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46.jpg" ContentType="image/jpg"/>
  <Override PartName="/ppt/media/image50.jpg" ContentType="image/jpg"/>
  <Override PartName="/ppt/media/image51.jpg" ContentType="image/jpg"/>
  <Override PartName="/ppt/media/image54.jpg" ContentType="image/jpg"/>
  <Override PartName="/ppt/notesSlides/notesSlide1.xml" ContentType="application/vnd.openxmlformats-officedocument.presentationml.notesSlide+xml"/>
  <Override PartName="/ppt/media/image68.jpg" ContentType="image/jpg"/>
  <Override PartName="/ppt/media/image73.jpg" ContentType="image/jpg"/>
  <Override PartName="/ppt/media/image75.jpg" ContentType="image/jpg"/>
  <Override PartName="/ppt/media/image86.jpg" ContentType="image/jpg"/>
  <Override PartName="/ppt/media/image88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59" r:id="rId5"/>
    <p:sldId id="260" r:id="rId6"/>
    <p:sldId id="282" r:id="rId7"/>
    <p:sldId id="292" r:id="rId8"/>
    <p:sldId id="293" r:id="rId9"/>
    <p:sldId id="294" r:id="rId10"/>
    <p:sldId id="286" r:id="rId11"/>
    <p:sldId id="289" r:id="rId12"/>
    <p:sldId id="291" r:id="rId13"/>
    <p:sldId id="290" r:id="rId14"/>
    <p:sldId id="273" r:id="rId15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0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sabbagh\Downloads\Focus%20m&#233;tiers%20industries\DB%20par%20fonction%20madg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techniciens!$F$7:$F$16</c:f>
              <c:strCache>
                <c:ptCount val="10"/>
                <c:pt idx="0">
                  <c:v>Autres</c:v>
                </c:pt>
                <c:pt idx="1">
                  <c:v>Chef de chantier / Conducteur de travaux</c:v>
                </c:pt>
                <c:pt idx="2">
                  <c:v>Opérateur </c:v>
                </c:pt>
                <c:pt idx="3">
                  <c:v>Ouvrier polyvalent</c:v>
                </c:pt>
                <c:pt idx="4">
                  <c:v>Production et maintenance</c:v>
                </c:pt>
                <c:pt idx="5">
                  <c:v>Électricien</c:v>
                </c:pt>
                <c:pt idx="6">
                  <c:v>Mécanicien</c:v>
                </c:pt>
                <c:pt idx="7">
                  <c:v>Technicien général</c:v>
                </c:pt>
                <c:pt idx="8">
                  <c:v>Electro-mécanicien</c:v>
                </c:pt>
                <c:pt idx="9">
                  <c:v>Contrôle qualité, prévention &amp; protection</c:v>
                </c:pt>
              </c:strCache>
            </c:strRef>
          </c:cat>
          <c:val>
            <c:numRef>
              <c:f>techniciens!$G$7:$G$16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</c:v>
                </c:pt>
                <c:pt idx="2">
                  <c:v>0.11</c:v>
                </c:pt>
                <c:pt idx="3">
                  <c:v>0.23</c:v>
                </c:pt>
                <c:pt idx="4">
                  <c:v>0.13</c:v>
                </c:pt>
                <c:pt idx="5">
                  <c:v>0.13</c:v>
                </c:pt>
                <c:pt idx="6">
                  <c:v>0.11</c:v>
                </c:pt>
                <c:pt idx="7">
                  <c:v>0.16</c:v>
                </c:pt>
                <c:pt idx="8">
                  <c:v>0.1</c:v>
                </c:pt>
                <c:pt idx="9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8827136"/>
        <c:axId val="1978826048"/>
      </c:barChart>
      <c:catAx>
        <c:axId val="197882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8826048"/>
        <c:crosses val="autoZero"/>
        <c:auto val="1"/>
        <c:lblAlgn val="ctr"/>
        <c:lblOffset val="100"/>
        <c:noMultiLvlLbl val="0"/>
      </c:catAx>
      <c:valAx>
        <c:axId val="197882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88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783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115050" y="0"/>
            <a:ext cx="46767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EBF5B-1B1C-40CA-9D7A-B110C12863C0}" type="datetimeFigureOut">
              <a:rPr lang="fr-BE" smtClean="0"/>
              <a:t>13-04-22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50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79500" y="3300413"/>
            <a:ext cx="86360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6783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115050" y="6513513"/>
            <a:ext cx="46767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E06A-8012-46EF-910E-4C063E99406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4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841-9888-42A7-AA4B-70E0639FFFA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29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7102-1A67-460B-B6E2-16530DBB528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633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999" y="2825241"/>
            <a:ext cx="1435100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cs typeface="Mont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0000" y="1619999"/>
            <a:ext cx="8132445" cy="3688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47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46.jpg"/><Relationship Id="rId17" Type="http://schemas.openxmlformats.org/officeDocument/2006/relationships/image" Target="../media/image55.png"/><Relationship Id="rId2" Type="http://schemas.openxmlformats.org/officeDocument/2006/relationships/image" Target="../media/image43.png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5.png"/><Relationship Id="rId5" Type="http://schemas.openxmlformats.org/officeDocument/2006/relationships/image" Target="../media/image82.png"/><Relationship Id="rId15" Type="http://schemas.openxmlformats.org/officeDocument/2006/relationships/image" Target="../media/image49.png"/><Relationship Id="rId10" Type="http://schemas.openxmlformats.org/officeDocument/2006/relationships/image" Target="../media/image87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jp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://docreferences.be/presse/dossiersp_techniques_0511202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jp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8609" y="3145248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7005" y="533426"/>
            <a:ext cx="8782050" cy="5951855"/>
            <a:chOff x="1377005" y="533426"/>
            <a:chExt cx="8782050" cy="5951855"/>
          </a:xfrm>
        </p:grpSpPr>
        <p:sp>
          <p:nvSpPr>
            <p:cNvPr id="4" name="object 4"/>
            <p:cNvSpPr/>
            <p:nvPr/>
          </p:nvSpPr>
          <p:spPr>
            <a:xfrm>
              <a:off x="5082349" y="2883494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40534" y="6107645"/>
              <a:ext cx="1205230" cy="377825"/>
            </a:xfrm>
            <a:custGeom>
              <a:avLst/>
              <a:gdLst/>
              <a:ahLst/>
              <a:cxnLst/>
              <a:rect l="l" t="t" r="r" b="b"/>
              <a:pathLst>
                <a:path w="1205229" h="377825">
                  <a:moveTo>
                    <a:pt x="123520" y="185547"/>
                  </a:moveTo>
                  <a:lnTo>
                    <a:pt x="82054" y="133159"/>
                  </a:lnTo>
                  <a:lnTo>
                    <a:pt x="79946" y="130492"/>
                  </a:lnTo>
                  <a:lnTo>
                    <a:pt x="96443" y="124587"/>
                  </a:lnTo>
                  <a:lnTo>
                    <a:pt x="109042" y="113576"/>
                  </a:lnTo>
                  <a:lnTo>
                    <a:pt x="113538" y="105029"/>
                  </a:lnTo>
                  <a:lnTo>
                    <a:pt x="117081" y="98298"/>
                  </a:lnTo>
                  <a:lnTo>
                    <a:pt x="119913" y="79565"/>
                  </a:lnTo>
                  <a:lnTo>
                    <a:pt x="100164" y="35420"/>
                  </a:lnTo>
                  <a:lnTo>
                    <a:pt x="80657" y="26136"/>
                  </a:lnTo>
                  <a:lnTo>
                    <a:pt x="80657" y="82461"/>
                  </a:lnTo>
                  <a:lnTo>
                    <a:pt x="78816" y="91922"/>
                  </a:lnTo>
                  <a:lnTo>
                    <a:pt x="73494" y="99021"/>
                  </a:lnTo>
                  <a:lnTo>
                    <a:pt x="65011" y="103479"/>
                  </a:lnTo>
                  <a:lnTo>
                    <a:pt x="53695" y="105029"/>
                  </a:lnTo>
                  <a:lnTo>
                    <a:pt x="39243" y="105029"/>
                  </a:lnTo>
                  <a:lnTo>
                    <a:pt x="39243" y="60147"/>
                  </a:lnTo>
                  <a:lnTo>
                    <a:pt x="54178" y="60147"/>
                  </a:lnTo>
                  <a:lnTo>
                    <a:pt x="65633" y="61595"/>
                  </a:lnTo>
                  <a:lnTo>
                    <a:pt x="73914" y="65849"/>
                  </a:lnTo>
                  <a:lnTo>
                    <a:pt x="78955" y="72847"/>
                  </a:lnTo>
                  <a:lnTo>
                    <a:pt x="80657" y="82461"/>
                  </a:lnTo>
                  <a:lnTo>
                    <a:pt x="80657" y="26136"/>
                  </a:lnTo>
                  <a:lnTo>
                    <a:pt x="68262" y="24333"/>
                  </a:lnTo>
                  <a:lnTo>
                    <a:pt x="50800" y="23774"/>
                  </a:lnTo>
                  <a:lnTo>
                    <a:pt x="0" y="23774"/>
                  </a:lnTo>
                  <a:lnTo>
                    <a:pt x="0" y="185547"/>
                  </a:lnTo>
                  <a:lnTo>
                    <a:pt x="39243" y="185547"/>
                  </a:lnTo>
                  <a:lnTo>
                    <a:pt x="39243" y="133159"/>
                  </a:lnTo>
                  <a:lnTo>
                    <a:pt x="76568" y="185547"/>
                  </a:lnTo>
                  <a:lnTo>
                    <a:pt x="123520" y="185547"/>
                  </a:lnTo>
                  <a:close/>
                </a:path>
                <a:path w="1205229" h="377825">
                  <a:moveTo>
                    <a:pt x="234264" y="22072"/>
                  </a:moveTo>
                  <a:lnTo>
                    <a:pt x="219811" y="0"/>
                  </a:lnTo>
                  <a:lnTo>
                    <a:pt x="172859" y="35902"/>
                  </a:lnTo>
                  <a:lnTo>
                    <a:pt x="185140" y="53848"/>
                  </a:lnTo>
                  <a:lnTo>
                    <a:pt x="234264" y="22072"/>
                  </a:lnTo>
                  <a:close/>
                </a:path>
                <a:path w="1205229" h="377825">
                  <a:moveTo>
                    <a:pt x="258343" y="126606"/>
                  </a:moveTo>
                  <a:lnTo>
                    <a:pt x="255663" y="112052"/>
                  </a:lnTo>
                  <a:lnTo>
                    <a:pt x="253492" y="100266"/>
                  </a:lnTo>
                  <a:lnTo>
                    <a:pt x="247573" y="90957"/>
                  </a:lnTo>
                  <a:lnTo>
                    <a:pt x="240106" y="79197"/>
                  </a:lnTo>
                  <a:lnTo>
                    <a:pt x="222465" y="66967"/>
                  </a:lnTo>
                  <a:lnTo>
                    <a:pt x="222465" y="112052"/>
                  </a:lnTo>
                  <a:lnTo>
                    <a:pt x="168046" y="112052"/>
                  </a:lnTo>
                  <a:lnTo>
                    <a:pt x="171615" y="103035"/>
                  </a:lnTo>
                  <a:lnTo>
                    <a:pt x="177520" y="96418"/>
                  </a:lnTo>
                  <a:lnTo>
                    <a:pt x="185547" y="92354"/>
                  </a:lnTo>
                  <a:lnTo>
                    <a:pt x="195491" y="90957"/>
                  </a:lnTo>
                  <a:lnTo>
                    <a:pt x="205054" y="92519"/>
                  </a:lnTo>
                  <a:lnTo>
                    <a:pt x="213131" y="96875"/>
                  </a:lnTo>
                  <a:lnTo>
                    <a:pt x="219125" y="103543"/>
                  </a:lnTo>
                  <a:lnTo>
                    <a:pt x="222465" y="112052"/>
                  </a:lnTo>
                  <a:lnTo>
                    <a:pt x="222465" y="66967"/>
                  </a:lnTo>
                  <a:lnTo>
                    <a:pt x="219938" y="65214"/>
                  </a:lnTo>
                  <a:lnTo>
                    <a:pt x="194767" y="60147"/>
                  </a:lnTo>
                  <a:lnTo>
                    <a:pt x="170497" y="65265"/>
                  </a:lnTo>
                  <a:lnTo>
                    <a:pt x="150672" y="79197"/>
                  </a:lnTo>
                  <a:lnTo>
                    <a:pt x="137312" y="99860"/>
                  </a:lnTo>
                  <a:lnTo>
                    <a:pt x="132410" y="125158"/>
                  </a:lnTo>
                  <a:lnTo>
                    <a:pt x="137337" y="150583"/>
                  </a:lnTo>
                  <a:lnTo>
                    <a:pt x="150888" y="171056"/>
                  </a:lnTo>
                  <a:lnTo>
                    <a:pt x="171208" y="184696"/>
                  </a:lnTo>
                  <a:lnTo>
                    <a:pt x="196456" y="189661"/>
                  </a:lnTo>
                  <a:lnTo>
                    <a:pt x="214388" y="186766"/>
                  </a:lnTo>
                  <a:lnTo>
                    <a:pt x="230505" y="178422"/>
                  </a:lnTo>
                  <a:lnTo>
                    <a:pt x="244030" y="165214"/>
                  </a:lnTo>
                  <a:lnTo>
                    <a:pt x="247586" y="159118"/>
                  </a:lnTo>
                  <a:lnTo>
                    <a:pt x="254241" y="147713"/>
                  </a:lnTo>
                  <a:lnTo>
                    <a:pt x="217411" y="147713"/>
                  </a:lnTo>
                  <a:lnTo>
                    <a:pt x="215722" y="149402"/>
                  </a:lnTo>
                  <a:lnTo>
                    <a:pt x="208013" y="156679"/>
                  </a:lnTo>
                  <a:lnTo>
                    <a:pt x="202717" y="159118"/>
                  </a:lnTo>
                  <a:lnTo>
                    <a:pt x="193573" y="159118"/>
                  </a:lnTo>
                  <a:lnTo>
                    <a:pt x="183819" y="157467"/>
                  </a:lnTo>
                  <a:lnTo>
                    <a:pt x="175844" y="152819"/>
                  </a:lnTo>
                  <a:lnTo>
                    <a:pt x="170167" y="145618"/>
                  </a:lnTo>
                  <a:lnTo>
                    <a:pt x="167322" y="136321"/>
                  </a:lnTo>
                  <a:lnTo>
                    <a:pt x="257619" y="136321"/>
                  </a:lnTo>
                  <a:lnTo>
                    <a:pt x="258102" y="132422"/>
                  </a:lnTo>
                  <a:lnTo>
                    <a:pt x="258343" y="130251"/>
                  </a:lnTo>
                  <a:lnTo>
                    <a:pt x="258343" y="126606"/>
                  </a:lnTo>
                  <a:close/>
                </a:path>
                <a:path w="1205229" h="377825">
                  <a:moveTo>
                    <a:pt x="331774" y="64274"/>
                  </a:moveTo>
                  <a:lnTo>
                    <a:pt x="316369" y="64274"/>
                  </a:lnTo>
                  <a:lnTo>
                    <a:pt x="316369" y="52146"/>
                  </a:lnTo>
                  <a:lnTo>
                    <a:pt x="320459" y="47790"/>
                  </a:lnTo>
                  <a:lnTo>
                    <a:pt x="331546" y="47790"/>
                  </a:lnTo>
                  <a:lnTo>
                    <a:pt x="331546" y="20624"/>
                  </a:lnTo>
                  <a:lnTo>
                    <a:pt x="326237" y="20624"/>
                  </a:lnTo>
                  <a:lnTo>
                    <a:pt x="314248" y="21209"/>
                  </a:lnTo>
                  <a:lnTo>
                    <a:pt x="281000" y="49314"/>
                  </a:lnTo>
                  <a:lnTo>
                    <a:pt x="280250" y="57962"/>
                  </a:lnTo>
                  <a:lnTo>
                    <a:pt x="280250" y="64274"/>
                  </a:lnTo>
                  <a:lnTo>
                    <a:pt x="267004" y="64274"/>
                  </a:lnTo>
                  <a:lnTo>
                    <a:pt x="267004" y="91681"/>
                  </a:lnTo>
                  <a:lnTo>
                    <a:pt x="280250" y="91681"/>
                  </a:lnTo>
                  <a:lnTo>
                    <a:pt x="280250" y="185547"/>
                  </a:lnTo>
                  <a:lnTo>
                    <a:pt x="316369" y="185547"/>
                  </a:lnTo>
                  <a:lnTo>
                    <a:pt x="316369" y="91681"/>
                  </a:lnTo>
                  <a:lnTo>
                    <a:pt x="331774" y="91681"/>
                  </a:lnTo>
                  <a:lnTo>
                    <a:pt x="331774" y="64274"/>
                  </a:lnTo>
                  <a:close/>
                </a:path>
                <a:path w="1205229" h="377825">
                  <a:moveTo>
                    <a:pt x="443052" y="22072"/>
                  </a:moveTo>
                  <a:lnTo>
                    <a:pt x="428612" y="0"/>
                  </a:lnTo>
                  <a:lnTo>
                    <a:pt x="381660" y="35902"/>
                  </a:lnTo>
                  <a:lnTo>
                    <a:pt x="393928" y="53848"/>
                  </a:lnTo>
                  <a:lnTo>
                    <a:pt x="443052" y="22072"/>
                  </a:lnTo>
                  <a:close/>
                </a:path>
                <a:path w="1205229" h="377825">
                  <a:moveTo>
                    <a:pt x="467131" y="126606"/>
                  </a:moveTo>
                  <a:lnTo>
                    <a:pt x="464451" y="112052"/>
                  </a:lnTo>
                  <a:lnTo>
                    <a:pt x="462280" y="100266"/>
                  </a:lnTo>
                  <a:lnTo>
                    <a:pt x="456361" y="90957"/>
                  </a:lnTo>
                  <a:lnTo>
                    <a:pt x="448894" y="79197"/>
                  </a:lnTo>
                  <a:lnTo>
                    <a:pt x="431253" y="66967"/>
                  </a:lnTo>
                  <a:lnTo>
                    <a:pt x="431253" y="112052"/>
                  </a:lnTo>
                  <a:lnTo>
                    <a:pt x="376834" y="112052"/>
                  </a:lnTo>
                  <a:lnTo>
                    <a:pt x="380403" y="103035"/>
                  </a:lnTo>
                  <a:lnTo>
                    <a:pt x="386308" y="96418"/>
                  </a:lnTo>
                  <a:lnTo>
                    <a:pt x="394347" y="92354"/>
                  </a:lnTo>
                  <a:lnTo>
                    <a:pt x="404291" y="90957"/>
                  </a:lnTo>
                  <a:lnTo>
                    <a:pt x="413854" y="92519"/>
                  </a:lnTo>
                  <a:lnTo>
                    <a:pt x="421919" y="96875"/>
                  </a:lnTo>
                  <a:lnTo>
                    <a:pt x="427926" y="103543"/>
                  </a:lnTo>
                  <a:lnTo>
                    <a:pt x="431253" y="112052"/>
                  </a:lnTo>
                  <a:lnTo>
                    <a:pt x="431253" y="66967"/>
                  </a:lnTo>
                  <a:lnTo>
                    <a:pt x="428726" y="65214"/>
                  </a:lnTo>
                  <a:lnTo>
                    <a:pt x="403567" y="60147"/>
                  </a:lnTo>
                  <a:lnTo>
                    <a:pt x="379285" y="65265"/>
                  </a:lnTo>
                  <a:lnTo>
                    <a:pt x="359460" y="79197"/>
                  </a:lnTo>
                  <a:lnTo>
                    <a:pt x="346100" y="99860"/>
                  </a:lnTo>
                  <a:lnTo>
                    <a:pt x="341198" y="125158"/>
                  </a:lnTo>
                  <a:lnTo>
                    <a:pt x="346125" y="150583"/>
                  </a:lnTo>
                  <a:lnTo>
                    <a:pt x="359676" y="171056"/>
                  </a:lnTo>
                  <a:lnTo>
                    <a:pt x="379996" y="184696"/>
                  </a:lnTo>
                  <a:lnTo>
                    <a:pt x="405244" y="189661"/>
                  </a:lnTo>
                  <a:lnTo>
                    <a:pt x="423176" y="186766"/>
                  </a:lnTo>
                  <a:lnTo>
                    <a:pt x="439293" y="178422"/>
                  </a:lnTo>
                  <a:lnTo>
                    <a:pt x="452831" y="165214"/>
                  </a:lnTo>
                  <a:lnTo>
                    <a:pt x="456387" y="159118"/>
                  </a:lnTo>
                  <a:lnTo>
                    <a:pt x="463042" y="147713"/>
                  </a:lnTo>
                  <a:lnTo>
                    <a:pt x="426199" y="147713"/>
                  </a:lnTo>
                  <a:lnTo>
                    <a:pt x="424510" y="149402"/>
                  </a:lnTo>
                  <a:lnTo>
                    <a:pt x="416814" y="156679"/>
                  </a:lnTo>
                  <a:lnTo>
                    <a:pt x="411518" y="159118"/>
                  </a:lnTo>
                  <a:lnTo>
                    <a:pt x="402361" y="159118"/>
                  </a:lnTo>
                  <a:lnTo>
                    <a:pt x="392595" y="157467"/>
                  </a:lnTo>
                  <a:lnTo>
                    <a:pt x="384619" y="152819"/>
                  </a:lnTo>
                  <a:lnTo>
                    <a:pt x="378955" y="145618"/>
                  </a:lnTo>
                  <a:lnTo>
                    <a:pt x="376110" y="136321"/>
                  </a:lnTo>
                  <a:lnTo>
                    <a:pt x="466407" y="136321"/>
                  </a:lnTo>
                  <a:lnTo>
                    <a:pt x="466890" y="132422"/>
                  </a:lnTo>
                  <a:lnTo>
                    <a:pt x="467131" y="130251"/>
                  </a:lnTo>
                  <a:lnTo>
                    <a:pt x="467131" y="126606"/>
                  </a:lnTo>
                  <a:close/>
                </a:path>
                <a:path w="1205229" h="377825">
                  <a:moveTo>
                    <a:pt x="550202" y="60147"/>
                  </a:moveTo>
                  <a:lnTo>
                    <a:pt x="540181" y="61061"/>
                  </a:lnTo>
                  <a:lnTo>
                    <a:pt x="532180" y="64008"/>
                  </a:lnTo>
                  <a:lnTo>
                    <a:pt x="525653" y="69265"/>
                  </a:lnTo>
                  <a:lnTo>
                    <a:pt x="520103" y="77127"/>
                  </a:lnTo>
                  <a:lnTo>
                    <a:pt x="520103" y="64274"/>
                  </a:lnTo>
                  <a:lnTo>
                    <a:pt x="485914" y="64274"/>
                  </a:lnTo>
                  <a:lnTo>
                    <a:pt x="485914" y="185547"/>
                  </a:lnTo>
                  <a:lnTo>
                    <a:pt x="521792" y="185547"/>
                  </a:lnTo>
                  <a:lnTo>
                    <a:pt x="521792" y="118605"/>
                  </a:lnTo>
                  <a:lnTo>
                    <a:pt x="523316" y="108686"/>
                  </a:lnTo>
                  <a:lnTo>
                    <a:pt x="528231" y="101930"/>
                  </a:lnTo>
                  <a:lnTo>
                    <a:pt x="537032" y="98005"/>
                  </a:lnTo>
                  <a:lnTo>
                    <a:pt x="550202" y="96532"/>
                  </a:lnTo>
                  <a:lnTo>
                    <a:pt x="550202" y="77127"/>
                  </a:lnTo>
                  <a:lnTo>
                    <a:pt x="550202" y="60147"/>
                  </a:lnTo>
                  <a:close/>
                </a:path>
                <a:path w="1205229" h="377825">
                  <a:moveTo>
                    <a:pt x="684085" y="126606"/>
                  </a:moveTo>
                  <a:lnTo>
                    <a:pt x="665835" y="79197"/>
                  </a:lnTo>
                  <a:lnTo>
                    <a:pt x="648208" y="66979"/>
                  </a:lnTo>
                  <a:lnTo>
                    <a:pt x="648208" y="112052"/>
                  </a:lnTo>
                  <a:lnTo>
                    <a:pt x="593775" y="112052"/>
                  </a:lnTo>
                  <a:lnTo>
                    <a:pt x="597357" y="103035"/>
                  </a:lnTo>
                  <a:lnTo>
                    <a:pt x="603262" y="96418"/>
                  </a:lnTo>
                  <a:lnTo>
                    <a:pt x="611289" y="92354"/>
                  </a:lnTo>
                  <a:lnTo>
                    <a:pt x="621233" y="90957"/>
                  </a:lnTo>
                  <a:lnTo>
                    <a:pt x="630796" y="92519"/>
                  </a:lnTo>
                  <a:lnTo>
                    <a:pt x="638873" y="96875"/>
                  </a:lnTo>
                  <a:lnTo>
                    <a:pt x="644880" y="103543"/>
                  </a:lnTo>
                  <a:lnTo>
                    <a:pt x="648208" y="112052"/>
                  </a:lnTo>
                  <a:lnTo>
                    <a:pt x="648208" y="66979"/>
                  </a:lnTo>
                  <a:lnTo>
                    <a:pt x="645680" y="65214"/>
                  </a:lnTo>
                  <a:lnTo>
                    <a:pt x="620509" y="60147"/>
                  </a:lnTo>
                  <a:lnTo>
                    <a:pt x="596239" y="65265"/>
                  </a:lnTo>
                  <a:lnTo>
                    <a:pt x="576414" y="79197"/>
                  </a:lnTo>
                  <a:lnTo>
                    <a:pt x="563041" y="99860"/>
                  </a:lnTo>
                  <a:lnTo>
                    <a:pt x="558139" y="125158"/>
                  </a:lnTo>
                  <a:lnTo>
                    <a:pt x="563067" y="150583"/>
                  </a:lnTo>
                  <a:lnTo>
                    <a:pt x="576618" y="171056"/>
                  </a:lnTo>
                  <a:lnTo>
                    <a:pt x="596950" y="184696"/>
                  </a:lnTo>
                  <a:lnTo>
                    <a:pt x="622198" y="189661"/>
                  </a:lnTo>
                  <a:lnTo>
                    <a:pt x="640130" y="186766"/>
                  </a:lnTo>
                  <a:lnTo>
                    <a:pt x="656234" y="178422"/>
                  </a:lnTo>
                  <a:lnTo>
                    <a:pt x="669772" y="165214"/>
                  </a:lnTo>
                  <a:lnTo>
                    <a:pt x="673328" y="159118"/>
                  </a:lnTo>
                  <a:lnTo>
                    <a:pt x="679996" y="147713"/>
                  </a:lnTo>
                  <a:lnTo>
                    <a:pt x="643153" y="147713"/>
                  </a:lnTo>
                  <a:lnTo>
                    <a:pt x="641464" y="149402"/>
                  </a:lnTo>
                  <a:lnTo>
                    <a:pt x="633755" y="156679"/>
                  </a:lnTo>
                  <a:lnTo>
                    <a:pt x="628459" y="159118"/>
                  </a:lnTo>
                  <a:lnTo>
                    <a:pt x="619315" y="159118"/>
                  </a:lnTo>
                  <a:lnTo>
                    <a:pt x="609561" y="157467"/>
                  </a:lnTo>
                  <a:lnTo>
                    <a:pt x="601586" y="152819"/>
                  </a:lnTo>
                  <a:lnTo>
                    <a:pt x="595909" y="145618"/>
                  </a:lnTo>
                  <a:lnTo>
                    <a:pt x="593051" y="136321"/>
                  </a:lnTo>
                  <a:lnTo>
                    <a:pt x="683361" y="136321"/>
                  </a:lnTo>
                  <a:lnTo>
                    <a:pt x="683844" y="132422"/>
                  </a:lnTo>
                  <a:lnTo>
                    <a:pt x="684085" y="130251"/>
                  </a:lnTo>
                  <a:lnTo>
                    <a:pt x="684085" y="126606"/>
                  </a:lnTo>
                  <a:close/>
                </a:path>
                <a:path w="1205229" h="377825">
                  <a:moveTo>
                    <a:pt x="814349" y="185547"/>
                  </a:moveTo>
                  <a:lnTo>
                    <a:pt x="814247" y="107518"/>
                  </a:lnTo>
                  <a:lnTo>
                    <a:pt x="795667" y="67119"/>
                  </a:lnTo>
                  <a:lnTo>
                    <a:pt x="769797" y="60147"/>
                  </a:lnTo>
                  <a:lnTo>
                    <a:pt x="759396" y="61137"/>
                  </a:lnTo>
                  <a:lnTo>
                    <a:pt x="750722" y="64185"/>
                  </a:lnTo>
                  <a:lnTo>
                    <a:pt x="743394" y="69469"/>
                  </a:lnTo>
                  <a:lnTo>
                    <a:pt x="737057" y="77127"/>
                  </a:lnTo>
                  <a:lnTo>
                    <a:pt x="737057" y="64274"/>
                  </a:lnTo>
                  <a:lnTo>
                    <a:pt x="702868" y="64274"/>
                  </a:lnTo>
                  <a:lnTo>
                    <a:pt x="702868" y="185547"/>
                  </a:lnTo>
                  <a:lnTo>
                    <a:pt x="738974" y="185547"/>
                  </a:lnTo>
                  <a:lnTo>
                    <a:pt x="738974" y="117881"/>
                  </a:lnTo>
                  <a:lnTo>
                    <a:pt x="740283" y="107518"/>
                  </a:lnTo>
                  <a:lnTo>
                    <a:pt x="744156" y="100088"/>
                  </a:lnTo>
                  <a:lnTo>
                    <a:pt x="750557" y="95618"/>
                  </a:lnTo>
                  <a:lnTo>
                    <a:pt x="759447" y="94119"/>
                  </a:lnTo>
                  <a:lnTo>
                    <a:pt x="767880" y="95618"/>
                  </a:lnTo>
                  <a:lnTo>
                    <a:pt x="773722" y="100177"/>
                  </a:lnTo>
                  <a:lnTo>
                    <a:pt x="777138" y="108026"/>
                  </a:lnTo>
                  <a:lnTo>
                    <a:pt x="778243" y="119341"/>
                  </a:lnTo>
                  <a:lnTo>
                    <a:pt x="778243" y="185547"/>
                  </a:lnTo>
                  <a:lnTo>
                    <a:pt x="814349" y="185547"/>
                  </a:lnTo>
                  <a:close/>
                </a:path>
                <a:path w="1205229" h="377825">
                  <a:moveTo>
                    <a:pt x="959789" y="139471"/>
                  </a:moveTo>
                  <a:lnTo>
                    <a:pt x="923429" y="139471"/>
                  </a:lnTo>
                  <a:lnTo>
                    <a:pt x="917829" y="146824"/>
                  </a:lnTo>
                  <a:lnTo>
                    <a:pt x="911694" y="151866"/>
                  </a:lnTo>
                  <a:lnTo>
                    <a:pt x="904748" y="154787"/>
                  </a:lnTo>
                  <a:lnTo>
                    <a:pt x="896708" y="155714"/>
                  </a:lnTo>
                  <a:lnTo>
                    <a:pt x="885355" y="153479"/>
                  </a:lnTo>
                  <a:lnTo>
                    <a:pt x="876363" y="147256"/>
                  </a:lnTo>
                  <a:lnTo>
                    <a:pt x="870432" y="137807"/>
                  </a:lnTo>
                  <a:lnTo>
                    <a:pt x="868299" y="125882"/>
                  </a:lnTo>
                  <a:lnTo>
                    <a:pt x="870407" y="113042"/>
                  </a:lnTo>
                  <a:lnTo>
                    <a:pt x="876325" y="103009"/>
                  </a:lnTo>
                  <a:lnTo>
                    <a:pt x="885456" y="96456"/>
                  </a:lnTo>
                  <a:lnTo>
                    <a:pt x="897178" y="94119"/>
                  </a:lnTo>
                  <a:lnTo>
                    <a:pt x="905471" y="95275"/>
                  </a:lnTo>
                  <a:lnTo>
                    <a:pt x="912799" y="98602"/>
                  </a:lnTo>
                  <a:lnTo>
                    <a:pt x="918819" y="103936"/>
                  </a:lnTo>
                  <a:lnTo>
                    <a:pt x="923188" y="111086"/>
                  </a:lnTo>
                  <a:lnTo>
                    <a:pt x="959548" y="111086"/>
                  </a:lnTo>
                  <a:lnTo>
                    <a:pt x="937247" y="74434"/>
                  </a:lnTo>
                  <a:lnTo>
                    <a:pt x="896708" y="60147"/>
                  </a:lnTo>
                  <a:lnTo>
                    <a:pt x="871080" y="65087"/>
                  </a:lnTo>
                  <a:lnTo>
                    <a:pt x="850620" y="78676"/>
                  </a:lnTo>
                  <a:lnTo>
                    <a:pt x="837069" y="99136"/>
                  </a:lnTo>
                  <a:lnTo>
                    <a:pt x="832167" y="124663"/>
                  </a:lnTo>
                  <a:lnTo>
                    <a:pt x="837171" y="150279"/>
                  </a:lnTo>
                  <a:lnTo>
                    <a:pt x="850925" y="170903"/>
                  </a:lnTo>
                  <a:lnTo>
                    <a:pt x="871486" y="184658"/>
                  </a:lnTo>
                  <a:lnTo>
                    <a:pt x="896937" y="189661"/>
                  </a:lnTo>
                  <a:lnTo>
                    <a:pt x="918476" y="185978"/>
                  </a:lnTo>
                  <a:lnTo>
                    <a:pt x="937031" y="175666"/>
                  </a:lnTo>
                  <a:lnTo>
                    <a:pt x="951255" y="159804"/>
                  </a:lnTo>
                  <a:lnTo>
                    <a:pt x="952969" y="155714"/>
                  </a:lnTo>
                  <a:lnTo>
                    <a:pt x="959789" y="139471"/>
                  </a:lnTo>
                  <a:close/>
                </a:path>
                <a:path w="1205229" h="377825">
                  <a:moveTo>
                    <a:pt x="1096314" y="126606"/>
                  </a:moveTo>
                  <a:lnTo>
                    <a:pt x="1093635" y="112052"/>
                  </a:lnTo>
                  <a:lnTo>
                    <a:pt x="1091463" y="100266"/>
                  </a:lnTo>
                  <a:lnTo>
                    <a:pt x="1085545" y="90957"/>
                  </a:lnTo>
                  <a:lnTo>
                    <a:pt x="1078077" y="79197"/>
                  </a:lnTo>
                  <a:lnTo>
                    <a:pt x="1060437" y="66967"/>
                  </a:lnTo>
                  <a:lnTo>
                    <a:pt x="1060437" y="112052"/>
                  </a:lnTo>
                  <a:lnTo>
                    <a:pt x="1006030" y="112052"/>
                  </a:lnTo>
                  <a:lnTo>
                    <a:pt x="1009599" y="103035"/>
                  </a:lnTo>
                  <a:lnTo>
                    <a:pt x="1015504" y="96418"/>
                  </a:lnTo>
                  <a:lnTo>
                    <a:pt x="1023531" y="92354"/>
                  </a:lnTo>
                  <a:lnTo>
                    <a:pt x="1033475" y="90957"/>
                  </a:lnTo>
                  <a:lnTo>
                    <a:pt x="1043038" y="92519"/>
                  </a:lnTo>
                  <a:lnTo>
                    <a:pt x="1051115" y="96875"/>
                  </a:lnTo>
                  <a:lnTo>
                    <a:pt x="1057109" y="103543"/>
                  </a:lnTo>
                  <a:lnTo>
                    <a:pt x="1060437" y="112052"/>
                  </a:lnTo>
                  <a:lnTo>
                    <a:pt x="1060437" y="66967"/>
                  </a:lnTo>
                  <a:lnTo>
                    <a:pt x="1057922" y="65214"/>
                  </a:lnTo>
                  <a:lnTo>
                    <a:pt x="1032751" y="60147"/>
                  </a:lnTo>
                  <a:lnTo>
                    <a:pt x="1008481" y="65265"/>
                  </a:lnTo>
                  <a:lnTo>
                    <a:pt x="988656" y="79197"/>
                  </a:lnTo>
                  <a:lnTo>
                    <a:pt x="975283" y="99860"/>
                  </a:lnTo>
                  <a:lnTo>
                    <a:pt x="970381" y="125158"/>
                  </a:lnTo>
                  <a:lnTo>
                    <a:pt x="975309" y="150583"/>
                  </a:lnTo>
                  <a:lnTo>
                    <a:pt x="988860" y="171056"/>
                  </a:lnTo>
                  <a:lnTo>
                    <a:pt x="1009192" y="184696"/>
                  </a:lnTo>
                  <a:lnTo>
                    <a:pt x="1034440" y="189661"/>
                  </a:lnTo>
                  <a:lnTo>
                    <a:pt x="1052372" y="186766"/>
                  </a:lnTo>
                  <a:lnTo>
                    <a:pt x="1068476" y="178422"/>
                  </a:lnTo>
                  <a:lnTo>
                    <a:pt x="1082014" y="165214"/>
                  </a:lnTo>
                  <a:lnTo>
                    <a:pt x="1085570" y="159118"/>
                  </a:lnTo>
                  <a:lnTo>
                    <a:pt x="1092225" y="147713"/>
                  </a:lnTo>
                  <a:lnTo>
                    <a:pt x="1055382" y="147713"/>
                  </a:lnTo>
                  <a:lnTo>
                    <a:pt x="1053693" y="149402"/>
                  </a:lnTo>
                  <a:lnTo>
                    <a:pt x="1045997" y="156679"/>
                  </a:lnTo>
                  <a:lnTo>
                    <a:pt x="1040701" y="159118"/>
                  </a:lnTo>
                  <a:lnTo>
                    <a:pt x="1031544" y="159118"/>
                  </a:lnTo>
                  <a:lnTo>
                    <a:pt x="1021791" y="157467"/>
                  </a:lnTo>
                  <a:lnTo>
                    <a:pt x="1013815" y="152819"/>
                  </a:lnTo>
                  <a:lnTo>
                    <a:pt x="1008138" y="145618"/>
                  </a:lnTo>
                  <a:lnTo>
                    <a:pt x="1005293" y="136321"/>
                  </a:lnTo>
                  <a:lnTo>
                    <a:pt x="1095603" y="136321"/>
                  </a:lnTo>
                  <a:lnTo>
                    <a:pt x="1096086" y="132422"/>
                  </a:lnTo>
                  <a:lnTo>
                    <a:pt x="1096314" y="130251"/>
                  </a:lnTo>
                  <a:lnTo>
                    <a:pt x="1096314" y="126606"/>
                  </a:lnTo>
                  <a:close/>
                </a:path>
                <a:path w="1205229" h="377825">
                  <a:moveTo>
                    <a:pt x="1204671" y="148920"/>
                  </a:moveTo>
                  <a:lnTo>
                    <a:pt x="1183474" y="116941"/>
                  </a:lnTo>
                  <a:lnTo>
                    <a:pt x="1150010" y="106730"/>
                  </a:lnTo>
                  <a:lnTo>
                    <a:pt x="1143990" y="102603"/>
                  </a:lnTo>
                  <a:lnTo>
                    <a:pt x="1143990" y="92417"/>
                  </a:lnTo>
                  <a:lnTo>
                    <a:pt x="1148562" y="89255"/>
                  </a:lnTo>
                  <a:lnTo>
                    <a:pt x="1162050" y="89255"/>
                  </a:lnTo>
                  <a:lnTo>
                    <a:pt x="1165186" y="91922"/>
                  </a:lnTo>
                  <a:lnTo>
                    <a:pt x="1165669" y="98234"/>
                  </a:lnTo>
                  <a:lnTo>
                    <a:pt x="1201051" y="98234"/>
                  </a:lnTo>
                  <a:lnTo>
                    <a:pt x="1198626" y="89255"/>
                  </a:lnTo>
                  <a:lnTo>
                    <a:pt x="1196771" y="82359"/>
                  </a:lnTo>
                  <a:lnTo>
                    <a:pt x="1187538" y="70370"/>
                  </a:lnTo>
                  <a:lnTo>
                    <a:pt x="1173937" y="62788"/>
                  </a:lnTo>
                  <a:lnTo>
                    <a:pt x="1156512" y="60147"/>
                  </a:lnTo>
                  <a:lnTo>
                    <a:pt x="1137539" y="63258"/>
                  </a:lnTo>
                  <a:lnTo>
                    <a:pt x="1122083" y="71767"/>
                  </a:lnTo>
                  <a:lnTo>
                    <a:pt x="1111681" y="84416"/>
                  </a:lnTo>
                  <a:lnTo>
                    <a:pt x="1107871" y="99936"/>
                  </a:lnTo>
                  <a:lnTo>
                    <a:pt x="1109802" y="111175"/>
                  </a:lnTo>
                  <a:lnTo>
                    <a:pt x="1140625" y="135343"/>
                  </a:lnTo>
                  <a:lnTo>
                    <a:pt x="1147597" y="137045"/>
                  </a:lnTo>
                  <a:lnTo>
                    <a:pt x="1154582" y="138976"/>
                  </a:lnTo>
                  <a:lnTo>
                    <a:pt x="1155788" y="139217"/>
                  </a:lnTo>
                  <a:lnTo>
                    <a:pt x="1157236" y="139700"/>
                  </a:lnTo>
                  <a:lnTo>
                    <a:pt x="1158443" y="140195"/>
                  </a:lnTo>
                  <a:lnTo>
                    <a:pt x="1165186" y="142849"/>
                  </a:lnTo>
                  <a:lnTo>
                    <a:pt x="1168539" y="146494"/>
                  </a:lnTo>
                  <a:lnTo>
                    <a:pt x="1168539" y="156197"/>
                  </a:lnTo>
                  <a:lnTo>
                    <a:pt x="1163015" y="160324"/>
                  </a:lnTo>
                  <a:lnTo>
                    <a:pt x="1148321" y="160324"/>
                  </a:lnTo>
                  <a:lnTo>
                    <a:pt x="1143508" y="156438"/>
                  </a:lnTo>
                  <a:lnTo>
                    <a:pt x="1142542" y="149402"/>
                  </a:lnTo>
                  <a:lnTo>
                    <a:pt x="1106665" y="149402"/>
                  </a:lnTo>
                  <a:lnTo>
                    <a:pt x="1111516" y="166141"/>
                  </a:lnTo>
                  <a:lnTo>
                    <a:pt x="1121600" y="178816"/>
                  </a:lnTo>
                  <a:lnTo>
                    <a:pt x="1136192" y="186855"/>
                  </a:lnTo>
                  <a:lnTo>
                    <a:pt x="1154582" y="189661"/>
                  </a:lnTo>
                  <a:lnTo>
                    <a:pt x="1174292" y="186499"/>
                  </a:lnTo>
                  <a:lnTo>
                    <a:pt x="1190193" y="177838"/>
                  </a:lnTo>
                  <a:lnTo>
                    <a:pt x="1200810" y="164909"/>
                  </a:lnTo>
                  <a:lnTo>
                    <a:pt x="1201915" y="160324"/>
                  </a:lnTo>
                  <a:lnTo>
                    <a:pt x="1204671" y="148920"/>
                  </a:lnTo>
                  <a:close/>
                </a:path>
                <a:path w="1205229" h="377825">
                  <a:moveTo>
                    <a:pt x="1204899" y="233514"/>
                  </a:moveTo>
                  <a:lnTo>
                    <a:pt x="550583" y="233514"/>
                  </a:lnTo>
                  <a:lnTo>
                    <a:pt x="550583" y="377494"/>
                  </a:lnTo>
                  <a:lnTo>
                    <a:pt x="1204899" y="377494"/>
                  </a:lnTo>
                  <a:lnTo>
                    <a:pt x="1204899" y="2335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8458" y="6365278"/>
              <a:ext cx="557530" cy="106045"/>
            </a:xfrm>
            <a:custGeom>
              <a:avLst/>
              <a:gdLst/>
              <a:ahLst/>
              <a:cxnLst/>
              <a:rect l="l" t="t" r="r" b="b"/>
              <a:pathLst>
                <a:path w="557529" h="106045">
                  <a:moveTo>
                    <a:pt x="84251" y="83185"/>
                  </a:moveTo>
                  <a:lnTo>
                    <a:pt x="79082" y="70319"/>
                  </a:lnTo>
                  <a:lnTo>
                    <a:pt x="72237" y="53238"/>
                  </a:lnTo>
                  <a:lnTo>
                    <a:pt x="62382" y="28689"/>
                  </a:lnTo>
                  <a:lnTo>
                    <a:pt x="52451" y="3962"/>
                  </a:lnTo>
                  <a:lnTo>
                    <a:pt x="50520" y="3962"/>
                  </a:lnTo>
                  <a:lnTo>
                    <a:pt x="50520" y="53238"/>
                  </a:lnTo>
                  <a:lnTo>
                    <a:pt x="33083" y="53238"/>
                  </a:lnTo>
                  <a:lnTo>
                    <a:pt x="41770" y="28689"/>
                  </a:lnTo>
                  <a:lnTo>
                    <a:pt x="50520" y="53238"/>
                  </a:lnTo>
                  <a:lnTo>
                    <a:pt x="50520" y="3962"/>
                  </a:lnTo>
                  <a:lnTo>
                    <a:pt x="31115" y="3962"/>
                  </a:lnTo>
                  <a:lnTo>
                    <a:pt x="0" y="83185"/>
                  </a:lnTo>
                  <a:lnTo>
                    <a:pt x="23380" y="83185"/>
                  </a:lnTo>
                  <a:lnTo>
                    <a:pt x="27774" y="70319"/>
                  </a:lnTo>
                  <a:lnTo>
                    <a:pt x="55854" y="70319"/>
                  </a:lnTo>
                  <a:lnTo>
                    <a:pt x="60223" y="83185"/>
                  </a:lnTo>
                  <a:lnTo>
                    <a:pt x="84251" y="83185"/>
                  </a:lnTo>
                  <a:close/>
                </a:path>
                <a:path w="557529" h="106045">
                  <a:moveTo>
                    <a:pt x="151815" y="57404"/>
                  </a:moveTo>
                  <a:lnTo>
                    <a:pt x="131127" y="57404"/>
                  </a:lnTo>
                  <a:lnTo>
                    <a:pt x="129387" y="62852"/>
                  </a:lnTo>
                  <a:lnTo>
                    <a:pt x="124815" y="66319"/>
                  </a:lnTo>
                  <a:lnTo>
                    <a:pt x="111823" y="66319"/>
                  </a:lnTo>
                  <a:lnTo>
                    <a:pt x="106502" y="60566"/>
                  </a:lnTo>
                  <a:lnTo>
                    <a:pt x="106502" y="44640"/>
                  </a:lnTo>
                  <a:lnTo>
                    <a:pt x="111760" y="39014"/>
                  </a:lnTo>
                  <a:lnTo>
                    <a:pt x="124650" y="39014"/>
                  </a:lnTo>
                  <a:lnTo>
                    <a:pt x="129311" y="42252"/>
                  </a:lnTo>
                  <a:lnTo>
                    <a:pt x="131076" y="47231"/>
                  </a:lnTo>
                  <a:lnTo>
                    <a:pt x="151587" y="47231"/>
                  </a:lnTo>
                  <a:lnTo>
                    <a:pt x="147980" y="36144"/>
                  </a:lnTo>
                  <a:lnTo>
                    <a:pt x="140982" y="27597"/>
                  </a:lnTo>
                  <a:lnTo>
                    <a:pt x="131203" y="22098"/>
                  </a:lnTo>
                  <a:lnTo>
                    <a:pt x="119227" y="20154"/>
                  </a:lnTo>
                  <a:lnTo>
                    <a:pt x="105613" y="22555"/>
                  </a:lnTo>
                  <a:lnTo>
                    <a:pt x="94919" y="29260"/>
                  </a:lnTo>
                  <a:lnTo>
                    <a:pt x="87922" y="39509"/>
                  </a:lnTo>
                  <a:lnTo>
                    <a:pt x="85420" y="52539"/>
                  </a:lnTo>
                  <a:lnTo>
                    <a:pt x="87934" y="65620"/>
                  </a:lnTo>
                  <a:lnTo>
                    <a:pt x="94932" y="75958"/>
                  </a:lnTo>
                  <a:lnTo>
                    <a:pt x="105613" y="82740"/>
                  </a:lnTo>
                  <a:lnTo>
                    <a:pt x="119164" y="85178"/>
                  </a:lnTo>
                  <a:lnTo>
                    <a:pt x="131191" y="83172"/>
                  </a:lnTo>
                  <a:lnTo>
                    <a:pt x="141046" y="77520"/>
                  </a:lnTo>
                  <a:lnTo>
                    <a:pt x="148120" y="68745"/>
                  </a:lnTo>
                  <a:lnTo>
                    <a:pt x="151815" y="57404"/>
                  </a:lnTo>
                  <a:close/>
                </a:path>
                <a:path w="557529" h="106045">
                  <a:moveTo>
                    <a:pt x="225945" y="21996"/>
                  </a:moveTo>
                  <a:lnTo>
                    <a:pt x="210261" y="21996"/>
                  </a:lnTo>
                  <a:lnTo>
                    <a:pt x="208114" y="26720"/>
                  </a:lnTo>
                  <a:lnTo>
                    <a:pt x="205930" y="24930"/>
                  </a:lnTo>
                  <a:lnTo>
                    <a:pt x="205930" y="44665"/>
                  </a:lnTo>
                  <a:lnTo>
                    <a:pt x="205930" y="60591"/>
                  </a:lnTo>
                  <a:lnTo>
                    <a:pt x="200139" y="66548"/>
                  </a:lnTo>
                  <a:lnTo>
                    <a:pt x="184365" y="66548"/>
                  </a:lnTo>
                  <a:lnTo>
                    <a:pt x="178574" y="60591"/>
                  </a:lnTo>
                  <a:lnTo>
                    <a:pt x="178574" y="44665"/>
                  </a:lnTo>
                  <a:lnTo>
                    <a:pt x="184315" y="38709"/>
                  </a:lnTo>
                  <a:lnTo>
                    <a:pt x="200139" y="38709"/>
                  </a:lnTo>
                  <a:lnTo>
                    <a:pt x="205930" y="44665"/>
                  </a:lnTo>
                  <a:lnTo>
                    <a:pt x="205930" y="24930"/>
                  </a:lnTo>
                  <a:lnTo>
                    <a:pt x="203060" y="22555"/>
                  </a:lnTo>
                  <a:lnTo>
                    <a:pt x="196634" y="20154"/>
                  </a:lnTo>
                  <a:lnTo>
                    <a:pt x="189433" y="20154"/>
                  </a:lnTo>
                  <a:lnTo>
                    <a:pt x="176555" y="22555"/>
                  </a:lnTo>
                  <a:lnTo>
                    <a:pt x="166408" y="29260"/>
                  </a:lnTo>
                  <a:lnTo>
                    <a:pt x="159778" y="39509"/>
                  </a:lnTo>
                  <a:lnTo>
                    <a:pt x="157391" y="52552"/>
                  </a:lnTo>
                  <a:lnTo>
                    <a:pt x="159778" y="65671"/>
                  </a:lnTo>
                  <a:lnTo>
                    <a:pt x="166408" y="75996"/>
                  </a:lnTo>
                  <a:lnTo>
                    <a:pt x="176555" y="82753"/>
                  </a:lnTo>
                  <a:lnTo>
                    <a:pt x="189433" y="85178"/>
                  </a:lnTo>
                  <a:lnTo>
                    <a:pt x="196532" y="85178"/>
                  </a:lnTo>
                  <a:lnTo>
                    <a:pt x="202869" y="82842"/>
                  </a:lnTo>
                  <a:lnTo>
                    <a:pt x="207873" y="78790"/>
                  </a:lnTo>
                  <a:lnTo>
                    <a:pt x="209677" y="83108"/>
                  </a:lnTo>
                  <a:lnTo>
                    <a:pt x="225945" y="83108"/>
                  </a:lnTo>
                  <a:lnTo>
                    <a:pt x="225945" y="78790"/>
                  </a:lnTo>
                  <a:lnTo>
                    <a:pt x="225945" y="66548"/>
                  </a:lnTo>
                  <a:lnTo>
                    <a:pt x="225945" y="38709"/>
                  </a:lnTo>
                  <a:lnTo>
                    <a:pt x="225945" y="26720"/>
                  </a:lnTo>
                  <a:lnTo>
                    <a:pt x="225945" y="21996"/>
                  </a:lnTo>
                  <a:close/>
                </a:path>
                <a:path w="557529" h="106045">
                  <a:moveTo>
                    <a:pt x="303784" y="0"/>
                  </a:moveTo>
                  <a:lnTo>
                    <a:pt x="284276" y="0"/>
                  </a:lnTo>
                  <a:lnTo>
                    <a:pt x="284276" y="44653"/>
                  </a:lnTo>
                  <a:lnTo>
                    <a:pt x="284276" y="60604"/>
                  </a:lnTo>
                  <a:lnTo>
                    <a:pt x="278485" y="66611"/>
                  </a:lnTo>
                  <a:lnTo>
                    <a:pt x="262712" y="66611"/>
                  </a:lnTo>
                  <a:lnTo>
                    <a:pt x="256921" y="60604"/>
                  </a:lnTo>
                  <a:lnTo>
                    <a:pt x="256921" y="44653"/>
                  </a:lnTo>
                  <a:lnTo>
                    <a:pt x="262712" y="38646"/>
                  </a:lnTo>
                  <a:lnTo>
                    <a:pt x="278485" y="38646"/>
                  </a:lnTo>
                  <a:lnTo>
                    <a:pt x="284276" y="44653"/>
                  </a:lnTo>
                  <a:lnTo>
                    <a:pt x="284276" y="0"/>
                  </a:lnTo>
                  <a:lnTo>
                    <a:pt x="282968" y="0"/>
                  </a:lnTo>
                  <a:lnTo>
                    <a:pt x="282968" y="24307"/>
                  </a:lnTo>
                  <a:lnTo>
                    <a:pt x="278587" y="21590"/>
                  </a:lnTo>
                  <a:lnTo>
                    <a:pt x="273418" y="20066"/>
                  </a:lnTo>
                  <a:lnTo>
                    <a:pt x="267779" y="20066"/>
                  </a:lnTo>
                  <a:lnTo>
                    <a:pt x="254838" y="22479"/>
                  </a:lnTo>
                  <a:lnTo>
                    <a:pt x="244690" y="29222"/>
                  </a:lnTo>
                  <a:lnTo>
                    <a:pt x="238048" y="39522"/>
                  </a:lnTo>
                  <a:lnTo>
                    <a:pt x="235673" y="52628"/>
                  </a:lnTo>
                  <a:lnTo>
                    <a:pt x="238048" y="65735"/>
                  </a:lnTo>
                  <a:lnTo>
                    <a:pt x="244690" y="76060"/>
                  </a:lnTo>
                  <a:lnTo>
                    <a:pt x="254850" y="82829"/>
                  </a:lnTo>
                  <a:lnTo>
                    <a:pt x="267779" y="85255"/>
                  </a:lnTo>
                  <a:lnTo>
                    <a:pt x="274904" y="85255"/>
                  </a:lnTo>
                  <a:lnTo>
                    <a:pt x="281241" y="82816"/>
                  </a:lnTo>
                  <a:lnTo>
                    <a:pt x="286219" y="78651"/>
                  </a:lnTo>
                  <a:lnTo>
                    <a:pt x="288201" y="83185"/>
                  </a:lnTo>
                  <a:lnTo>
                    <a:pt x="303784" y="83185"/>
                  </a:lnTo>
                  <a:lnTo>
                    <a:pt x="303784" y="78651"/>
                  </a:lnTo>
                  <a:lnTo>
                    <a:pt x="303784" y="66611"/>
                  </a:lnTo>
                  <a:lnTo>
                    <a:pt x="303784" y="38646"/>
                  </a:lnTo>
                  <a:lnTo>
                    <a:pt x="303784" y="24307"/>
                  </a:lnTo>
                  <a:lnTo>
                    <a:pt x="303784" y="0"/>
                  </a:lnTo>
                  <a:close/>
                </a:path>
                <a:path w="557529" h="106045">
                  <a:moveTo>
                    <a:pt x="379945" y="52044"/>
                  </a:moveTo>
                  <a:lnTo>
                    <a:pt x="378764" y="45961"/>
                  </a:lnTo>
                  <a:lnTo>
                    <a:pt x="377507" y="39484"/>
                  </a:lnTo>
                  <a:lnTo>
                    <a:pt x="375539" y="36563"/>
                  </a:lnTo>
                  <a:lnTo>
                    <a:pt x="370662" y="29324"/>
                  </a:lnTo>
                  <a:lnTo>
                    <a:pt x="360133" y="22542"/>
                  </a:lnTo>
                  <a:lnTo>
                    <a:pt x="359219" y="22377"/>
                  </a:lnTo>
                  <a:lnTo>
                    <a:pt x="359219" y="45961"/>
                  </a:lnTo>
                  <a:lnTo>
                    <a:pt x="334505" y="45961"/>
                  </a:lnTo>
                  <a:lnTo>
                    <a:pt x="336207" y="39890"/>
                  </a:lnTo>
                  <a:lnTo>
                    <a:pt x="340474" y="36563"/>
                  </a:lnTo>
                  <a:lnTo>
                    <a:pt x="352958" y="36563"/>
                  </a:lnTo>
                  <a:lnTo>
                    <a:pt x="357365" y="39852"/>
                  </a:lnTo>
                  <a:lnTo>
                    <a:pt x="359219" y="45961"/>
                  </a:lnTo>
                  <a:lnTo>
                    <a:pt x="359219" y="22377"/>
                  </a:lnTo>
                  <a:lnTo>
                    <a:pt x="315899" y="39598"/>
                  </a:lnTo>
                  <a:lnTo>
                    <a:pt x="313410" y="52578"/>
                  </a:lnTo>
                  <a:lnTo>
                    <a:pt x="315925" y="65544"/>
                  </a:lnTo>
                  <a:lnTo>
                    <a:pt x="322859" y="75882"/>
                  </a:lnTo>
                  <a:lnTo>
                    <a:pt x="333387" y="82715"/>
                  </a:lnTo>
                  <a:lnTo>
                    <a:pt x="346608" y="85191"/>
                  </a:lnTo>
                  <a:lnTo>
                    <a:pt x="357479" y="83604"/>
                  </a:lnTo>
                  <a:lnTo>
                    <a:pt x="366750" y="79082"/>
                  </a:lnTo>
                  <a:lnTo>
                    <a:pt x="373951" y="71945"/>
                  </a:lnTo>
                  <a:lnTo>
                    <a:pt x="375780" y="68249"/>
                  </a:lnTo>
                  <a:lnTo>
                    <a:pt x="378612" y="62522"/>
                  </a:lnTo>
                  <a:lnTo>
                    <a:pt x="357657" y="62522"/>
                  </a:lnTo>
                  <a:lnTo>
                    <a:pt x="355638" y="66103"/>
                  </a:lnTo>
                  <a:lnTo>
                    <a:pt x="351523" y="68249"/>
                  </a:lnTo>
                  <a:lnTo>
                    <a:pt x="339966" y="68249"/>
                  </a:lnTo>
                  <a:lnTo>
                    <a:pt x="335508" y="64630"/>
                  </a:lnTo>
                  <a:lnTo>
                    <a:pt x="334137" y="57619"/>
                  </a:lnTo>
                  <a:lnTo>
                    <a:pt x="379514" y="57619"/>
                  </a:lnTo>
                  <a:lnTo>
                    <a:pt x="379793" y="55727"/>
                  </a:lnTo>
                  <a:lnTo>
                    <a:pt x="379945" y="53886"/>
                  </a:lnTo>
                  <a:lnTo>
                    <a:pt x="379945" y="52044"/>
                  </a:lnTo>
                  <a:close/>
                </a:path>
                <a:path w="557529" h="106045">
                  <a:moveTo>
                    <a:pt x="483273" y="44843"/>
                  </a:moveTo>
                  <a:lnTo>
                    <a:pt x="481711" y="34937"/>
                  </a:lnTo>
                  <a:lnTo>
                    <a:pt x="477291" y="27165"/>
                  </a:lnTo>
                  <a:lnTo>
                    <a:pt x="470408" y="22085"/>
                  </a:lnTo>
                  <a:lnTo>
                    <a:pt x="461479" y="20256"/>
                  </a:lnTo>
                  <a:lnTo>
                    <a:pt x="453872" y="20256"/>
                  </a:lnTo>
                  <a:lnTo>
                    <a:pt x="447103" y="23723"/>
                  </a:lnTo>
                  <a:lnTo>
                    <a:pt x="442709" y="29248"/>
                  </a:lnTo>
                  <a:lnTo>
                    <a:pt x="438912" y="23596"/>
                  </a:lnTo>
                  <a:lnTo>
                    <a:pt x="432638" y="20256"/>
                  </a:lnTo>
                  <a:lnTo>
                    <a:pt x="418147" y="20256"/>
                  </a:lnTo>
                  <a:lnTo>
                    <a:pt x="411734" y="23482"/>
                  </a:lnTo>
                  <a:lnTo>
                    <a:pt x="407314" y="28625"/>
                  </a:lnTo>
                  <a:lnTo>
                    <a:pt x="404329" y="22059"/>
                  </a:lnTo>
                  <a:lnTo>
                    <a:pt x="389521" y="22059"/>
                  </a:lnTo>
                  <a:lnTo>
                    <a:pt x="389521" y="83172"/>
                  </a:lnTo>
                  <a:lnTo>
                    <a:pt x="410565" y="83172"/>
                  </a:lnTo>
                  <a:lnTo>
                    <a:pt x="410565" y="42062"/>
                  </a:lnTo>
                  <a:lnTo>
                    <a:pt x="413702" y="37985"/>
                  </a:lnTo>
                  <a:lnTo>
                    <a:pt x="423811" y="37985"/>
                  </a:lnTo>
                  <a:lnTo>
                    <a:pt x="426148" y="41249"/>
                  </a:lnTo>
                  <a:lnTo>
                    <a:pt x="426148" y="83172"/>
                  </a:lnTo>
                  <a:lnTo>
                    <a:pt x="446646" y="83172"/>
                  </a:lnTo>
                  <a:lnTo>
                    <a:pt x="446646" y="41973"/>
                  </a:lnTo>
                  <a:lnTo>
                    <a:pt x="449618" y="37985"/>
                  </a:lnTo>
                  <a:lnTo>
                    <a:pt x="459879" y="37985"/>
                  </a:lnTo>
                  <a:lnTo>
                    <a:pt x="462229" y="41059"/>
                  </a:lnTo>
                  <a:lnTo>
                    <a:pt x="462229" y="83172"/>
                  </a:lnTo>
                  <a:lnTo>
                    <a:pt x="483273" y="83172"/>
                  </a:lnTo>
                  <a:lnTo>
                    <a:pt x="483273" y="44843"/>
                  </a:lnTo>
                  <a:close/>
                </a:path>
                <a:path w="557529" h="106045">
                  <a:moveTo>
                    <a:pt x="557212" y="22059"/>
                  </a:moveTo>
                  <a:lnTo>
                    <a:pt x="534593" y="22059"/>
                  </a:lnTo>
                  <a:lnTo>
                    <a:pt x="522516" y="55727"/>
                  </a:lnTo>
                  <a:lnTo>
                    <a:pt x="509536" y="22059"/>
                  </a:lnTo>
                  <a:lnTo>
                    <a:pt x="486664" y="22059"/>
                  </a:lnTo>
                  <a:lnTo>
                    <a:pt x="511911" y="78130"/>
                  </a:lnTo>
                  <a:lnTo>
                    <a:pt x="509066" y="85737"/>
                  </a:lnTo>
                  <a:lnTo>
                    <a:pt x="506641" y="87833"/>
                  </a:lnTo>
                  <a:lnTo>
                    <a:pt x="492798" y="87833"/>
                  </a:lnTo>
                  <a:lnTo>
                    <a:pt x="492798" y="105918"/>
                  </a:lnTo>
                  <a:lnTo>
                    <a:pt x="499999" y="105918"/>
                  </a:lnTo>
                  <a:lnTo>
                    <a:pt x="510438" y="104571"/>
                  </a:lnTo>
                  <a:lnTo>
                    <a:pt x="518629" y="100203"/>
                  </a:lnTo>
                  <a:lnTo>
                    <a:pt x="525399" y="92329"/>
                  </a:lnTo>
                  <a:lnTo>
                    <a:pt x="531596" y="80454"/>
                  </a:lnTo>
                  <a:lnTo>
                    <a:pt x="557212" y="220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7291" y="4685093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52"/>
                  </a:moveTo>
                  <a:lnTo>
                    <a:pt x="71437" y="252552"/>
                  </a:lnTo>
                  <a:lnTo>
                    <a:pt x="71437" y="0"/>
                  </a:lnTo>
                  <a:lnTo>
                    <a:pt x="0" y="0"/>
                  </a:lnTo>
                  <a:lnTo>
                    <a:pt x="0" y="252552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65236" y="4685093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1272" y="4777361"/>
              <a:ext cx="72034" cy="720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34705" y="4753546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66"/>
                  </a:moveTo>
                  <a:lnTo>
                    <a:pt x="103759" y="47815"/>
                  </a:lnTo>
                  <a:lnTo>
                    <a:pt x="57619" y="42633"/>
                  </a:lnTo>
                  <a:lnTo>
                    <a:pt x="48945" y="41173"/>
                  </a:lnTo>
                  <a:lnTo>
                    <a:pt x="46037" y="40309"/>
                  </a:lnTo>
                  <a:lnTo>
                    <a:pt x="43103" y="38315"/>
                  </a:lnTo>
                  <a:lnTo>
                    <a:pt x="42379" y="36931"/>
                  </a:lnTo>
                  <a:lnTo>
                    <a:pt x="42379" y="32956"/>
                  </a:lnTo>
                  <a:lnTo>
                    <a:pt x="43992" y="31254"/>
                  </a:lnTo>
                  <a:lnTo>
                    <a:pt x="50482" y="28854"/>
                  </a:lnTo>
                  <a:lnTo>
                    <a:pt x="56553" y="28244"/>
                  </a:lnTo>
                  <a:lnTo>
                    <a:pt x="75590" y="28244"/>
                  </a:lnTo>
                  <a:lnTo>
                    <a:pt x="83019" y="29032"/>
                  </a:lnTo>
                  <a:lnTo>
                    <a:pt x="92443" y="32169"/>
                  </a:lnTo>
                  <a:lnTo>
                    <a:pt x="94792" y="34785"/>
                  </a:lnTo>
                  <a:lnTo>
                    <a:pt x="94792" y="38455"/>
                  </a:lnTo>
                  <a:lnTo>
                    <a:pt x="135597" y="38455"/>
                  </a:lnTo>
                  <a:lnTo>
                    <a:pt x="106667" y="5524"/>
                  </a:lnTo>
                  <a:lnTo>
                    <a:pt x="65443" y="0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01"/>
                  </a:lnTo>
                  <a:lnTo>
                    <a:pt x="1562" y="43370"/>
                  </a:lnTo>
                  <a:lnTo>
                    <a:pt x="37401" y="69456"/>
                  </a:lnTo>
                  <a:lnTo>
                    <a:pt x="84378" y="74891"/>
                  </a:lnTo>
                  <a:lnTo>
                    <a:pt x="92964" y="76250"/>
                  </a:lnTo>
                  <a:lnTo>
                    <a:pt x="95834" y="77089"/>
                  </a:lnTo>
                  <a:lnTo>
                    <a:pt x="98767" y="79070"/>
                  </a:lnTo>
                  <a:lnTo>
                    <a:pt x="99504" y="80670"/>
                  </a:lnTo>
                  <a:lnTo>
                    <a:pt x="99504" y="84645"/>
                  </a:lnTo>
                  <a:lnTo>
                    <a:pt x="79463" y="91033"/>
                  </a:lnTo>
                  <a:lnTo>
                    <a:pt x="71729" y="91033"/>
                  </a:lnTo>
                  <a:lnTo>
                    <a:pt x="58204" y="90284"/>
                  </a:lnTo>
                  <a:lnTo>
                    <a:pt x="48539" y="88011"/>
                  </a:lnTo>
                  <a:lnTo>
                    <a:pt x="42735" y="84239"/>
                  </a:lnTo>
                  <a:lnTo>
                    <a:pt x="40805" y="78943"/>
                  </a:lnTo>
                  <a:lnTo>
                    <a:pt x="0" y="78943"/>
                  </a:lnTo>
                  <a:lnTo>
                    <a:pt x="29806" y="113995"/>
                  </a:lnTo>
                  <a:lnTo>
                    <a:pt x="73291" y="119278"/>
                  </a:lnTo>
                  <a:lnTo>
                    <a:pt x="88836" y="118732"/>
                  </a:lnTo>
                  <a:lnTo>
                    <a:pt x="130771" y="105473"/>
                  </a:lnTo>
                  <a:lnTo>
                    <a:pt x="140309" y="81292"/>
                  </a:lnTo>
                  <a:lnTo>
                    <a:pt x="140309" y="71666"/>
                  </a:lnTo>
                  <a:close/>
                </a:path>
                <a:path w="961390" h="119379">
                  <a:moveTo>
                    <a:pt x="292557" y="3136"/>
                  </a:moveTo>
                  <a:lnTo>
                    <a:pt x="253326" y="3136"/>
                  </a:lnTo>
                  <a:lnTo>
                    <a:pt x="253326" y="67221"/>
                  </a:lnTo>
                  <a:lnTo>
                    <a:pt x="251091" y="73634"/>
                  </a:lnTo>
                  <a:lnTo>
                    <a:pt x="242201" y="83781"/>
                  </a:lnTo>
                  <a:lnTo>
                    <a:pt x="234480" y="86321"/>
                  </a:lnTo>
                  <a:lnTo>
                    <a:pt x="212509" y="86321"/>
                  </a:lnTo>
                  <a:lnTo>
                    <a:pt x="204800" y="83807"/>
                  </a:lnTo>
                  <a:lnTo>
                    <a:pt x="195897" y="73761"/>
                  </a:lnTo>
                  <a:lnTo>
                    <a:pt x="193675" y="67322"/>
                  </a:lnTo>
                  <a:lnTo>
                    <a:pt x="193675" y="3136"/>
                  </a:lnTo>
                  <a:lnTo>
                    <a:pt x="154444" y="3136"/>
                  </a:lnTo>
                  <a:lnTo>
                    <a:pt x="154444" y="61048"/>
                  </a:lnTo>
                  <a:lnTo>
                    <a:pt x="155486" y="74726"/>
                  </a:lnTo>
                  <a:lnTo>
                    <a:pt x="180594" y="111125"/>
                  </a:lnTo>
                  <a:lnTo>
                    <a:pt x="223494" y="119278"/>
                  </a:lnTo>
                  <a:lnTo>
                    <a:pt x="240131" y="118376"/>
                  </a:lnTo>
                  <a:lnTo>
                    <a:pt x="275844" y="104686"/>
                  </a:lnTo>
                  <a:lnTo>
                    <a:pt x="292557" y="61048"/>
                  </a:lnTo>
                  <a:lnTo>
                    <a:pt x="292557" y="3136"/>
                  </a:lnTo>
                  <a:close/>
                </a:path>
                <a:path w="961390" h="119379">
                  <a:moveTo>
                    <a:pt x="442912" y="59639"/>
                  </a:moveTo>
                  <a:lnTo>
                    <a:pt x="442468" y="50673"/>
                  </a:lnTo>
                  <a:lnTo>
                    <a:pt x="441134" y="42456"/>
                  </a:lnTo>
                  <a:lnTo>
                    <a:pt x="439229" y="36093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29"/>
                  </a:lnTo>
                  <a:lnTo>
                    <a:pt x="402107" y="52324"/>
                  </a:lnTo>
                  <a:lnTo>
                    <a:pt x="402107" y="66967"/>
                  </a:lnTo>
                  <a:lnTo>
                    <a:pt x="381177" y="83185"/>
                  </a:lnTo>
                  <a:lnTo>
                    <a:pt x="349059" y="83185"/>
                  </a:lnTo>
                  <a:lnTo>
                    <a:pt x="349059" y="36093"/>
                  </a:lnTo>
                  <a:lnTo>
                    <a:pt x="381177" y="36093"/>
                  </a:lnTo>
                  <a:lnTo>
                    <a:pt x="402107" y="52324"/>
                  </a:lnTo>
                  <a:lnTo>
                    <a:pt x="402107" y="4229"/>
                  </a:lnTo>
                  <a:lnTo>
                    <a:pt x="398208" y="3530"/>
                  </a:lnTo>
                  <a:lnTo>
                    <a:pt x="391439" y="3136"/>
                  </a:lnTo>
                  <a:lnTo>
                    <a:pt x="309829" y="3136"/>
                  </a:lnTo>
                  <a:lnTo>
                    <a:pt x="309829" y="116141"/>
                  </a:lnTo>
                  <a:lnTo>
                    <a:pt x="391439" y="116141"/>
                  </a:lnTo>
                  <a:lnTo>
                    <a:pt x="427494" y="102120"/>
                  </a:lnTo>
                  <a:lnTo>
                    <a:pt x="439229" y="83185"/>
                  </a:lnTo>
                  <a:lnTo>
                    <a:pt x="441134" y="76822"/>
                  </a:lnTo>
                  <a:lnTo>
                    <a:pt x="442468" y="68605"/>
                  </a:lnTo>
                  <a:lnTo>
                    <a:pt x="442912" y="59639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40" y="3136"/>
                  </a:moveTo>
                  <a:lnTo>
                    <a:pt x="686498" y="3136"/>
                  </a:lnTo>
                  <a:lnTo>
                    <a:pt x="686498" y="36156"/>
                  </a:lnTo>
                  <a:lnTo>
                    <a:pt x="686498" y="52666"/>
                  </a:lnTo>
                  <a:lnTo>
                    <a:pt x="686498" y="85686"/>
                  </a:lnTo>
                  <a:lnTo>
                    <a:pt x="686498" y="116166"/>
                  </a:lnTo>
                  <a:lnTo>
                    <a:pt x="725728" y="116166"/>
                  </a:lnTo>
                  <a:lnTo>
                    <a:pt x="725728" y="85686"/>
                  </a:lnTo>
                  <a:lnTo>
                    <a:pt x="793229" y="85686"/>
                  </a:lnTo>
                  <a:lnTo>
                    <a:pt x="793229" y="52666"/>
                  </a:lnTo>
                  <a:lnTo>
                    <a:pt x="725728" y="52666"/>
                  </a:lnTo>
                  <a:lnTo>
                    <a:pt x="725728" y="36156"/>
                  </a:lnTo>
                  <a:lnTo>
                    <a:pt x="802640" y="36156"/>
                  </a:lnTo>
                  <a:lnTo>
                    <a:pt x="802640" y="3136"/>
                  </a:lnTo>
                  <a:close/>
                </a:path>
                <a:path w="961390" h="119379">
                  <a:moveTo>
                    <a:pt x="961161" y="59486"/>
                  </a:moveTo>
                  <a:lnTo>
                    <a:pt x="947597" y="21043"/>
                  </a:lnTo>
                  <a:lnTo>
                    <a:pt x="920356" y="4597"/>
                  </a:lnTo>
                  <a:lnTo>
                    <a:pt x="920356" y="51320"/>
                  </a:lnTo>
                  <a:lnTo>
                    <a:pt x="920356" y="59486"/>
                  </a:lnTo>
                  <a:lnTo>
                    <a:pt x="918286" y="71234"/>
                  </a:lnTo>
                  <a:lnTo>
                    <a:pt x="912114" y="79616"/>
                  </a:lnTo>
                  <a:lnTo>
                    <a:pt x="901814" y="84645"/>
                  </a:lnTo>
                  <a:lnTo>
                    <a:pt x="887399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500" y="71234"/>
                  </a:lnTo>
                  <a:lnTo>
                    <a:pt x="854443" y="59486"/>
                  </a:lnTo>
                  <a:lnTo>
                    <a:pt x="854443" y="51320"/>
                  </a:lnTo>
                  <a:lnTo>
                    <a:pt x="887399" y="32956"/>
                  </a:lnTo>
                  <a:lnTo>
                    <a:pt x="895756" y="33401"/>
                  </a:lnTo>
                  <a:lnTo>
                    <a:pt x="920356" y="51320"/>
                  </a:lnTo>
                  <a:lnTo>
                    <a:pt x="920356" y="4597"/>
                  </a:lnTo>
                  <a:lnTo>
                    <a:pt x="918476" y="3937"/>
                  </a:lnTo>
                  <a:lnTo>
                    <a:pt x="908951" y="1752"/>
                  </a:lnTo>
                  <a:lnTo>
                    <a:pt x="898588" y="431"/>
                  </a:lnTo>
                  <a:lnTo>
                    <a:pt x="887399" y="0"/>
                  </a:lnTo>
                  <a:lnTo>
                    <a:pt x="876071" y="431"/>
                  </a:lnTo>
                  <a:lnTo>
                    <a:pt x="832993" y="15430"/>
                  </a:lnTo>
                  <a:lnTo>
                    <a:pt x="814158" y="50342"/>
                  </a:lnTo>
                  <a:lnTo>
                    <a:pt x="813625" y="59486"/>
                  </a:lnTo>
                  <a:lnTo>
                    <a:pt x="814158" y="68630"/>
                  </a:lnTo>
                  <a:lnTo>
                    <a:pt x="832993" y="103708"/>
                  </a:lnTo>
                  <a:lnTo>
                    <a:pt x="876134" y="118859"/>
                  </a:lnTo>
                  <a:lnTo>
                    <a:pt x="887399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60615" y="68630"/>
                  </a:lnTo>
                  <a:lnTo>
                    <a:pt x="961161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98" y="4222368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91"/>
                  </a:lnTo>
                  <a:lnTo>
                    <a:pt x="1254239" y="222491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2136" y="4260439"/>
              <a:ext cx="257009" cy="1440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470" y="4256238"/>
              <a:ext cx="488722" cy="149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2484" y="5667806"/>
              <a:ext cx="998995" cy="2706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52484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02230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1976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45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45" y="249758"/>
                  </a:lnTo>
                  <a:lnTo>
                    <a:pt x="249745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1721" y="516853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90" h="250189">
                  <a:moveTo>
                    <a:pt x="249758" y="0"/>
                  </a:moveTo>
                  <a:lnTo>
                    <a:pt x="0" y="0"/>
                  </a:lnTo>
                  <a:lnTo>
                    <a:pt x="0" y="249758"/>
                  </a:lnTo>
                  <a:lnTo>
                    <a:pt x="249758" y="249758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84234" y="5210530"/>
              <a:ext cx="925194" cy="166370"/>
            </a:xfrm>
            <a:custGeom>
              <a:avLst/>
              <a:gdLst/>
              <a:ahLst/>
              <a:cxnLst/>
              <a:rect l="l" t="t" r="r" b="b"/>
              <a:pathLst>
                <a:path w="925195" h="166370">
                  <a:moveTo>
                    <a:pt x="186232" y="0"/>
                  </a:moveTo>
                  <a:lnTo>
                    <a:pt x="125552" y="0"/>
                  </a:lnTo>
                  <a:lnTo>
                    <a:pt x="93586" y="92405"/>
                  </a:lnTo>
                  <a:lnTo>
                    <a:pt x="61620" y="0"/>
                  </a:lnTo>
                  <a:lnTo>
                    <a:pt x="0" y="0"/>
                  </a:lnTo>
                  <a:lnTo>
                    <a:pt x="66763" y="165773"/>
                  </a:lnTo>
                  <a:lnTo>
                    <a:pt x="119456" y="165773"/>
                  </a:lnTo>
                  <a:lnTo>
                    <a:pt x="186232" y="0"/>
                  </a:lnTo>
                  <a:close/>
                </a:path>
                <a:path w="925195" h="166370">
                  <a:moveTo>
                    <a:pt x="409054" y="118110"/>
                  </a:moveTo>
                  <a:lnTo>
                    <a:pt x="331711" y="118110"/>
                  </a:lnTo>
                  <a:lnTo>
                    <a:pt x="331711" y="0"/>
                  </a:lnTo>
                  <a:lnTo>
                    <a:pt x="276682" y="0"/>
                  </a:lnTo>
                  <a:lnTo>
                    <a:pt x="276682" y="118110"/>
                  </a:lnTo>
                  <a:lnTo>
                    <a:pt x="276682" y="166370"/>
                  </a:lnTo>
                  <a:lnTo>
                    <a:pt x="409054" y="166370"/>
                  </a:lnTo>
                  <a:lnTo>
                    <a:pt x="409054" y="118110"/>
                  </a:lnTo>
                  <a:close/>
                </a:path>
                <a:path w="925195" h="166370">
                  <a:moveTo>
                    <a:pt x="689241" y="165773"/>
                  </a:moveTo>
                  <a:lnTo>
                    <a:pt x="679996" y="143662"/>
                  </a:lnTo>
                  <a:lnTo>
                    <a:pt x="663663" y="104635"/>
                  </a:lnTo>
                  <a:lnTo>
                    <a:pt x="646938" y="64655"/>
                  </a:lnTo>
                  <a:lnTo>
                    <a:pt x="619887" y="0"/>
                  </a:lnTo>
                  <a:lnTo>
                    <a:pt x="607174" y="0"/>
                  </a:lnTo>
                  <a:lnTo>
                    <a:pt x="607174" y="104635"/>
                  </a:lnTo>
                  <a:lnTo>
                    <a:pt x="577075" y="104635"/>
                  </a:lnTo>
                  <a:lnTo>
                    <a:pt x="592137" y="64655"/>
                  </a:lnTo>
                  <a:lnTo>
                    <a:pt x="607174" y="104635"/>
                  </a:lnTo>
                  <a:lnTo>
                    <a:pt x="607174" y="0"/>
                  </a:lnTo>
                  <a:lnTo>
                    <a:pt x="565327" y="0"/>
                  </a:lnTo>
                  <a:lnTo>
                    <a:pt x="495973" y="165773"/>
                  </a:lnTo>
                  <a:lnTo>
                    <a:pt x="554748" y="165773"/>
                  </a:lnTo>
                  <a:lnTo>
                    <a:pt x="563219" y="143662"/>
                  </a:lnTo>
                  <a:lnTo>
                    <a:pt x="620826" y="143662"/>
                  </a:lnTo>
                  <a:lnTo>
                    <a:pt x="629539" y="165773"/>
                  </a:lnTo>
                  <a:lnTo>
                    <a:pt x="689241" y="165773"/>
                  </a:lnTo>
                  <a:close/>
                </a:path>
                <a:path w="925195" h="166370">
                  <a:moveTo>
                    <a:pt x="924674" y="0"/>
                  </a:moveTo>
                  <a:lnTo>
                    <a:pt x="870115" y="0"/>
                  </a:lnTo>
                  <a:lnTo>
                    <a:pt x="870115" y="72656"/>
                  </a:lnTo>
                  <a:lnTo>
                    <a:pt x="811568" y="0"/>
                  </a:lnTo>
                  <a:lnTo>
                    <a:pt x="760056" y="0"/>
                  </a:lnTo>
                  <a:lnTo>
                    <a:pt x="760056" y="165773"/>
                  </a:lnTo>
                  <a:lnTo>
                    <a:pt x="814616" y="165773"/>
                  </a:lnTo>
                  <a:lnTo>
                    <a:pt x="814616" y="89814"/>
                  </a:lnTo>
                  <a:lnTo>
                    <a:pt x="875753" y="165773"/>
                  </a:lnTo>
                  <a:lnTo>
                    <a:pt x="924674" y="165773"/>
                  </a:lnTo>
                  <a:lnTo>
                    <a:pt x="9246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7005" y="5423008"/>
              <a:ext cx="114134" cy="1483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81" y="5423008"/>
              <a:ext cx="238196" cy="1483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126" y="5425700"/>
              <a:ext cx="82245" cy="1429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4790" y="5425704"/>
              <a:ext cx="107505" cy="1451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8536" y="5425701"/>
              <a:ext cx="76644" cy="1429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8468" y="5628674"/>
              <a:ext cx="347980" cy="441959"/>
            </a:xfrm>
            <a:custGeom>
              <a:avLst/>
              <a:gdLst/>
              <a:ahLst/>
              <a:cxnLst/>
              <a:rect l="l" t="t" r="r" b="b"/>
              <a:pathLst>
                <a:path w="347980" h="441960">
                  <a:moveTo>
                    <a:pt x="204019" y="219621"/>
                  </a:moveTo>
                  <a:lnTo>
                    <a:pt x="88074" y="219621"/>
                  </a:lnTo>
                  <a:lnTo>
                    <a:pt x="268846" y="423024"/>
                  </a:lnTo>
                  <a:lnTo>
                    <a:pt x="275342" y="429454"/>
                  </a:lnTo>
                  <a:lnTo>
                    <a:pt x="283403" y="435578"/>
                  </a:lnTo>
                  <a:lnTo>
                    <a:pt x="292888" y="440158"/>
                  </a:lnTo>
                  <a:lnTo>
                    <a:pt x="303656" y="441960"/>
                  </a:lnTo>
                  <a:lnTo>
                    <a:pt x="320571" y="438478"/>
                  </a:lnTo>
                  <a:lnTo>
                    <a:pt x="334381" y="428983"/>
                  </a:lnTo>
                  <a:lnTo>
                    <a:pt x="343690" y="414903"/>
                  </a:lnTo>
                  <a:lnTo>
                    <a:pt x="347103" y="397662"/>
                  </a:lnTo>
                  <a:lnTo>
                    <a:pt x="346184" y="388570"/>
                  </a:lnTo>
                  <a:lnTo>
                    <a:pt x="343554" y="380123"/>
                  </a:lnTo>
                  <a:lnTo>
                    <a:pt x="339399" y="372505"/>
                  </a:lnTo>
                  <a:lnTo>
                    <a:pt x="333908" y="365899"/>
                  </a:lnTo>
                  <a:lnTo>
                    <a:pt x="272580" y="296329"/>
                  </a:lnTo>
                  <a:lnTo>
                    <a:pt x="297840" y="269748"/>
                  </a:lnTo>
                  <a:lnTo>
                    <a:pt x="318511" y="246254"/>
                  </a:lnTo>
                  <a:lnTo>
                    <a:pt x="327113" y="231190"/>
                  </a:lnTo>
                  <a:lnTo>
                    <a:pt x="214414" y="231190"/>
                  </a:lnTo>
                  <a:lnTo>
                    <a:pt x="204019" y="219621"/>
                  </a:lnTo>
                  <a:close/>
                </a:path>
                <a:path w="347980" h="441960">
                  <a:moveTo>
                    <a:pt x="196659" y="0"/>
                  </a:moveTo>
                  <a:lnTo>
                    <a:pt x="43446" y="0"/>
                  </a:lnTo>
                  <a:lnTo>
                    <a:pt x="26531" y="3479"/>
                  </a:lnTo>
                  <a:lnTo>
                    <a:pt x="12722" y="12971"/>
                  </a:lnTo>
                  <a:lnTo>
                    <a:pt x="3413" y="27051"/>
                  </a:lnTo>
                  <a:lnTo>
                    <a:pt x="0" y="44297"/>
                  </a:lnTo>
                  <a:lnTo>
                    <a:pt x="0" y="441540"/>
                  </a:lnTo>
                  <a:lnTo>
                    <a:pt x="43541" y="441594"/>
                  </a:lnTo>
                  <a:lnTo>
                    <a:pt x="44609" y="441639"/>
                  </a:lnTo>
                  <a:lnTo>
                    <a:pt x="88150" y="441693"/>
                  </a:lnTo>
                  <a:lnTo>
                    <a:pt x="88074" y="219621"/>
                  </a:lnTo>
                  <a:lnTo>
                    <a:pt x="204019" y="219621"/>
                  </a:lnTo>
                  <a:lnTo>
                    <a:pt x="87083" y="89471"/>
                  </a:lnTo>
                  <a:lnTo>
                    <a:pt x="331441" y="89471"/>
                  </a:lnTo>
                  <a:lnTo>
                    <a:pt x="318506" y="63842"/>
                  </a:lnTo>
                  <a:lnTo>
                    <a:pt x="285846" y="30320"/>
                  </a:lnTo>
                  <a:lnTo>
                    <a:pt x="244407" y="8208"/>
                  </a:lnTo>
                  <a:lnTo>
                    <a:pt x="196659" y="25"/>
                  </a:lnTo>
                  <a:close/>
                </a:path>
                <a:path w="347980" h="441960">
                  <a:moveTo>
                    <a:pt x="331441" y="89471"/>
                  </a:moveTo>
                  <a:lnTo>
                    <a:pt x="194614" y="89471"/>
                  </a:lnTo>
                  <a:lnTo>
                    <a:pt x="204862" y="90618"/>
                  </a:lnTo>
                  <a:lnTo>
                    <a:pt x="227406" y="98101"/>
                  </a:lnTo>
                  <a:lnTo>
                    <a:pt x="249950" y="117985"/>
                  </a:lnTo>
                  <a:lnTo>
                    <a:pt x="260197" y="156337"/>
                  </a:lnTo>
                  <a:lnTo>
                    <a:pt x="258924" y="171549"/>
                  </a:lnTo>
                  <a:lnTo>
                    <a:pt x="232228" y="214211"/>
                  </a:lnTo>
                  <a:lnTo>
                    <a:pt x="214414" y="231190"/>
                  </a:lnTo>
                  <a:lnTo>
                    <a:pt x="327113" y="231190"/>
                  </a:lnTo>
                  <a:lnTo>
                    <a:pt x="334183" y="218811"/>
                  </a:lnTo>
                  <a:lnTo>
                    <a:pt x="344122" y="188162"/>
                  </a:lnTo>
                  <a:lnTo>
                    <a:pt x="347598" y="155054"/>
                  </a:lnTo>
                  <a:lnTo>
                    <a:pt x="339913" y="106259"/>
                  </a:lnTo>
                  <a:lnTo>
                    <a:pt x="331441" y="8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5867" y="5614934"/>
              <a:ext cx="429259" cy="467995"/>
            </a:xfrm>
            <a:custGeom>
              <a:avLst/>
              <a:gdLst/>
              <a:ahLst/>
              <a:cxnLst/>
              <a:rect l="l" t="t" r="r" b="b"/>
              <a:pathLst>
                <a:path w="429260" h="467995">
                  <a:moveTo>
                    <a:pt x="195351" y="0"/>
                  </a:moveTo>
                  <a:lnTo>
                    <a:pt x="147198" y="4887"/>
                  </a:lnTo>
                  <a:lnTo>
                    <a:pt x="102751" y="18943"/>
                  </a:lnTo>
                  <a:lnTo>
                    <a:pt x="62845" y="41254"/>
                  </a:lnTo>
                  <a:lnTo>
                    <a:pt x="28316" y="70910"/>
                  </a:lnTo>
                  <a:lnTo>
                    <a:pt x="0" y="106997"/>
                  </a:lnTo>
                  <a:lnTo>
                    <a:pt x="63" y="362724"/>
                  </a:lnTo>
                  <a:lnTo>
                    <a:pt x="28609" y="397976"/>
                  </a:lnTo>
                  <a:lnTo>
                    <a:pt x="63382" y="427082"/>
                  </a:lnTo>
                  <a:lnTo>
                    <a:pt x="103411" y="449073"/>
                  </a:lnTo>
                  <a:lnTo>
                    <a:pt x="147725" y="462979"/>
                  </a:lnTo>
                  <a:lnTo>
                    <a:pt x="195351" y="467829"/>
                  </a:lnTo>
                  <a:lnTo>
                    <a:pt x="242492" y="463077"/>
                  </a:lnTo>
                  <a:lnTo>
                    <a:pt x="286399" y="449448"/>
                  </a:lnTo>
                  <a:lnTo>
                    <a:pt x="326132" y="427882"/>
                  </a:lnTo>
                  <a:lnTo>
                    <a:pt x="360749" y="399319"/>
                  </a:lnTo>
                  <a:lnTo>
                    <a:pt x="380947" y="374840"/>
                  </a:lnTo>
                  <a:lnTo>
                    <a:pt x="195033" y="374840"/>
                  </a:lnTo>
                  <a:lnTo>
                    <a:pt x="150188" y="367606"/>
                  </a:lnTo>
                  <a:lnTo>
                    <a:pt x="111239" y="347464"/>
                  </a:lnTo>
                  <a:lnTo>
                    <a:pt x="80525" y="316750"/>
                  </a:lnTo>
                  <a:lnTo>
                    <a:pt x="60383" y="277801"/>
                  </a:lnTo>
                  <a:lnTo>
                    <a:pt x="53149" y="232956"/>
                  </a:lnTo>
                  <a:lnTo>
                    <a:pt x="60383" y="188110"/>
                  </a:lnTo>
                  <a:lnTo>
                    <a:pt x="80525" y="149161"/>
                  </a:lnTo>
                  <a:lnTo>
                    <a:pt x="111239" y="118447"/>
                  </a:lnTo>
                  <a:lnTo>
                    <a:pt x="150188" y="98305"/>
                  </a:lnTo>
                  <a:lnTo>
                    <a:pt x="195033" y="91071"/>
                  </a:lnTo>
                  <a:lnTo>
                    <a:pt x="379358" y="91071"/>
                  </a:lnTo>
                  <a:lnTo>
                    <a:pt x="360749" y="68516"/>
                  </a:lnTo>
                  <a:lnTo>
                    <a:pt x="326132" y="39951"/>
                  </a:lnTo>
                  <a:lnTo>
                    <a:pt x="286399" y="18383"/>
                  </a:lnTo>
                  <a:lnTo>
                    <a:pt x="242492" y="4752"/>
                  </a:lnTo>
                  <a:lnTo>
                    <a:pt x="195351" y="0"/>
                  </a:lnTo>
                  <a:close/>
                </a:path>
                <a:path w="429260" h="467995">
                  <a:moveTo>
                    <a:pt x="379358" y="91071"/>
                  </a:moveTo>
                  <a:lnTo>
                    <a:pt x="195033" y="91071"/>
                  </a:lnTo>
                  <a:lnTo>
                    <a:pt x="239879" y="98305"/>
                  </a:lnTo>
                  <a:lnTo>
                    <a:pt x="278828" y="118447"/>
                  </a:lnTo>
                  <a:lnTo>
                    <a:pt x="309542" y="149161"/>
                  </a:lnTo>
                  <a:lnTo>
                    <a:pt x="329684" y="188110"/>
                  </a:lnTo>
                  <a:lnTo>
                    <a:pt x="336918" y="232956"/>
                  </a:lnTo>
                  <a:lnTo>
                    <a:pt x="329684" y="277801"/>
                  </a:lnTo>
                  <a:lnTo>
                    <a:pt x="309542" y="316750"/>
                  </a:lnTo>
                  <a:lnTo>
                    <a:pt x="278828" y="347464"/>
                  </a:lnTo>
                  <a:lnTo>
                    <a:pt x="239879" y="367606"/>
                  </a:lnTo>
                  <a:lnTo>
                    <a:pt x="195033" y="374840"/>
                  </a:lnTo>
                  <a:lnTo>
                    <a:pt x="380947" y="374840"/>
                  </a:lnTo>
                  <a:lnTo>
                    <a:pt x="389312" y="364701"/>
                  </a:lnTo>
                  <a:lnTo>
                    <a:pt x="410878" y="324969"/>
                  </a:lnTo>
                  <a:lnTo>
                    <a:pt x="424507" y="281062"/>
                  </a:lnTo>
                  <a:lnTo>
                    <a:pt x="429259" y="233921"/>
                  </a:lnTo>
                  <a:lnTo>
                    <a:pt x="424507" y="186779"/>
                  </a:lnTo>
                  <a:lnTo>
                    <a:pt x="410878" y="142871"/>
                  </a:lnTo>
                  <a:lnTo>
                    <a:pt x="389312" y="103136"/>
                  </a:lnTo>
                  <a:lnTo>
                    <a:pt x="379358" y="91071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8966" y="5625617"/>
              <a:ext cx="1436370" cy="445770"/>
            </a:xfrm>
            <a:custGeom>
              <a:avLst/>
              <a:gdLst/>
              <a:ahLst/>
              <a:cxnLst/>
              <a:rect l="l" t="t" r="r" b="b"/>
              <a:pathLst>
                <a:path w="1436370" h="445770">
                  <a:moveTo>
                    <a:pt x="344944" y="47256"/>
                  </a:moveTo>
                  <a:lnTo>
                    <a:pt x="318541" y="6654"/>
                  </a:lnTo>
                  <a:lnTo>
                    <a:pt x="128181" y="3073"/>
                  </a:lnTo>
                  <a:lnTo>
                    <a:pt x="78371" y="13512"/>
                  </a:lnTo>
                  <a:lnTo>
                    <a:pt x="37706" y="41998"/>
                  </a:lnTo>
                  <a:lnTo>
                    <a:pt x="10274" y="84239"/>
                  </a:lnTo>
                  <a:lnTo>
                    <a:pt x="228" y="135966"/>
                  </a:lnTo>
                  <a:lnTo>
                    <a:pt x="7543" y="180378"/>
                  </a:lnTo>
                  <a:lnTo>
                    <a:pt x="27825" y="218414"/>
                  </a:lnTo>
                  <a:lnTo>
                    <a:pt x="58559" y="247459"/>
                  </a:lnTo>
                  <a:lnTo>
                    <a:pt x="97218" y="264922"/>
                  </a:lnTo>
                  <a:lnTo>
                    <a:pt x="130352" y="268249"/>
                  </a:lnTo>
                  <a:lnTo>
                    <a:pt x="211658" y="268249"/>
                  </a:lnTo>
                  <a:lnTo>
                    <a:pt x="228473" y="271716"/>
                  </a:lnTo>
                  <a:lnTo>
                    <a:pt x="242201" y="281152"/>
                  </a:lnTo>
                  <a:lnTo>
                    <a:pt x="251460" y="295160"/>
                  </a:lnTo>
                  <a:lnTo>
                    <a:pt x="254863" y="312318"/>
                  </a:lnTo>
                  <a:lnTo>
                    <a:pt x="251460" y="329476"/>
                  </a:lnTo>
                  <a:lnTo>
                    <a:pt x="242201" y="343484"/>
                  </a:lnTo>
                  <a:lnTo>
                    <a:pt x="228473" y="352920"/>
                  </a:lnTo>
                  <a:lnTo>
                    <a:pt x="211658" y="356387"/>
                  </a:lnTo>
                  <a:lnTo>
                    <a:pt x="0" y="356412"/>
                  </a:lnTo>
                  <a:lnTo>
                    <a:pt x="0" y="444525"/>
                  </a:lnTo>
                  <a:lnTo>
                    <a:pt x="203606" y="444563"/>
                  </a:lnTo>
                  <a:lnTo>
                    <a:pt x="212305" y="445262"/>
                  </a:lnTo>
                  <a:lnTo>
                    <a:pt x="216738" y="445262"/>
                  </a:lnTo>
                  <a:lnTo>
                    <a:pt x="266534" y="434822"/>
                  </a:lnTo>
                  <a:lnTo>
                    <a:pt x="307213" y="406336"/>
                  </a:lnTo>
                  <a:lnTo>
                    <a:pt x="334632" y="364096"/>
                  </a:lnTo>
                  <a:lnTo>
                    <a:pt x="344690" y="312369"/>
                  </a:lnTo>
                  <a:lnTo>
                    <a:pt x="337362" y="267957"/>
                  </a:lnTo>
                  <a:lnTo>
                    <a:pt x="317080" y="229920"/>
                  </a:lnTo>
                  <a:lnTo>
                    <a:pt x="286346" y="200863"/>
                  </a:lnTo>
                  <a:lnTo>
                    <a:pt x="247700" y="183413"/>
                  </a:lnTo>
                  <a:lnTo>
                    <a:pt x="211721" y="179590"/>
                  </a:lnTo>
                  <a:lnTo>
                    <a:pt x="130924" y="179590"/>
                  </a:lnTo>
                  <a:lnTo>
                    <a:pt x="114058" y="176123"/>
                  </a:lnTo>
                  <a:lnTo>
                    <a:pt x="100291" y="166662"/>
                  </a:lnTo>
                  <a:lnTo>
                    <a:pt x="91008" y="152628"/>
                  </a:lnTo>
                  <a:lnTo>
                    <a:pt x="87617" y="135445"/>
                  </a:lnTo>
                  <a:lnTo>
                    <a:pt x="91008" y="118262"/>
                  </a:lnTo>
                  <a:lnTo>
                    <a:pt x="100291" y="104228"/>
                  </a:lnTo>
                  <a:lnTo>
                    <a:pt x="114058" y="94767"/>
                  </a:lnTo>
                  <a:lnTo>
                    <a:pt x="130924" y="91300"/>
                  </a:lnTo>
                  <a:lnTo>
                    <a:pt x="301726" y="91325"/>
                  </a:lnTo>
                  <a:lnTo>
                    <a:pt x="318541" y="87858"/>
                  </a:lnTo>
                  <a:lnTo>
                    <a:pt x="332282" y="78422"/>
                  </a:lnTo>
                  <a:lnTo>
                    <a:pt x="341541" y="64414"/>
                  </a:lnTo>
                  <a:lnTo>
                    <a:pt x="344944" y="47256"/>
                  </a:lnTo>
                  <a:close/>
                </a:path>
                <a:path w="1436370" h="445770">
                  <a:moveTo>
                    <a:pt x="706780" y="47256"/>
                  </a:moveTo>
                  <a:lnTo>
                    <a:pt x="680389" y="6654"/>
                  </a:lnTo>
                  <a:lnTo>
                    <a:pt x="490016" y="3073"/>
                  </a:lnTo>
                  <a:lnTo>
                    <a:pt x="440207" y="13512"/>
                  </a:lnTo>
                  <a:lnTo>
                    <a:pt x="399542" y="41998"/>
                  </a:lnTo>
                  <a:lnTo>
                    <a:pt x="372122" y="84239"/>
                  </a:lnTo>
                  <a:lnTo>
                    <a:pt x="362064" y="135966"/>
                  </a:lnTo>
                  <a:lnTo>
                    <a:pt x="369379" y="180378"/>
                  </a:lnTo>
                  <a:lnTo>
                    <a:pt x="389674" y="218414"/>
                  </a:lnTo>
                  <a:lnTo>
                    <a:pt x="420395" y="247459"/>
                  </a:lnTo>
                  <a:lnTo>
                    <a:pt x="459041" y="264922"/>
                  </a:lnTo>
                  <a:lnTo>
                    <a:pt x="492188" y="268249"/>
                  </a:lnTo>
                  <a:lnTo>
                    <a:pt x="573481" y="268249"/>
                  </a:lnTo>
                  <a:lnTo>
                    <a:pt x="590308" y="271716"/>
                  </a:lnTo>
                  <a:lnTo>
                    <a:pt x="604037" y="281152"/>
                  </a:lnTo>
                  <a:lnTo>
                    <a:pt x="613308" y="295160"/>
                  </a:lnTo>
                  <a:lnTo>
                    <a:pt x="616699" y="312318"/>
                  </a:lnTo>
                  <a:lnTo>
                    <a:pt x="613308" y="329476"/>
                  </a:lnTo>
                  <a:lnTo>
                    <a:pt x="604037" y="343484"/>
                  </a:lnTo>
                  <a:lnTo>
                    <a:pt x="590308" y="352920"/>
                  </a:lnTo>
                  <a:lnTo>
                    <a:pt x="573481" y="356387"/>
                  </a:lnTo>
                  <a:lnTo>
                    <a:pt x="361835" y="356412"/>
                  </a:lnTo>
                  <a:lnTo>
                    <a:pt x="361835" y="444525"/>
                  </a:lnTo>
                  <a:lnTo>
                    <a:pt x="565442" y="444563"/>
                  </a:lnTo>
                  <a:lnTo>
                    <a:pt x="574141" y="445262"/>
                  </a:lnTo>
                  <a:lnTo>
                    <a:pt x="578573" y="445262"/>
                  </a:lnTo>
                  <a:lnTo>
                    <a:pt x="628370" y="434822"/>
                  </a:lnTo>
                  <a:lnTo>
                    <a:pt x="669036" y="406336"/>
                  </a:lnTo>
                  <a:lnTo>
                    <a:pt x="696455" y="364096"/>
                  </a:lnTo>
                  <a:lnTo>
                    <a:pt x="706513" y="312369"/>
                  </a:lnTo>
                  <a:lnTo>
                    <a:pt x="699198" y="267957"/>
                  </a:lnTo>
                  <a:lnTo>
                    <a:pt x="678916" y="229920"/>
                  </a:lnTo>
                  <a:lnTo>
                    <a:pt x="648182" y="200863"/>
                  </a:lnTo>
                  <a:lnTo>
                    <a:pt x="609536" y="183413"/>
                  </a:lnTo>
                  <a:lnTo>
                    <a:pt x="573557" y="179590"/>
                  </a:lnTo>
                  <a:lnTo>
                    <a:pt x="492747" y="179590"/>
                  </a:lnTo>
                  <a:lnTo>
                    <a:pt x="475894" y="176123"/>
                  </a:lnTo>
                  <a:lnTo>
                    <a:pt x="462127" y="166662"/>
                  </a:lnTo>
                  <a:lnTo>
                    <a:pt x="452856" y="152628"/>
                  </a:lnTo>
                  <a:lnTo>
                    <a:pt x="449453" y="135445"/>
                  </a:lnTo>
                  <a:lnTo>
                    <a:pt x="452856" y="118262"/>
                  </a:lnTo>
                  <a:lnTo>
                    <a:pt x="462127" y="104228"/>
                  </a:lnTo>
                  <a:lnTo>
                    <a:pt x="475894" y="94767"/>
                  </a:lnTo>
                  <a:lnTo>
                    <a:pt x="492747" y="91300"/>
                  </a:lnTo>
                  <a:lnTo>
                    <a:pt x="663562" y="91325"/>
                  </a:lnTo>
                  <a:lnTo>
                    <a:pt x="680389" y="87858"/>
                  </a:lnTo>
                  <a:lnTo>
                    <a:pt x="694118" y="78422"/>
                  </a:lnTo>
                  <a:lnTo>
                    <a:pt x="703389" y="64414"/>
                  </a:lnTo>
                  <a:lnTo>
                    <a:pt x="706780" y="47256"/>
                  </a:lnTo>
                  <a:close/>
                </a:path>
                <a:path w="1436370" h="445770">
                  <a:moveTo>
                    <a:pt x="1073721" y="46596"/>
                  </a:moveTo>
                  <a:lnTo>
                    <a:pt x="1045616" y="6121"/>
                  </a:lnTo>
                  <a:lnTo>
                    <a:pt x="1027709" y="2641"/>
                  </a:lnTo>
                  <a:lnTo>
                    <a:pt x="788987" y="2679"/>
                  </a:lnTo>
                  <a:lnTo>
                    <a:pt x="789012" y="2921"/>
                  </a:lnTo>
                  <a:lnTo>
                    <a:pt x="788822" y="2933"/>
                  </a:lnTo>
                  <a:lnTo>
                    <a:pt x="788987" y="2679"/>
                  </a:lnTo>
                  <a:lnTo>
                    <a:pt x="788670" y="2679"/>
                  </a:lnTo>
                  <a:lnTo>
                    <a:pt x="788339" y="2641"/>
                  </a:lnTo>
                  <a:lnTo>
                    <a:pt x="788009" y="2641"/>
                  </a:lnTo>
                  <a:lnTo>
                    <a:pt x="770115" y="6070"/>
                  </a:lnTo>
                  <a:lnTo>
                    <a:pt x="755497" y="15430"/>
                  </a:lnTo>
                  <a:lnTo>
                    <a:pt x="745642" y="29298"/>
                  </a:lnTo>
                  <a:lnTo>
                    <a:pt x="742022" y="46278"/>
                  </a:lnTo>
                  <a:lnTo>
                    <a:pt x="742175" y="46139"/>
                  </a:lnTo>
                  <a:lnTo>
                    <a:pt x="742149" y="400494"/>
                  </a:lnTo>
                  <a:lnTo>
                    <a:pt x="745782" y="417487"/>
                  </a:lnTo>
                  <a:lnTo>
                    <a:pt x="755650" y="431355"/>
                  </a:lnTo>
                  <a:lnTo>
                    <a:pt x="770267" y="440702"/>
                  </a:lnTo>
                  <a:lnTo>
                    <a:pt x="788162" y="444131"/>
                  </a:lnTo>
                  <a:lnTo>
                    <a:pt x="788492" y="444131"/>
                  </a:lnTo>
                  <a:lnTo>
                    <a:pt x="789127" y="444080"/>
                  </a:lnTo>
                  <a:lnTo>
                    <a:pt x="1073721" y="444080"/>
                  </a:lnTo>
                  <a:lnTo>
                    <a:pt x="1073721" y="356819"/>
                  </a:lnTo>
                  <a:lnTo>
                    <a:pt x="834110" y="356819"/>
                  </a:lnTo>
                  <a:lnTo>
                    <a:pt x="833970" y="355676"/>
                  </a:lnTo>
                  <a:lnTo>
                    <a:pt x="833970" y="268287"/>
                  </a:lnTo>
                  <a:lnTo>
                    <a:pt x="949858" y="268198"/>
                  </a:lnTo>
                  <a:lnTo>
                    <a:pt x="967511" y="264198"/>
                  </a:lnTo>
                  <a:lnTo>
                    <a:pt x="981900" y="254609"/>
                  </a:lnTo>
                  <a:lnTo>
                    <a:pt x="991590" y="240753"/>
                  </a:lnTo>
                  <a:lnTo>
                    <a:pt x="995133" y="223913"/>
                  </a:lnTo>
                  <a:lnTo>
                    <a:pt x="991527" y="206933"/>
                  </a:lnTo>
                  <a:lnTo>
                    <a:pt x="981671" y="193065"/>
                  </a:lnTo>
                  <a:lnTo>
                    <a:pt x="967054" y="183705"/>
                  </a:lnTo>
                  <a:lnTo>
                    <a:pt x="949426" y="180327"/>
                  </a:lnTo>
                  <a:lnTo>
                    <a:pt x="949159" y="180276"/>
                  </a:lnTo>
                  <a:lnTo>
                    <a:pt x="833970" y="180327"/>
                  </a:lnTo>
                  <a:lnTo>
                    <a:pt x="833970" y="90932"/>
                  </a:lnTo>
                  <a:lnTo>
                    <a:pt x="1028471" y="90932"/>
                  </a:lnTo>
                  <a:lnTo>
                    <a:pt x="1046086" y="87376"/>
                  </a:lnTo>
                  <a:lnTo>
                    <a:pt x="1060488" y="77724"/>
                  </a:lnTo>
                  <a:lnTo>
                    <a:pt x="1070178" y="63601"/>
                  </a:lnTo>
                  <a:lnTo>
                    <a:pt x="1073721" y="46596"/>
                  </a:lnTo>
                  <a:close/>
                </a:path>
                <a:path w="1436370" h="445770">
                  <a:moveTo>
                    <a:pt x="1436116" y="356108"/>
                  </a:moveTo>
                  <a:lnTo>
                    <a:pt x="1196416" y="356412"/>
                  </a:lnTo>
                  <a:lnTo>
                    <a:pt x="1196428" y="41732"/>
                  </a:lnTo>
                  <a:lnTo>
                    <a:pt x="1192949" y="25412"/>
                  </a:lnTo>
                  <a:lnTo>
                    <a:pt x="1183487" y="12179"/>
                  </a:lnTo>
                  <a:lnTo>
                    <a:pt x="1169441" y="3263"/>
                  </a:lnTo>
                  <a:lnTo>
                    <a:pt x="1152258" y="0"/>
                  </a:lnTo>
                  <a:lnTo>
                    <a:pt x="1135062" y="3263"/>
                  </a:lnTo>
                  <a:lnTo>
                    <a:pt x="1121016" y="12179"/>
                  </a:lnTo>
                  <a:lnTo>
                    <a:pt x="1111542" y="25412"/>
                  </a:lnTo>
                  <a:lnTo>
                    <a:pt x="1108075" y="41617"/>
                  </a:lnTo>
                  <a:lnTo>
                    <a:pt x="1108036" y="402120"/>
                  </a:lnTo>
                  <a:lnTo>
                    <a:pt x="1111542" y="418325"/>
                  </a:lnTo>
                  <a:lnTo>
                    <a:pt x="1121016" y="431558"/>
                  </a:lnTo>
                  <a:lnTo>
                    <a:pt x="1135062" y="440486"/>
                  </a:lnTo>
                  <a:lnTo>
                    <a:pt x="1152258" y="443763"/>
                  </a:lnTo>
                  <a:lnTo>
                    <a:pt x="1436116" y="444525"/>
                  </a:lnTo>
                  <a:lnTo>
                    <a:pt x="1436116" y="35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ctrTitle"/>
          </p:nvPr>
        </p:nvSpPr>
        <p:spPr>
          <a:xfrm>
            <a:off x="5370907" y="2739180"/>
            <a:ext cx="40651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1800" spc="-55" dirty="0" smtClean="0"/>
              <a:t>F</a:t>
            </a:r>
            <a:r>
              <a:rPr lang="fr-BE" sz="1800" spc="-35" dirty="0" smtClean="0"/>
              <a:t>ocus métier &amp; secteur </a:t>
            </a:r>
            <a:endParaRPr lang="fr-BE" sz="1800" spc="-35" dirty="0"/>
          </a:p>
        </p:txBody>
      </p:sp>
      <p:sp>
        <p:nvSpPr>
          <p:cNvPr id="32" name="object 32"/>
          <p:cNvSpPr txBox="1"/>
          <p:nvPr/>
        </p:nvSpPr>
        <p:spPr>
          <a:xfrm>
            <a:off x="5370907" y="3063230"/>
            <a:ext cx="3536950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45"/>
              </a:lnSpc>
              <a:spcBef>
                <a:spcPts val="100"/>
              </a:spcBef>
            </a:pPr>
            <a:r>
              <a:rPr lang="fr-BE" sz="2500" b="1" spc="-25" dirty="0" smtClean="0">
                <a:solidFill>
                  <a:srgbClr val="FFFFFF"/>
                </a:solidFill>
                <a:latin typeface="Mont-Heavy"/>
                <a:cs typeface="Mont-Heavy"/>
              </a:rPr>
              <a:t>MÉTIERS TECHNIQUES &amp; INDUSTRIE</a:t>
            </a:r>
            <a:endParaRPr sz="2500" dirty="0">
              <a:latin typeface="Mont-Heavy"/>
              <a:cs typeface="Mont-Heavy"/>
            </a:endParaRPr>
          </a:p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Mont-SemiBold"/>
                <a:cs typeface="Mont-SemiBold"/>
              </a:rPr>
              <a:t>à</a:t>
            </a:r>
            <a:r>
              <a:rPr sz="2000" b="1" spc="-6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partir</a:t>
            </a:r>
            <a:r>
              <a:rPr sz="2000" b="1" spc="-114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Mont-SemiBold"/>
                <a:cs typeface="Mont-SemiBold"/>
              </a:rPr>
              <a:t>du</a:t>
            </a:r>
            <a:r>
              <a:rPr sz="2000" b="1" spc="-5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lang="fr-BE" sz="2000" b="1" spc="-20" dirty="0" smtClean="0">
                <a:solidFill>
                  <a:srgbClr val="FFFFFF"/>
                </a:solidFill>
                <a:latin typeface="Mont-SemiBold"/>
                <a:cs typeface="Mont-SemiBold"/>
              </a:rPr>
              <a:t>20/05</a:t>
            </a:r>
            <a:endParaRPr sz="2000" dirty="0">
              <a:latin typeface="Mont-SemiBold"/>
              <a:cs typeface="Mont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051210" y="2192386"/>
            <a:ext cx="2168525" cy="21590"/>
            <a:chOff x="2051210" y="2000831"/>
            <a:chExt cx="2168525" cy="21590"/>
          </a:xfrm>
        </p:grpSpPr>
        <p:sp>
          <p:nvSpPr>
            <p:cNvPr id="8" name="object 8"/>
            <p:cNvSpPr/>
            <p:nvPr/>
          </p:nvSpPr>
          <p:spPr>
            <a:xfrm>
              <a:off x="2103920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1202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61757" y="2192386"/>
            <a:ext cx="2168525" cy="21590"/>
            <a:chOff x="5061757" y="2000831"/>
            <a:chExt cx="2168525" cy="21590"/>
          </a:xfrm>
        </p:grpSpPr>
        <p:sp>
          <p:nvSpPr>
            <p:cNvPr id="11" name="object 11"/>
            <p:cNvSpPr/>
            <p:nvPr/>
          </p:nvSpPr>
          <p:spPr>
            <a:xfrm>
              <a:off x="5114467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61750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45009" y="2192386"/>
            <a:ext cx="2168525" cy="21590"/>
            <a:chOff x="8245009" y="2000831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8297719" y="2011448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5005" y="200083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538851" y="1622425"/>
            <a:ext cx="931544" cy="739775"/>
            <a:chOff x="4538851" y="1430870"/>
            <a:chExt cx="931544" cy="739775"/>
          </a:xfrm>
        </p:grpSpPr>
        <p:sp>
          <p:nvSpPr>
            <p:cNvPr id="17" name="object 17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459" y="1433956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3284" y="1513128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25"/>
                  </a:moveTo>
                  <a:lnTo>
                    <a:pt x="231482" y="520700"/>
                  </a:lnTo>
                  <a:lnTo>
                    <a:pt x="225120" y="520725"/>
                  </a:lnTo>
                  <a:lnTo>
                    <a:pt x="235737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15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83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1000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1000"/>
                  </a:lnTo>
                  <a:lnTo>
                    <a:pt x="337286" y="330822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218147" y="328676"/>
                  </a:lnTo>
                  <a:lnTo>
                    <a:pt x="109613" y="328714"/>
                  </a:lnTo>
                  <a:lnTo>
                    <a:pt x="77635" y="352691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85"/>
                  </a:moveTo>
                  <a:lnTo>
                    <a:pt x="242062" y="506285"/>
                  </a:lnTo>
                  <a:lnTo>
                    <a:pt x="242062" y="520471"/>
                  </a:lnTo>
                  <a:lnTo>
                    <a:pt x="239991" y="520750"/>
                  </a:lnTo>
                  <a:lnTo>
                    <a:pt x="212178" y="520725"/>
                  </a:lnTo>
                  <a:lnTo>
                    <a:pt x="205600" y="520700"/>
                  </a:lnTo>
                  <a:lnTo>
                    <a:pt x="196977" y="520750"/>
                  </a:lnTo>
                  <a:lnTo>
                    <a:pt x="195072" y="520420"/>
                  </a:lnTo>
                  <a:lnTo>
                    <a:pt x="195084" y="515569"/>
                  </a:lnTo>
                  <a:lnTo>
                    <a:pt x="196989" y="515239"/>
                  </a:lnTo>
                  <a:lnTo>
                    <a:pt x="199034" y="515239"/>
                  </a:lnTo>
                  <a:lnTo>
                    <a:pt x="208749" y="515251"/>
                  </a:lnTo>
                  <a:lnTo>
                    <a:pt x="239877" y="515239"/>
                  </a:lnTo>
                  <a:lnTo>
                    <a:pt x="241884" y="515493"/>
                  </a:lnTo>
                  <a:lnTo>
                    <a:pt x="242062" y="520471"/>
                  </a:lnTo>
                  <a:lnTo>
                    <a:pt x="242062" y="506285"/>
                  </a:lnTo>
                  <a:lnTo>
                    <a:pt x="52006" y="506285"/>
                  </a:lnTo>
                  <a:lnTo>
                    <a:pt x="51943" y="507796"/>
                  </a:lnTo>
                  <a:lnTo>
                    <a:pt x="54279" y="516661"/>
                  </a:lnTo>
                  <a:lnTo>
                    <a:pt x="59613" y="523659"/>
                  </a:lnTo>
                  <a:lnTo>
                    <a:pt x="67348" y="528243"/>
                  </a:lnTo>
                  <a:lnTo>
                    <a:pt x="76885" y="529882"/>
                  </a:lnTo>
                  <a:lnTo>
                    <a:pt x="362178" y="529869"/>
                  </a:lnTo>
                  <a:lnTo>
                    <a:pt x="383959" y="513842"/>
                  </a:lnTo>
                  <a:lnTo>
                    <a:pt x="384911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1256" y="1640108"/>
              <a:ext cx="107577" cy="997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131" y="1573524"/>
              <a:ext cx="311062" cy="38011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41455" y="1653882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34"/>
                  </a:lnTo>
                  <a:lnTo>
                    <a:pt x="24168" y="149212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99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23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40"/>
                  </a:lnTo>
                  <a:lnTo>
                    <a:pt x="13296" y="160134"/>
                  </a:lnTo>
                  <a:lnTo>
                    <a:pt x="27914" y="172021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99"/>
                  </a:moveTo>
                  <a:lnTo>
                    <a:pt x="373151" y="18580"/>
                  </a:lnTo>
                  <a:lnTo>
                    <a:pt x="368287" y="18554"/>
                  </a:lnTo>
                  <a:lnTo>
                    <a:pt x="335305" y="51295"/>
                  </a:lnTo>
                  <a:lnTo>
                    <a:pt x="335292" y="56159"/>
                  </a:lnTo>
                  <a:lnTo>
                    <a:pt x="339775" y="60680"/>
                  </a:lnTo>
                  <a:lnTo>
                    <a:pt x="341757" y="61429"/>
                  </a:lnTo>
                  <a:lnTo>
                    <a:pt x="345681" y="61429"/>
                  </a:lnTo>
                  <a:lnTo>
                    <a:pt x="347637" y="60693"/>
                  </a:lnTo>
                  <a:lnTo>
                    <a:pt x="349135" y="59207"/>
                  </a:lnTo>
                  <a:lnTo>
                    <a:pt x="379107" y="29464"/>
                  </a:lnTo>
                  <a:lnTo>
                    <a:pt x="379120" y="24599"/>
                  </a:lnTo>
                  <a:close/>
                </a:path>
                <a:path w="384175" h="307975">
                  <a:moveTo>
                    <a:pt x="383946" y="120230"/>
                  </a:moveTo>
                  <a:lnTo>
                    <a:pt x="380504" y="116789"/>
                  </a:lnTo>
                  <a:lnTo>
                    <a:pt x="338137" y="116789"/>
                  </a:lnTo>
                  <a:lnTo>
                    <a:pt x="333895" y="116789"/>
                  </a:lnTo>
                  <a:lnTo>
                    <a:pt x="330454" y="120230"/>
                  </a:lnTo>
                  <a:lnTo>
                    <a:pt x="330454" y="128714"/>
                  </a:lnTo>
                  <a:lnTo>
                    <a:pt x="333895" y="132143"/>
                  </a:lnTo>
                  <a:lnTo>
                    <a:pt x="380504" y="132143"/>
                  </a:lnTo>
                  <a:lnTo>
                    <a:pt x="383946" y="128714"/>
                  </a:lnTo>
                  <a:lnTo>
                    <a:pt x="383946" y="12023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38851" y="1614741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47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8105" y="1496789"/>
            <a:ext cx="1926589" cy="5764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4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 err="1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5" dirty="0" smtClean="0">
                <a:solidFill>
                  <a:srgbClr val="231F20"/>
                </a:solidFill>
                <a:latin typeface="Mont-Book"/>
                <a:cs typeface="Mont-Book"/>
              </a:rPr>
              <a:t>pour vous faire connaître </a:t>
            </a:r>
            <a:r>
              <a:rPr lang="fr-BE"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auprès du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public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55301" y="1496791"/>
            <a:ext cx="1831339" cy="5816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des leads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et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leur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proposer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offre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9679" y="1496789"/>
            <a:ext cx="131064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9679" y="1693131"/>
            <a:ext cx="1049655" cy="422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offres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30" name="object 30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581641" y="1614556"/>
            <a:ext cx="927735" cy="739775"/>
            <a:chOff x="7581641" y="1423001"/>
            <a:chExt cx="927735" cy="73977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6207" y="1423001"/>
              <a:ext cx="752830" cy="7396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81641" y="1624502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63445" y="2725453"/>
            <a:ext cx="2311400" cy="1506220"/>
            <a:chOff x="8163445" y="2595501"/>
            <a:chExt cx="2311400" cy="150622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grpSp>
        <p:nvGrpSpPr>
          <p:cNvPr id="763" name="object 763"/>
          <p:cNvGrpSpPr/>
          <p:nvPr/>
        </p:nvGrpSpPr>
        <p:grpSpPr>
          <a:xfrm>
            <a:off x="4763858" y="5134898"/>
            <a:ext cx="2637790" cy="1209040"/>
            <a:chOff x="4763858" y="5004946"/>
            <a:chExt cx="2637790" cy="1209040"/>
          </a:xfrm>
        </p:grpSpPr>
        <p:pic>
          <p:nvPicPr>
            <p:cNvPr id="764" name="object 7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3858" y="5004946"/>
              <a:ext cx="1587982" cy="1208833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7147" y="5078653"/>
              <a:ext cx="1089380" cy="709231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3287" y="5093725"/>
              <a:ext cx="1617929" cy="924966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06630" y="5232679"/>
              <a:ext cx="370560" cy="245681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264655" y="5277166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9" name="object 769"/>
          <p:cNvSpPr txBox="1"/>
          <p:nvPr/>
        </p:nvSpPr>
        <p:spPr>
          <a:xfrm rot="480000">
            <a:off x="6296047" y="5444655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0" name="object 770"/>
          <p:cNvSpPr txBox="1"/>
          <p:nvPr/>
        </p:nvSpPr>
        <p:spPr>
          <a:xfrm rot="480000">
            <a:off x="6291785" y="5475093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1" name="object 771"/>
          <p:cNvSpPr txBox="1"/>
          <p:nvPr/>
        </p:nvSpPr>
        <p:spPr>
          <a:xfrm rot="480000">
            <a:off x="6286025" y="5511963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72" name="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55714" y="3841095"/>
            <a:ext cx="643991" cy="1282877"/>
          </a:xfrm>
          <a:prstGeom prst="rect">
            <a:avLst/>
          </a:prstGeom>
        </p:spPr>
      </p:pic>
      <p:sp>
        <p:nvSpPr>
          <p:cNvPr id="775" name="object 775"/>
          <p:cNvSpPr txBox="1"/>
          <p:nvPr/>
        </p:nvSpPr>
        <p:spPr>
          <a:xfrm>
            <a:off x="5167354" y="4658784"/>
            <a:ext cx="14560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 dirty="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6" name="object 776"/>
          <p:cNvSpPr txBox="1"/>
          <p:nvPr/>
        </p:nvSpPr>
        <p:spPr>
          <a:xfrm>
            <a:off x="6478035" y="6173069"/>
            <a:ext cx="1781810" cy="4514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6271228" y="3057984"/>
            <a:ext cx="965835" cy="73353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(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lang="fr-BE" sz="10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lang="fr-BE" sz="1000" spc="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8191573" y="4224171"/>
            <a:ext cx="1545590" cy="457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formation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sur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cade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m</a:t>
            </a:r>
            <a:r>
              <a:rPr sz="1000" spc="-65" dirty="0">
                <a:solidFill>
                  <a:srgbClr val="231F20"/>
                </a:solidFill>
                <a:latin typeface="Mont-Book"/>
                <a:cs typeface="Mont-Book"/>
              </a:rPr>
              <a:t>y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.be 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leads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garantis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79" name="object 779"/>
          <p:cNvGrpSpPr/>
          <p:nvPr/>
        </p:nvGrpSpPr>
        <p:grpSpPr>
          <a:xfrm>
            <a:off x="4787556" y="2432309"/>
            <a:ext cx="1805939" cy="2132330"/>
            <a:chOff x="4787556" y="2302357"/>
            <a:chExt cx="1805939" cy="2132330"/>
          </a:xfrm>
        </p:grpSpPr>
        <p:pic>
          <p:nvPicPr>
            <p:cNvPr id="780" name="object 78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3461" y="2308254"/>
              <a:ext cx="1415885" cy="212001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4793462" y="2308263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078551" y="2396293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183398" y="2469653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60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60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60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60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60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60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60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60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5" name="object 7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2366" y="2541523"/>
              <a:ext cx="123723" cy="123736"/>
            </a:xfrm>
            <a:prstGeom prst="rect">
              <a:avLst/>
            </a:prstGeom>
          </p:spPr>
        </p:pic>
      </p:grpSp>
      <p:pic>
        <p:nvPicPr>
          <p:cNvPr id="789" name="Image 78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406" y="2286000"/>
            <a:ext cx="2675190" cy="4397152"/>
          </a:xfrm>
          <a:prstGeom prst="rect">
            <a:avLst/>
          </a:prstGeom>
        </p:spPr>
      </p:pic>
      <p:sp>
        <p:nvSpPr>
          <p:cNvPr id="790" name="object 774"/>
          <p:cNvSpPr txBox="1"/>
          <p:nvPr/>
        </p:nvSpPr>
        <p:spPr>
          <a:xfrm>
            <a:off x="1208558" y="2824059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91" name="object 773"/>
          <p:cNvSpPr txBox="1"/>
          <p:nvPr/>
        </p:nvSpPr>
        <p:spPr>
          <a:xfrm>
            <a:off x="1185715" y="5854929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1247300" y="852939"/>
            <a:ext cx="6170295" cy="54681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Faites découvrir </a:t>
            </a:r>
            <a:r>
              <a:rPr sz="1600" spc="-5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5" dirty="0" err="1" smtClean="0">
                <a:solidFill>
                  <a:srgbClr val="231F20"/>
                </a:solidFill>
                <a:latin typeface="Mont-Book"/>
                <a:cs typeface="Mont-Book"/>
              </a:rPr>
              <a:t>organisme</a:t>
            </a: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 et remplissez vos 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5" dirty="0" smtClean="0">
                <a:solidFill>
                  <a:srgbClr val="231F20"/>
                </a:solidFill>
                <a:latin typeface="Mont-Book"/>
                <a:cs typeface="Mont-Book"/>
              </a:rPr>
              <a:t>formations!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78" name="object 43"/>
          <p:cNvGrpSpPr/>
          <p:nvPr/>
        </p:nvGrpSpPr>
        <p:grpSpPr>
          <a:xfrm>
            <a:off x="1680245" y="1582309"/>
            <a:ext cx="881380" cy="739775"/>
            <a:chOff x="1680245" y="1390754"/>
            <a:chExt cx="881380" cy="739775"/>
          </a:xfrm>
        </p:grpSpPr>
        <p:pic>
          <p:nvPicPr>
            <p:cNvPr id="79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8474" y="1390754"/>
              <a:ext cx="752830" cy="739698"/>
            </a:xfrm>
            <a:prstGeom prst="rect">
              <a:avLst/>
            </a:prstGeom>
          </p:spPr>
        </p:pic>
        <p:sp>
          <p:nvSpPr>
            <p:cNvPr id="80" name="object 45"/>
            <p:cNvSpPr/>
            <p:nvPr/>
          </p:nvSpPr>
          <p:spPr>
            <a:xfrm>
              <a:off x="1680235" y="1624507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406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941" y="404545"/>
              <a:ext cx="416559" cy="300355"/>
            </a:xfrm>
            <a:custGeom>
              <a:avLst/>
              <a:gdLst/>
              <a:ahLst/>
              <a:cxnLst/>
              <a:rect l="l" t="t" r="r" b="b"/>
              <a:pathLst>
                <a:path w="416559" h="300355">
                  <a:moveTo>
                    <a:pt x="416318" y="0"/>
                  </a:moveTo>
                  <a:lnTo>
                    <a:pt x="0" y="0"/>
                  </a:lnTo>
                  <a:lnTo>
                    <a:pt x="0" y="300139"/>
                  </a:lnTo>
                  <a:lnTo>
                    <a:pt x="416318" y="300139"/>
                  </a:lnTo>
                  <a:lnTo>
                    <a:pt x="416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308" y="433603"/>
              <a:ext cx="368300" cy="203835"/>
            </a:xfrm>
            <a:custGeom>
              <a:avLst/>
              <a:gdLst/>
              <a:ahLst/>
              <a:cxnLst/>
              <a:rect l="l" t="t" r="r" b="b"/>
              <a:pathLst>
                <a:path w="368300" h="203834">
                  <a:moveTo>
                    <a:pt x="367906" y="0"/>
                  </a:moveTo>
                  <a:lnTo>
                    <a:pt x="0" y="0"/>
                  </a:lnTo>
                  <a:lnTo>
                    <a:pt x="0" y="203314"/>
                  </a:lnTo>
                  <a:lnTo>
                    <a:pt x="367906" y="203314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981" y="491685"/>
              <a:ext cx="329565" cy="213360"/>
            </a:xfrm>
            <a:custGeom>
              <a:avLst/>
              <a:gdLst/>
              <a:ahLst/>
              <a:cxnLst/>
              <a:rect l="l" t="t" r="r" b="b"/>
              <a:pathLst>
                <a:path w="329565" h="213359">
                  <a:moveTo>
                    <a:pt x="329184" y="0"/>
                  </a:moveTo>
                  <a:lnTo>
                    <a:pt x="67779" y="0"/>
                  </a:lnTo>
                  <a:lnTo>
                    <a:pt x="41394" y="5325"/>
                  </a:lnTo>
                  <a:lnTo>
                    <a:pt x="19850" y="19848"/>
                  </a:lnTo>
                  <a:lnTo>
                    <a:pt x="5325" y="41389"/>
                  </a:lnTo>
                  <a:lnTo>
                    <a:pt x="0" y="67767"/>
                  </a:lnTo>
                  <a:lnTo>
                    <a:pt x="0" y="213004"/>
                  </a:lnTo>
                  <a:lnTo>
                    <a:pt x="174269" y="213004"/>
                  </a:lnTo>
                  <a:lnTo>
                    <a:pt x="174269" y="58089"/>
                  </a:lnTo>
                  <a:lnTo>
                    <a:pt x="329184" y="58089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305" y="394860"/>
              <a:ext cx="619760" cy="320040"/>
            </a:xfrm>
            <a:custGeom>
              <a:avLst/>
              <a:gdLst/>
              <a:ahLst/>
              <a:cxnLst/>
              <a:rect l="l" t="t" r="r" b="b"/>
              <a:pathLst>
                <a:path w="619760" h="320040">
                  <a:moveTo>
                    <a:pt x="619633" y="0"/>
                  </a:moveTo>
                  <a:lnTo>
                    <a:pt x="193636" y="0"/>
                  </a:lnTo>
                  <a:lnTo>
                    <a:pt x="193636" y="19367"/>
                  </a:lnTo>
                  <a:lnTo>
                    <a:pt x="600265" y="19367"/>
                  </a:lnTo>
                  <a:lnTo>
                    <a:pt x="600265" y="300139"/>
                  </a:lnTo>
                  <a:lnTo>
                    <a:pt x="193636" y="300139"/>
                  </a:lnTo>
                  <a:lnTo>
                    <a:pt x="193636" y="164592"/>
                  </a:lnTo>
                  <a:lnTo>
                    <a:pt x="348538" y="164592"/>
                  </a:lnTo>
                  <a:lnTo>
                    <a:pt x="348538" y="87147"/>
                  </a:lnTo>
                  <a:lnTo>
                    <a:pt x="77444" y="87147"/>
                  </a:lnTo>
                  <a:lnTo>
                    <a:pt x="47330" y="93243"/>
                  </a:lnTo>
                  <a:lnTo>
                    <a:pt x="22710" y="109858"/>
                  </a:lnTo>
                  <a:lnTo>
                    <a:pt x="6096" y="134478"/>
                  </a:lnTo>
                  <a:lnTo>
                    <a:pt x="0" y="164592"/>
                  </a:lnTo>
                  <a:lnTo>
                    <a:pt x="0" y="319506"/>
                  </a:lnTo>
                  <a:lnTo>
                    <a:pt x="77444" y="319506"/>
                  </a:lnTo>
                  <a:lnTo>
                    <a:pt x="77444" y="222681"/>
                  </a:lnTo>
                  <a:lnTo>
                    <a:pt x="58089" y="222681"/>
                  </a:lnTo>
                  <a:lnTo>
                    <a:pt x="58089" y="300139"/>
                  </a:lnTo>
                  <a:lnTo>
                    <a:pt x="19354" y="300139"/>
                  </a:lnTo>
                  <a:lnTo>
                    <a:pt x="19354" y="164592"/>
                  </a:lnTo>
                  <a:lnTo>
                    <a:pt x="23927" y="142003"/>
                  </a:lnTo>
                  <a:lnTo>
                    <a:pt x="36388" y="123536"/>
                  </a:lnTo>
                  <a:lnTo>
                    <a:pt x="54855" y="111074"/>
                  </a:lnTo>
                  <a:lnTo>
                    <a:pt x="77444" y="106502"/>
                  </a:lnTo>
                  <a:lnTo>
                    <a:pt x="329171" y="106502"/>
                  </a:lnTo>
                  <a:lnTo>
                    <a:pt x="329171" y="145237"/>
                  </a:lnTo>
                  <a:lnTo>
                    <a:pt x="174269" y="145237"/>
                  </a:lnTo>
                  <a:lnTo>
                    <a:pt x="174269" y="319506"/>
                  </a:lnTo>
                  <a:lnTo>
                    <a:pt x="619633" y="319506"/>
                  </a:lnTo>
                  <a:lnTo>
                    <a:pt x="619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308" y="656272"/>
              <a:ext cx="368300" cy="19685"/>
            </a:xfrm>
            <a:custGeom>
              <a:avLst/>
              <a:gdLst/>
              <a:ahLst/>
              <a:cxnLst/>
              <a:rect l="l" t="t" r="r" b="b"/>
              <a:pathLst>
                <a:path w="368300" h="19684">
                  <a:moveTo>
                    <a:pt x="367906" y="0"/>
                  </a:moveTo>
                  <a:lnTo>
                    <a:pt x="0" y="0"/>
                  </a:lnTo>
                  <a:lnTo>
                    <a:pt x="0" y="19367"/>
                  </a:lnTo>
                  <a:lnTo>
                    <a:pt x="367906" y="19367"/>
                  </a:lnTo>
                  <a:lnTo>
                    <a:pt x="367906" y="0"/>
                  </a:lnTo>
                  <a:close/>
                </a:path>
              </a:pathLst>
            </a:custGeom>
            <a:solidFill>
              <a:srgbClr val="586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79" y="869276"/>
              <a:ext cx="600710" cy="87630"/>
            </a:xfrm>
            <a:custGeom>
              <a:avLst/>
              <a:gdLst/>
              <a:ahLst/>
              <a:cxnLst/>
              <a:rect l="l" t="t" r="r" b="b"/>
              <a:pathLst>
                <a:path w="600710" h="87630">
                  <a:moveTo>
                    <a:pt x="532498" y="0"/>
                  </a:moveTo>
                  <a:lnTo>
                    <a:pt x="474408" y="0"/>
                  </a:lnTo>
                  <a:lnTo>
                    <a:pt x="406641" y="38722"/>
                  </a:lnTo>
                  <a:lnTo>
                    <a:pt x="329184" y="0"/>
                  </a:lnTo>
                  <a:lnTo>
                    <a:pt x="271094" y="0"/>
                  </a:lnTo>
                  <a:lnTo>
                    <a:pt x="193636" y="38722"/>
                  </a:lnTo>
                  <a:lnTo>
                    <a:pt x="125869" y="0"/>
                  </a:lnTo>
                  <a:lnTo>
                    <a:pt x="67779" y="0"/>
                  </a:lnTo>
                  <a:lnTo>
                    <a:pt x="0" y="38722"/>
                  </a:lnTo>
                  <a:lnTo>
                    <a:pt x="0" y="58089"/>
                  </a:lnTo>
                  <a:lnTo>
                    <a:pt x="1665" y="69394"/>
                  </a:lnTo>
                  <a:lnTo>
                    <a:pt x="6054" y="78627"/>
                  </a:lnTo>
                  <a:lnTo>
                    <a:pt x="12258" y="84852"/>
                  </a:lnTo>
                  <a:lnTo>
                    <a:pt x="19367" y="87134"/>
                  </a:lnTo>
                  <a:lnTo>
                    <a:pt x="580910" y="87134"/>
                  </a:lnTo>
                  <a:lnTo>
                    <a:pt x="588024" y="84852"/>
                  </a:lnTo>
                  <a:lnTo>
                    <a:pt x="594228" y="78627"/>
                  </a:lnTo>
                  <a:lnTo>
                    <a:pt x="598614" y="69394"/>
                  </a:lnTo>
                  <a:lnTo>
                    <a:pt x="600278" y="58089"/>
                  </a:lnTo>
                  <a:lnTo>
                    <a:pt x="600278" y="38722"/>
                  </a:lnTo>
                  <a:lnTo>
                    <a:pt x="532498" y="0"/>
                  </a:lnTo>
                  <a:close/>
                </a:path>
              </a:pathLst>
            </a:custGeom>
            <a:solidFill>
              <a:srgbClr val="A2D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298" y="859593"/>
              <a:ext cx="619760" cy="106680"/>
            </a:xfrm>
            <a:custGeom>
              <a:avLst/>
              <a:gdLst/>
              <a:ahLst/>
              <a:cxnLst/>
              <a:rect l="l" t="t" r="r" b="b"/>
              <a:pathLst>
                <a:path w="619760" h="106680">
                  <a:moveTo>
                    <a:pt x="138125" y="0"/>
                  </a:moveTo>
                  <a:lnTo>
                    <a:pt x="74891" y="0"/>
                  </a:lnTo>
                  <a:lnTo>
                    <a:pt x="0" y="42799"/>
                  </a:lnTo>
                  <a:lnTo>
                    <a:pt x="0" y="67767"/>
                  </a:lnTo>
                  <a:lnTo>
                    <a:pt x="2325" y="82681"/>
                  </a:lnTo>
                  <a:lnTo>
                    <a:pt x="8621" y="95011"/>
                  </a:lnTo>
                  <a:lnTo>
                    <a:pt x="17868" y="103403"/>
                  </a:lnTo>
                  <a:lnTo>
                    <a:pt x="29044" y="106502"/>
                  </a:lnTo>
                  <a:lnTo>
                    <a:pt x="590600" y="106502"/>
                  </a:lnTo>
                  <a:lnTo>
                    <a:pt x="601777" y="103403"/>
                  </a:lnTo>
                  <a:lnTo>
                    <a:pt x="611023" y="95011"/>
                  </a:lnTo>
                  <a:lnTo>
                    <a:pt x="615046" y="87134"/>
                  </a:lnTo>
                  <a:lnTo>
                    <a:pt x="26174" y="87134"/>
                  </a:lnTo>
                  <a:lnTo>
                    <a:pt x="19367" y="79616"/>
                  </a:lnTo>
                  <a:lnTo>
                    <a:pt x="19367" y="54025"/>
                  </a:lnTo>
                  <a:lnTo>
                    <a:pt x="80035" y="19367"/>
                  </a:lnTo>
                  <a:lnTo>
                    <a:pt x="172016" y="19367"/>
                  </a:lnTo>
                  <a:lnTo>
                    <a:pt x="138125" y="0"/>
                  </a:lnTo>
                  <a:close/>
                </a:path>
                <a:path w="619760" h="106680">
                  <a:moveTo>
                    <a:pt x="578644" y="19367"/>
                  </a:moveTo>
                  <a:lnTo>
                    <a:pt x="539610" y="19367"/>
                  </a:lnTo>
                  <a:lnTo>
                    <a:pt x="600278" y="54025"/>
                  </a:lnTo>
                  <a:lnTo>
                    <a:pt x="600278" y="79616"/>
                  </a:lnTo>
                  <a:lnTo>
                    <a:pt x="593471" y="87134"/>
                  </a:lnTo>
                  <a:lnTo>
                    <a:pt x="615046" y="87134"/>
                  </a:lnTo>
                  <a:lnTo>
                    <a:pt x="617320" y="82681"/>
                  </a:lnTo>
                  <a:lnTo>
                    <a:pt x="619645" y="67767"/>
                  </a:lnTo>
                  <a:lnTo>
                    <a:pt x="619645" y="42799"/>
                  </a:lnTo>
                  <a:lnTo>
                    <a:pt x="578644" y="19367"/>
                  </a:lnTo>
                  <a:close/>
                </a:path>
                <a:path w="619760" h="106680">
                  <a:moveTo>
                    <a:pt x="172016" y="19367"/>
                  </a:moveTo>
                  <a:lnTo>
                    <a:pt x="132981" y="19367"/>
                  </a:lnTo>
                  <a:lnTo>
                    <a:pt x="203022" y="59385"/>
                  </a:lnTo>
                  <a:lnTo>
                    <a:pt x="246938" y="37426"/>
                  </a:lnTo>
                  <a:lnTo>
                    <a:pt x="203619" y="37426"/>
                  </a:lnTo>
                  <a:lnTo>
                    <a:pt x="172016" y="19367"/>
                  </a:lnTo>
                  <a:close/>
                </a:path>
                <a:path w="619760" h="106680">
                  <a:moveTo>
                    <a:pt x="379888" y="19367"/>
                  </a:moveTo>
                  <a:lnTo>
                    <a:pt x="336588" y="19367"/>
                  </a:lnTo>
                  <a:lnTo>
                    <a:pt x="416623" y="59385"/>
                  </a:lnTo>
                  <a:lnTo>
                    <a:pt x="455055" y="37426"/>
                  </a:lnTo>
                  <a:lnTo>
                    <a:pt x="416013" y="37426"/>
                  </a:lnTo>
                  <a:lnTo>
                    <a:pt x="379888" y="19367"/>
                  </a:lnTo>
                  <a:close/>
                </a:path>
                <a:path w="619760" h="106680">
                  <a:moveTo>
                    <a:pt x="341147" y="0"/>
                  </a:moveTo>
                  <a:lnTo>
                    <a:pt x="278498" y="0"/>
                  </a:lnTo>
                  <a:lnTo>
                    <a:pt x="203619" y="37426"/>
                  </a:lnTo>
                  <a:lnTo>
                    <a:pt x="246938" y="37426"/>
                  </a:lnTo>
                  <a:lnTo>
                    <a:pt x="283057" y="19367"/>
                  </a:lnTo>
                  <a:lnTo>
                    <a:pt x="379888" y="19367"/>
                  </a:lnTo>
                  <a:lnTo>
                    <a:pt x="341147" y="0"/>
                  </a:lnTo>
                  <a:close/>
                </a:path>
                <a:path w="619760" h="106680">
                  <a:moveTo>
                    <a:pt x="544753" y="0"/>
                  </a:moveTo>
                  <a:lnTo>
                    <a:pt x="481520" y="0"/>
                  </a:lnTo>
                  <a:lnTo>
                    <a:pt x="416013" y="37426"/>
                  </a:lnTo>
                  <a:lnTo>
                    <a:pt x="455055" y="37426"/>
                  </a:lnTo>
                  <a:lnTo>
                    <a:pt x="486664" y="19367"/>
                  </a:lnTo>
                  <a:lnTo>
                    <a:pt x="578644" y="19367"/>
                  </a:lnTo>
                  <a:lnTo>
                    <a:pt x="544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711" y="753089"/>
              <a:ext cx="116179" cy="135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31" y="753089"/>
              <a:ext cx="116179" cy="13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348" y="753089"/>
              <a:ext cx="116179" cy="1355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0928" y="908011"/>
              <a:ext cx="232410" cy="29209"/>
            </a:xfrm>
            <a:custGeom>
              <a:avLst/>
              <a:gdLst/>
              <a:ahLst/>
              <a:cxnLst/>
              <a:rect l="l" t="t" r="r" b="b"/>
              <a:pathLst>
                <a:path w="232409" h="29209">
                  <a:moveTo>
                    <a:pt x="19367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19367" y="29032"/>
                  </a:lnTo>
                  <a:lnTo>
                    <a:pt x="19367" y="0"/>
                  </a:lnTo>
                  <a:close/>
                </a:path>
                <a:path w="232409" h="29209">
                  <a:moveTo>
                    <a:pt x="232371" y="0"/>
                  </a:moveTo>
                  <a:lnTo>
                    <a:pt x="213004" y="0"/>
                  </a:lnTo>
                  <a:lnTo>
                    <a:pt x="213004" y="29032"/>
                  </a:lnTo>
                  <a:lnTo>
                    <a:pt x="232371" y="29032"/>
                  </a:lnTo>
                  <a:lnTo>
                    <a:pt x="232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26" y="323999"/>
              <a:ext cx="118694" cy="19071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31363" y="2856668"/>
            <a:ext cx="273050" cy="273050"/>
            <a:chOff x="5831363" y="2856668"/>
            <a:chExt cx="273050" cy="273050"/>
          </a:xfrm>
        </p:grpSpPr>
        <p:sp>
          <p:nvSpPr>
            <p:cNvPr id="17" name="object 17"/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384192" y="2856668"/>
            <a:ext cx="273050" cy="273050"/>
            <a:chOff x="7384192" y="2856668"/>
            <a:chExt cx="273050" cy="273050"/>
          </a:xfrm>
        </p:grpSpPr>
        <p:sp>
          <p:nvSpPr>
            <p:cNvPr id="20" name="object 20"/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37008" y="2856668"/>
            <a:ext cx="273050" cy="273050"/>
            <a:chOff x="8937008" y="2856668"/>
            <a:chExt cx="273050" cy="273050"/>
          </a:xfrm>
        </p:grpSpPr>
        <p:sp>
          <p:nvSpPr>
            <p:cNvPr id="23" name="object 23"/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831363" y="3433997"/>
            <a:ext cx="273050" cy="273050"/>
            <a:chOff x="5831363" y="3433997"/>
            <a:chExt cx="273050" cy="273050"/>
          </a:xfrm>
        </p:grpSpPr>
        <p:sp>
          <p:nvSpPr>
            <p:cNvPr id="26" name="object 26"/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384192" y="3433997"/>
            <a:ext cx="273050" cy="273050"/>
            <a:chOff x="7384192" y="3433997"/>
            <a:chExt cx="273050" cy="273050"/>
          </a:xfrm>
        </p:grpSpPr>
        <p:sp>
          <p:nvSpPr>
            <p:cNvPr id="29" name="object 29"/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37008" y="3433997"/>
            <a:ext cx="273050" cy="273050"/>
            <a:chOff x="8937008" y="3433997"/>
            <a:chExt cx="273050" cy="273050"/>
          </a:xfrm>
        </p:grpSpPr>
        <p:sp>
          <p:nvSpPr>
            <p:cNvPr id="32" name="object 32"/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831363" y="4014501"/>
            <a:ext cx="273050" cy="273050"/>
            <a:chOff x="5831363" y="4014501"/>
            <a:chExt cx="273050" cy="273050"/>
          </a:xfrm>
        </p:grpSpPr>
        <p:sp>
          <p:nvSpPr>
            <p:cNvPr id="35" name="object 35"/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31363" y="5285441"/>
            <a:ext cx="273050" cy="273050"/>
            <a:chOff x="5831363" y="5285441"/>
            <a:chExt cx="273050" cy="273050"/>
          </a:xfrm>
        </p:grpSpPr>
        <p:sp>
          <p:nvSpPr>
            <p:cNvPr id="39" name="object 39"/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46579" y="3170178"/>
            <a:ext cx="391160" cy="170180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1061720" algn="l"/>
              </a:tabLst>
            </a:pP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3225" b="1" spc="-44" baseline="1291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3225" b="1" baseline="1291" dirty="0">
                <a:solidFill>
                  <a:srgbClr val="C7EAFB"/>
                </a:solidFill>
                <a:latin typeface="Mont"/>
                <a:cs typeface="Mont"/>
              </a:rPr>
              <a:t>esse	</a:t>
            </a:r>
            <a:r>
              <a:rPr sz="2150" b="1" spc="-105" dirty="0">
                <a:solidFill>
                  <a:srgbClr val="C7EAFB"/>
                </a:solidFill>
                <a:latin typeface="Mont"/>
                <a:cs typeface="Mont"/>
              </a:rPr>
              <a:t>W</a:t>
            </a:r>
            <a:r>
              <a:rPr sz="2150" b="1" dirty="0">
                <a:solidFill>
                  <a:srgbClr val="C7EAFB"/>
                </a:solidFill>
                <a:latin typeface="Mont"/>
                <a:cs typeface="Mont"/>
              </a:rPr>
              <a:t>eb</a:t>
            </a:r>
            <a:endParaRPr sz="2150">
              <a:latin typeface="Mont"/>
              <a:cs typeface="Mon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</a:t>
            </a:r>
            <a:r>
              <a:rPr dirty="0"/>
              <a:t>ormation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/>
          </p:nvPr>
        </p:nvGraphicFramePr>
        <p:xfrm>
          <a:off x="1743119" y="1758594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leads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formation)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200">
                        <a:latin typeface="Mont"/>
                        <a:cs typeface="Mon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de formations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cible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 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</a:t>
                      </a:r>
                      <a:r>
                        <a:rPr sz="1400" b="1" spc="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sz="1400" b="1" spc="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(pub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0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endParaRPr sz="1100" dirty="0">
                        <a:latin typeface="Mont-Heavy"/>
                        <a:cs typeface="Mont-Heavy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au choix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spc="-15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7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.450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11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sp>
        <p:nvSpPr>
          <p:cNvPr id="46" name="object 24"/>
          <p:cNvSpPr txBox="1">
            <a:spLocks/>
          </p:cNvSpPr>
          <p:nvPr/>
        </p:nvSpPr>
        <p:spPr>
          <a:xfrm>
            <a:off x="1247300" y="422521"/>
            <a:ext cx="20478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4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F</a:t>
            </a:r>
            <a:r>
              <a:rPr lang="fr-BE" sz="3000" kern="0" dirty="0" smtClean="0">
                <a:solidFill>
                  <a:schemeClr val="tx1"/>
                </a:solidFill>
                <a:latin typeface="Mont-Heavy" panose="00000A00000000000000" pitchFamily="50" charset="0"/>
              </a:rPr>
              <a:t>ormation</a:t>
            </a:r>
            <a:endParaRPr lang="fr-BE" sz="3000" kern="0" dirty="0">
              <a:solidFill>
                <a:schemeClr val="tx1"/>
              </a:solidFill>
              <a:latin typeface="Mont-Heavy" panose="00000A00000000000000" pitchFamily="50" charset="0"/>
            </a:endParaRPr>
          </a:p>
        </p:txBody>
      </p:sp>
      <p:grpSp>
        <p:nvGrpSpPr>
          <p:cNvPr id="47" name="object 3"/>
          <p:cNvGrpSpPr/>
          <p:nvPr/>
        </p:nvGrpSpPr>
        <p:grpSpPr>
          <a:xfrm>
            <a:off x="6479997" y="0"/>
            <a:ext cx="3240405" cy="900430"/>
            <a:chOff x="6479997" y="0"/>
            <a:chExt cx="3240405" cy="900430"/>
          </a:xfrm>
        </p:grpSpPr>
        <p:sp>
          <p:nvSpPr>
            <p:cNvPr id="48" name="object 4"/>
            <p:cNvSpPr/>
            <p:nvPr/>
          </p:nvSpPr>
          <p:spPr>
            <a:xfrm>
              <a:off x="6479997" y="0"/>
              <a:ext cx="3240405" cy="900430"/>
            </a:xfrm>
            <a:custGeom>
              <a:avLst/>
              <a:gdLst/>
              <a:ahLst/>
              <a:cxnLst/>
              <a:rect l="l" t="t" r="r" b="b"/>
              <a:pathLst>
                <a:path w="3240404" h="900430">
                  <a:moveTo>
                    <a:pt x="3239998" y="0"/>
                  </a:moveTo>
                  <a:lnTo>
                    <a:pt x="0" y="0"/>
                  </a:lnTo>
                  <a:lnTo>
                    <a:pt x="0" y="899998"/>
                  </a:lnTo>
                  <a:lnTo>
                    <a:pt x="3239998" y="899998"/>
                  </a:lnTo>
                  <a:lnTo>
                    <a:pt x="323999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7057834" y="123494"/>
              <a:ext cx="2084705" cy="653415"/>
            </a:xfrm>
            <a:custGeom>
              <a:avLst/>
              <a:gdLst/>
              <a:ahLst/>
              <a:cxnLst/>
              <a:rect l="l" t="t" r="r" b="b"/>
              <a:pathLst>
                <a:path w="2084704" h="653415">
                  <a:moveTo>
                    <a:pt x="213690" y="320967"/>
                  </a:moveTo>
                  <a:lnTo>
                    <a:pt x="141935" y="230339"/>
                  </a:lnTo>
                  <a:lnTo>
                    <a:pt x="138290" y="225729"/>
                  </a:lnTo>
                  <a:lnTo>
                    <a:pt x="166839" y="215506"/>
                  </a:lnTo>
                  <a:lnTo>
                    <a:pt x="188633" y="196469"/>
                  </a:lnTo>
                  <a:lnTo>
                    <a:pt x="196418" y="181673"/>
                  </a:lnTo>
                  <a:lnTo>
                    <a:pt x="202552" y="170040"/>
                  </a:lnTo>
                  <a:lnTo>
                    <a:pt x="207441" y="137629"/>
                  </a:lnTo>
                  <a:lnTo>
                    <a:pt x="205092" y="115430"/>
                  </a:lnTo>
                  <a:lnTo>
                    <a:pt x="201371" y="104051"/>
                  </a:lnTo>
                  <a:lnTo>
                    <a:pt x="198323" y="94729"/>
                  </a:lnTo>
                  <a:lnTo>
                    <a:pt x="173278" y="61252"/>
                  </a:lnTo>
                  <a:lnTo>
                    <a:pt x="139534" y="45173"/>
                  </a:lnTo>
                  <a:lnTo>
                    <a:pt x="139534" y="142646"/>
                  </a:lnTo>
                  <a:lnTo>
                    <a:pt x="136347" y="159016"/>
                  </a:lnTo>
                  <a:lnTo>
                    <a:pt x="127139" y="171297"/>
                  </a:lnTo>
                  <a:lnTo>
                    <a:pt x="112471" y="179006"/>
                  </a:lnTo>
                  <a:lnTo>
                    <a:pt x="92875" y="181673"/>
                  </a:lnTo>
                  <a:lnTo>
                    <a:pt x="67881" y="181673"/>
                  </a:lnTo>
                  <a:lnTo>
                    <a:pt x="67881" y="104051"/>
                  </a:lnTo>
                  <a:lnTo>
                    <a:pt x="93713" y="104051"/>
                  </a:lnTo>
                  <a:lnTo>
                    <a:pt x="113525" y="106553"/>
                  </a:lnTo>
                  <a:lnTo>
                    <a:pt x="127863" y="113919"/>
                  </a:lnTo>
                  <a:lnTo>
                    <a:pt x="136588" y="126009"/>
                  </a:lnTo>
                  <a:lnTo>
                    <a:pt x="139534" y="142646"/>
                  </a:lnTo>
                  <a:lnTo>
                    <a:pt x="139534" y="45173"/>
                  </a:lnTo>
                  <a:lnTo>
                    <a:pt x="118097" y="42075"/>
                  </a:lnTo>
                  <a:lnTo>
                    <a:pt x="87884" y="41109"/>
                  </a:lnTo>
                  <a:lnTo>
                    <a:pt x="0" y="41109"/>
                  </a:lnTo>
                  <a:lnTo>
                    <a:pt x="0" y="320967"/>
                  </a:lnTo>
                  <a:lnTo>
                    <a:pt x="67881" y="320967"/>
                  </a:lnTo>
                  <a:lnTo>
                    <a:pt x="67881" y="230339"/>
                  </a:lnTo>
                  <a:lnTo>
                    <a:pt x="132461" y="320967"/>
                  </a:lnTo>
                  <a:lnTo>
                    <a:pt x="213690" y="320967"/>
                  </a:lnTo>
                  <a:close/>
                </a:path>
                <a:path w="2084704" h="653415">
                  <a:moveTo>
                    <a:pt x="405244" y="38188"/>
                  </a:moveTo>
                  <a:lnTo>
                    <a:pt x="380250" y="0"/>
                  </a:lnTo>
                  <a:lnTo>
                    <a:pt x="299021" y="62090"/>
                  </a:lnTo>
                  <a:lnTo>
                    <a:pt x="320268" y="93141"/>
                  </a:lnTo>
                  <a:lnTo>
                    <a:pt x="405244" y="38188"/>
                  </a:lnTo>
                  <a:close/>
                </a:path>
                <a:path w="2084704" h="653415">
                  <a:moveTo>
                    <a:pt x="446900" y="219011"/>
                  </a:moveTo>
                  <a:lnTo>
                    <a:pt x="438505" y="173443"/>
                  </a:lnTo>
                  <a:lnTo>
                    <a:pt x="415353" y="136994"/>
                  </a:lnTo>
                  <a:lnTo>
                    <a:pt x="384835" y="115836"/>
                  </a:lnTo>
                  <a:lnTo>
                    <a:pt x="384835" y="193840"/>
                  </a:lnTo>
                  <a:lnTo>
                    <a:pt x="290703" y="193840"/>
                  </a:lnTo>
                  <a:lnTo>
                    <a:pt x="296887" y="178231"/>
                  </a:lnTo>
                  <a:lnTo>
                    <a:pt x="307098" y="166789"/>
                  </a:lnTo>
                  <a:lnTo>
                    <a:pt x="320979" y="159740"/>
                  </a:lnTo>
                  <a:lnTo>
                    <a:pt x="338188" y="157340"/>
                  </a:lnTo>
                  <a:lnTo>
                    <a:pt x="354736" y="160045"/>
                  </a:lnTo>
                  <a:lnTo>
                    <a:pt x="368693" y="167576"/>
                  </a:lnTo>
                  <a:lnTo>
                    <a:pt x="379069" y="179120"/>
                  </a:lnTo>
                  <a:lnTo>
                    <a:pt x="384835" y="193840"/>
                  </a:lnTo>
                  <a:lnTo>
                    <a:pt x="384835" y="115836"/>
                  </a:lnTo>
                  <a:lnTo>
                    <a:pt x="380479" y="112814"/>
                  </a:lnTo>
                  <a:lnTo>
                    <a:pt x="336931" y="104051"/>
                  </a:lnTo>
                  <a:lnTo>
                    <a:pt x="294944" y="112890"/>
                  </a:lnTo>
                  <a:lnTo>
                    <a:pt x="260654" y="136994"/>
                  </a:lnTo>
                  <a:lnTo>
                    <a:pt x="237540" y="172732"/>
                  </a:lnTo>
                  <a:lnTo>
                    <a:pt x="229057" y="216509"/>
                  </a:lnTo>
                  <a:lnTo>
                    <a:pt x="237578" y="260489"/>
                  </a:lnTo>
                  <a:lnTo>
                    <a:pt x="261023" y="295897"/>
                  </a:lnTo>
                  <a:lnTo>
                    <a:pt x="296176" y="319506"/>
                  </a:lnTo>
                  <a:lnTo>
                    <a:pt x="339852" y="328091"/>
                  </a:lnTo>
                  <a:lnTo>
                    <a:pt x="370878" y="323075"/>
                  </a:lnTo>
                  <a:lnTo>
                    <a:pt x="398741" y="308648"/>
                  </a:lnTo>
                  <a:lnTo>
                    <a:pt x="422148" y="285800"/>
                  </a:lnTo>
                  <a:lnTo>
                    <a:pt x="428307" y="275247"/>
                  </a:lnTo>
                  <a:lnTo>
                    <a:pt x="439813" y="255524"/>
                  </a:lnTo>
                  <a:lnTo>
                    <a:pt x="376097" y="255524"/>
                  </a:lnTo>
                  <a:lnTo>
                    <a:pt x="373176" y="258445"/>
                  </a:lnTo>
                  <a:lnTo>
                    <a:pt x="363791" y="266395"/>
                  </a:lnTo>
                  <a:lnTo>
                    <a:pt x="354952" y="271576"/>
                  </a:lnTo>
                  <a:lnTo>
                    <a:pt x="345643" y="274396"/>
                  </a:lnTo>
                  <a:lnTo>
                    <a:pt x="334848" y="275247"/>
                  </a:lnTo>
                  <a:lnTo>
                    <a:pt x="317969" y="272389"/>
                  </a:lnTo>
                  <a:lnTo>
                    <a:pt x="304190" y="264337"/>
                  </a:lnTo>
                  <a:lnTo>
                    <a:pt x="294373" y="251879"/>
                  </a:lnTo>
                  <a:lnTo>
                    <a:pt x="289458" y="235800"/>
                  </a:lnTo>
                  <a:lnTo>
                    <a:pt x="445655" y="235800"/>
                  </a:lnTo>
                  <a:lnTo>
                    <a:pt x="446493" y="229069"/>
                  </a:lnTo>
                  <a:lnTo>
                    <a:pt x="446900" y="225310"/>
                  </a:lnTo>
                  <a:lnTo>
                    <a:pt x="446900" y="219011"/>
                  </a:lnTo>
                  <a:close/>
                </a:path>
                <a:path w="2084704" h="653415">
                  <a:moveTo>
                    <a:pt x="573951" y="111188"/>
                  </a:moveTo>
                  <a:lnTo>
                    <a:pt x="547281" y="111188"/>
                  </a:lnTo>
                  <a:lnTo>
                    <a:pt x="547281" y="102793"/>
                  </a:lnTo>
                  <a:lnTo>
                    <a:pt x="548576" y="94335"/>
                  </a:lnTo>
                  <a:lnTo>
                    <a:pt x="552335" y="88011"/>
                  </a:lnTo>
                  <a:lnTo>
                    <a:pt x="558355" y="84035"/>
                  </a:lnTo>
                  <a:lnTo>
                    <a:pt x="566445" y="82651"/>
                  </a:lnTo>
                  <a:lnTo>
                    <a:pt x="573532" y="82651"/>
                  </a:lnTo>
                  <a:lnTo>
                    <a:pt x="573532" y="35674"/>
                  </a:lnTo>
                  <a:lnTo>
                    <a:pt x="564362" y="35674"/>
                  </a:lnTo>
                  <a:lnTo>
                    <a:pt x="543636" y="36690"/>
                  </a:lnTo>
                  <a:lnTo>
                    <a:pt x="504380" y="51600"/>
                  </a:lnTo>
                  <a:lnTo>
                    <a:pt x="486105" y="85293"/>
                  </a:lnTo>
                  <a:lnTo>
                    <a:pt x="484809" y="100266"/>
                  </a:lnTo>
                  <a:lnTo>
                    <a:pt x="484809" y="111188"/>
                  </a:lnTo>
                  <a:lnTo>
                    <a:pt x="461899" y="111188"/>
                  </a:lnTo>
                  <a:lnTo>
                    <a:pt x="461899" y="158597"/>
                  </a:lnTo>
                  <a:lnTo>
                    <a:pt x="484809" y="158597"/>
                  </a:lnTo>
                  <a:lnTo>
                    <a:pt x="484809" y="320967"/>
                  </a:lnTo>
                  <a:lnTo>
                    <a:pt x="547281" y="320967"/>
                  </a:lnTo>
                  <a:lnTo>
                    <a:pt x="547281" y="158597"/>
                  </a:lnTo>
                  <a:lnTo>
                    <a:pt x="573951" y="158597"/>
                  </a:lnTo>
                  <a:lnTo>
                    <a:pt x="573951" y="111188"/>
                  </a:lnTo>
                  <a:close/>
                </a:path>
                <a:path w="2084704" h="653415">
                  <a:moveTo>
                    <a:pt x="766432" y="38188"/>
                  </a:moveTo>
                  <a:lnTo>
                    <a:pt x="741451" y="0"/>
                  </a:lnTo>
                  <a:lnTo>
                    <a:pt x="660222" y="62090"/>
                  </a:lnTo>
                  <a:lnTo>
                    <a:pt x="681456" y="93141"/>
                  </a:lnTo>
                  <a:lnTo>
                    <a:pt x="766432" y="38188"/>
                  </a:lnTo>
                  <a:close/>
                </a:path>
                <a:path w="2084704" h="653415">
                  <a:moveTo>
                    <a:pt x="808088" y="219011"/>
                  </a:moveTo>
                  <a:lnTo>
                    <a:pt x="803452" y="193840"/>
                  </a:lnTo>
                  <a:lnTo>
                    <a:pt x="799693" y="173443"/>
                  </a:lnTo>
                  <a:lnTo>
                    <a:pt x="789457" y="157340"/>
                  </a:lnTo>
                  <a:lnTo>
                    <a:pt x="776528" y="136994"/>
                  </a:lnTo>
                  <a:lnTo>
                    <a:pt x="746023" y="115849"/>
                  </a:lnTo>
                  <a:lnTo>
                    <a:pt x="746023" y="193840"/>
                  </a:lnTo>
                  <a:lnTo>
                    <a:pt x="651891" y="193840"/>
                  </a:lnTo>
                  <a:lnTo>
                    <a:pt x="658075" y="178231"/>
                  </a:lnTo>
                  <a:lnTo>
                    <a:pt x="668286" y="166789"/>
                  </a:lnTo>
                  <a:lnTo>
                    <a:pt x="682167" y="159740"/>
                  </a:lnTo>
                  <a:lnTo>
                    <a:pt x="699376" y="157340"/>
                  </a:lnTo>
                  <a:lnTo>
                    <a:pt x="715924" y="160045"/>
                  </a:lnTo>
                  <a:lnTo>
                    <a:pt x="729881" y="167576"/>
                  </a:lnTo>
                  <a:lnTo>
                    <a:pt x="740257" y="179120"/>
                  </a:lnTo>
                  <a:lnTo>
                    <a:pt x="746023" y="193840"/>
                  </a:lnTo>
                  <a:lnTo>
                    <a:pt x="746023" y="115849"/>
                  </a:lnTo>
                  <a:lnTo>
                    <a:pt x="741654" y="112814"/>
                  </a:lnTo>
                  <a:lnTo>
                    <a:pt x="698119" y="104051"/>
                  </a:lnTo>
                  <a:lnTo>
                    <a:pt x="656132" y="112890"/>
                  </a:lnTo>
                  <a:lnTo>
                    <a:pt x="621842" y="136994"/>
                  </a:lnTo>
                  <a:lnTo>
                    <a:pt x="598716" y="172732"/>
                  </a:lnTo>
                  <a:lnTo>
                    <a:pt x="590232" y="216509"/>
                  </a:lnTo>
                  <a:lnTo>
                    <a:pt x="598754" y="260489"/>
                  </a:lnTo>
                  <a:lnTo>
                    <a:pt x="622198" y="295897"/>
                  </a:lnTo>
                  <a:lnTo>
                    <a:pt x="657364" y="319506"/>
                  </a:lnTo>
                  <a:lnTo>
                    <a:pt x="701027" y="328091"/>
                  </a:lnTo>
                  <a:lnTo>
                    <a:pt x="732053" y="323075"/>
                  </a:lnTo>
                  <a:lnTo>
                    <a:pt x="759929" y="308648"/>
                  </a:lnTo>
                  <a:lnTo>
                    <a:pt x="783336" y="285800"/>
                  </a:lnTo>
                  <a:lnTo>
                    <a:pt x="789495" y="275247"/>
                  </a:lnTo>
                  <a:lnTo>
                    <a:pt x="801001" y="255524"/>
                  </a:lnTo>
                  <a:lnTo>
                    <a:pt x="737273" y="255524"/>
                  </a:lnTo>
                  <a:lnTo>
                    <a:pt x="734364" y="258445"/>
                  </a:lnTo>
                  <a:lnTo>
                    <a:pt x="724979" y="266395"/>
                  </a:lnTo>
                  <a:lnTo>
                    <a:pt x="716140" y="271576"/>
                  </a:lnTo>
                  <a:lnTo>
                    <a:pt x="706831" y="274396"/>
                  </a:lnTo>
                  <a:lnTo>
                    <a:pt x="696036" y="275247"/>
                  </a:lnTo>
                  <a:lnTo>
                    <a:pt x="679157" y="272389"/>
                  </a:lnTo>
                  <a:lnTo>
                    <a:pt x="665365" y="264337"/>
                  </a:lnTo>
                  <a:lnTo>
                    <a:pt x="655561" y="251879"/>
                  </a:lnTo>
                  <a:lnTo>
                    <a:pt x="650646" y="235800"/>
                  </a:lnTo>
                  <a:lnTo>
                    <a:pt x="806843" y="235800"/>
                  </a:lnTo>
                  <a:lnTo>
                    <a:pt x="807681" y="229069"/>
                  </a:lnTo>
                  <a:lnTo>
                    <a:pt x="808088" y="225310"/>
                  </a:lnTo>
                  <a:lnTo>
                    <a:pt x="808088" y="219011"/>
                  </a:lnTo>
                  <a:close/>
                </a:path>
                <a:path w="2084704" h="653415">
                  <a:moveTo>
                    <a:pt x="951801" y="104051"/>
                  </a:moveTo>
                  <a:lnTo>
                    <a:pt x="934466" y="105638"/>
                  </a:lnTo>
                  <a:lnTo>
                    <a:pt x="920610" y="110718"/>
                  </a:lnTo>
                  <a:lnTo>
                    <a:pt x="909332" y="119811"/>
                  </a:lnTo>
                  <a:lnTo>
                    <a:pt x="899731" y="133426"/>
                  </a:lnTo>
                  <a:lnTo>
                    <a:pt x="899731" y="111188"/>
                  </a:lnTo>
                  <a:lnTo>
                    <a:pt x="840574" y="111188"/>
                  </a:lnTo>
                  <a:lnTo>
                    <a:pt x="840574" y="320967"/>
                  </a:lnTo>
                  <a:lnTo>
                    <a:pt x="902639" y="320967"/>
                  </a:lnTo>
                  <a:lnTo>
                    <a:pt x="902639" y="205168"/>
                  </a:lnTo>
                  <a:lnTo>
                    <a:pt x="905281" y="187985"/>
                  </a:lnTo>
                  <a:lnTo>
                    <a:pt x="913790" y="176326"/>
                  </a:lnTo>
                  <a:lnTo>
                    <a:pt x="929005" y="169532"/>
                  </a:lnTo>
                  <a:lnTo>
                    <a:pt x="951801" y="166992"/>
                  </a:lnTo>
                  <a:lnTo>
                    <a:pt x="951801" y="133426"/>
                  </a:lnTo>
                  <a:lnTo>
                    <a:pt x="951801" y="104051"/>
                  </a:lnTo>
                  <a:close/>
                </a:path>
                <a:path w="2084704" h="653415">
                  <a:moveTo>
                    <a:pt x="1183398" y="219011"/>
                  </a:moveTo>
                  <a:lnTo>
                    <a:pt x="1178763" y="193840"/>
                  </a:lnTo>
                  <a:lnTo>
                    <a:pt x="1175004" y="173443"/>
                  </a:lnTo>
                  <a:lnTo>
                    <a:pt x="1164767" y="157340"/>
                  </a:lnTo>
                  <a:lnTo>
                    <a:pt x="1151839" y="136994"/>
                  </a:lnTo>
                  <a:lnTo>
                    <a:pt x="1121333" y="115849"/>
                  </a:lnTo>
                  <a:lnTo>
                    <a:pt x="1121333" y="193840"/>
                  </a:lnTo>
                  <a:lnTo>
                    <a:pt x="1027176" y="193840"/>
                  </a:lnTo>
                  <a:lnTo>
                    <a:pt x="1033373" y="178231"/>
                  </a:lnTo>
                  <a:lnTo>
                    <a:pt x="1043584" y="166789"/>
                  </a:lnTo>
                  <a:lnTo>
                    <a:pt x="1057465" y="159740"/>
                  </a:lnTo>
                  <a:lnTo>
                    <a:pt x="1074674" y="157340"/>
                  </a:lnTo>
                  <a:lnTo>
                    <a:pt x="1091222" y="160045"/>
                  </a:lnTo>
                  <a:lnTo>
                    <a:pt x="1105192" y="167576"/>
                  </a:lnTo>
                  <a:lnTo>
                    <a:pt x="1115568" y="179120"/>
                  </a:lnTo>
                  <a:lnTo>
                    <a:pt x="1121333" y="193840"/>
                  </a:lnTo>
                  <a:lnTo>
                    <a:pt x="1121333" y="115849"/>
                  </a:lnTo>
                  <a:lnTo>
                    <a:pt x="1116965" y="112814"/>
                  </a:lnTo>
                  <a:lnTo>
                    <a:pt x="1073416" y="104051"/>
                  </a:lnTo>
                  <a:lnTo>
                    <a:pt x="1031430" y="112890"/>
                  </a:lnTo>
                  <a:lnTo>
                    <a:pt x="997140" y="136994"/>
                  </a:lnTo>
                  <a:lnTo>
                    <a:pt x="974013" y="172732"/>
                  </a:lnTo>
                  <a:lnTo>
                    <a:pt x="965530" y="216509"/>
                  </a:lnTo>
                  <a:lnTo>
                    <a:pt x="974051" y="260489"/>
                  </a:lnTo>
                  <a:lnTo>
                    <a:pt x="997496" y="295897"/>
                  </a:lnTo>
                  <a:lnTo>
                    <a:pt x="1032662" y="319506"/>
                  </a:lnTo>
                  <a:lnTo>
                    <a:pt x="1076337" y="328091"/>
                  </a:lnTo>
                  <a:lnTo>
                    <a:pt x="1107363" y="323075"/>
                  </a:lnTo>
                  <a:lnTo>
                    <a:pt x="1135227" y="308648"/>
                  </a:lnTo>
                  <a:lnTo>
                    <a:pt x="1158633" y="285800"/>
                  </a:lnTo>
                  <a:lnTo>
                    <a:pt x="1164805" y="275247"/>
                  </a:lnTo>
                  <a:lnTo>
                    <a:pt x="1176312" y="255524"/>
                  </a:lnTo>
                  <a:lnTo>
                    <a:pt x="1112583" y="255524"/>
                  </a:lnTo>
                  <a:lnTo>
                    <a:pt x="1109662" y="258445"/>
                  </a:lnTo>
                  <a:lnTo>
                    <a:pt x="1100277" y="266395"/>
                  </a:lnTo>
                  <a:lnTo>
                    <a:pt x="1091438" y="271576"/>
                  </a:lnTo>
                  <a:lnTo>
                    <a:pt x="1082128" y="274396"/>
                  </a:lnTo>
                  <a:lnTo>
                    <a:pt x="1071346" y="275247"/>
                  </a:lnTo>
                  <a:lnTo>
                    <a:pt x="1054468" y="272389"/>
                  </a:lnTo>
                  <a:lnTo>
                    <a:pt x="1040663" y="264337"/>
                  </a:lnTo>
                  <a:lnTo>
                    <a:pt x="1030859" y="251879"/>
                  </a:lnTo>
                  <a:lnTo>
                    <a:pt x="1025918" y="235800"/>
                  </a:lnTo>
                  <a:lnTo>
                    <a:pt x="1182141" y="235800"/>
                  </a:lnTo>
                  <a:lnTo>
                    <a:pt x="1182979" y="229069"/>
                  </a:lnTo>
                  <a:lnTo>
                    <a:pt x="1183398" y="225310"/>
                  </a:lnTo>
                  <a:lnTo>
                    <a:pt x="1183398" y="219011"/>
                  </a:lnTo>
                  <a:close/>
                </a:path>
                <a:path w="2084704" h="653415">
                  <a:moveTo>
                    <a:pt x="1408734" y="189636"/>
                  </a:moveTo>
                  <a:lnTo>
                    <a:pt x="1407706" y="167754"/>
                  </a:lnTo>
                  <a:lnTo>
                    <a:pt x="1406702" y="162801"/>
                  </a:lnTo>
                  <a:lnTo>
                    <a:pt x="1404264" y="150736"/>
                  </a:lnTo>
                  <a:lnTo>
                    <a:pt x="1376426" y="116090"/>
                  </a:lnTo>
                  <a:lnTo>
                    <a:pt x="1331683" y="104051"/>
                  </a:lnTo>
                  <a:lnTo>
                    <a:pt x="1313688" y="105752"/>
                  </a:lnTo>
                  <a:lnTo>
                    <a:pt x="1298663" y="111036"/>
                  </a:lnTo>
                  <a:lnTo>
                    <a:pt x="1285989" y="120167"/>
                  </a:lnTo>
                  <a:lnTo>
                    <a:pt x="1275029" y="133426"/>
                  </a:lnTo>
                  <a:lnTo>
                    <a:pt x="1275029" y="111188"/>
                  </a:lnTo>
                  <a:lnTo>
                    <a:pt x="1215872" y="111188"/>
                  </a:lnTo>
                  <a:lnTo>
                    <a:pt x="1215872" y="320967"/>
                  </a:lnTo>
                  <a:lnTo>
                    <a:pt x="1278356" y="320967"/>
                  </a:lnTo>
                  <a:lnTo>
                    <a:pt x="1278356" y="203898"/>
                  </a:lnTo>
                  <a:lnTo>
                    <a:pt x="1280604" y="185978"/>
                  </a:lnTo>
                  <a:lnTo>
                    <a:pt x="1287310" y="173139"/>
                  </a:lnTo>
                  <a:lnTo>
                    <a:pt x="1298397" y="165392"/>
                  </a:lnTo>
                  <a:lnTo>
                    <a:pt x="1313764" y="162801"/>
                  </a:lnTo>
                  <a:lnTo>
                    <a:pt x="1328331" y="165366"/>
                  </a:lnTo>
                  <a:lnTo>
                    <a:pt x="1338453" y="173291"/>
                  </a:lnTo>
                  <a:lnTo>
                    <a:pt x="1344358" y="186867"/>
                  </a:lnTo>
                  <a:lnTo>
                    <a:pt x="1346276" y="206425"/>
                  </a:lnTo>
                  <a:lnTo>
                    <a:pt x="1346276" y="320967"/>
                  </a:lnTo>
                  <a:lnTo>
                    <a:pt x="1408734" y="320967"/>
                  </a:lnTo>
                  <a:lnTo>
                    <a:pt x="1408734" y="189636"/>
                  </a:lnTo>
                  <a:close/>
                </a:path>
                <a:path w="2084704" h="653415">
                  <a:moveTo>
                    <a:pt x="1660334" y="241249"/>
                  </a:moveTo>
                  <a:lnTo>
                    <a:pt x="1597444" y="241249"/>
                  </a:lnTo>
                  <a:lnTo>
                    <a:pt x="1587754" y="253961"/>
                  </a:lnTo>
                  <a:lnTo>
                    <a:pt x="1577124" y="262699"/>
                  </a:lnTo>
                  <a:lnTo>
                    <a:pt x="1565097" y="267741"/>
                  </a:lnTo>
                  <a:lnTo>
                    <a:pt x="1551203" y="269354"/>
                  </a:lnTo>
                  <a:lnTo>
                    <a:pt x="1531569" y="265480"/>
                  </a:lnTo>
                  <a:lnTo>
                    <a:pt x="1515999" y="254723"/>
                  </a:lnTo>
                  <a:lnTo>
                    <a:pt x="1505750" y="238379"/>
                  </a:lnTo>
                  <a:lnTo>
                    <a:pt x="1502054" y="217741"/>
                  </a:lnTo>
                  <a:lnTo>
                    <a:pt x="1505699" y="195541"/>
                  </a:lnTo>
                  <a:lnTo>
                    <a:pt x="1515948" y="178168"/>
                  </a:lnTo>
                  <a:lnTo>
                    <a:pt x="1531747" y="166852"/>
                  </a:lnTo>
                  <a:lnTo>
                    <a:pt x="1552028" y="162801"/>
                  </a:lnTo>
                  <a:lnTo>
                    <a:pt x="1566379" y="164795"/>
                  </a:lnTo>
                  <a:lnTo>
                    <a:pt x="1579054" y="170561"/>
                  </a:lnTo>
                  <a:lnTo>
                    <a:pt x="1589455" y="179793"/>
                  </a:lnTo>
                  <a:lnTo>
                    <a:pt x="1597025" y="192163"/>
                  </a:lnTo>
                  <a:lnTo>
                    <a:pt x="1659915" y="192163"/>
                  </a:lnTo>
                  <a:lnTo>
                    <a:pt x="1645793" y="156629"/>
                  </a:lnTo>
                  <a:lnTo>
                    <a:pt x="1588985" y="110566"/>
                  </a:lnTo>
                  <a:lnTo>
                    <a:pt x="1551203" y="104051"/>
                  </a:lnTo>
                  <a:lnTo>
                    <a:pt x="1506867" y="112585"/>
                  </a:lnTo>
                  <a:lnTo>
                    <a:pt x="1471485" y="136105"/>
                  </a:lnTo>
                  <a:lnTo>
                    <a:pt x="1448054" y="171500"/>
                  </a:lnTo>
                  <a:lnTo>
                    <a:pt x="1439570" y="215658"/>
                  </a:lnTo>
                  <a:lnTo>
                    <a:pt x="1448231" y="259956"/>
                  </a:lnTo>
                  <a:lnTo>
                    <a:pt x="1472006" y="295630"/>
                  </a:lnTo>
                  <a:lnTo>
                    <a:pt x="1507578" y="319430"/>
                  </a:lnTo>
                  <a:lnTo>
                    <a:pt x="1551622" y="328091"/>
                  </a:lnTo>
                  <a:lnTo>
                    <a:pt x="1588871" y="321729"/>
                  </a:lnTo>
                  <a:lnTo>
                    <a:pt x="1620964" y="303872"/>
                  </a:lnTo>
                  <a:lnTo>
                    <a:pt x="1645564" y="276415"/>
                  </a:lnTo>
                  <a:lnTo>
                    <a:pt x="1648536" y="269354"/>
                  </a:lnTo>
                  <a:lnTo>
                    <a:pt x="1660334" y="241249"/>
                  </a:lnTo>
                  <a:close/>
                </a:path>
                <a:path w="2084704" h="653415">
                  <a:moveTo>
                    <a:pt x="1896516" y="219011"/>
                  </a:moveTo>
                  <a:lnTo>
                    <a:pt x="1888121" y="173443"/>
                  </a:lnTo>
                  <a:lnTo>
                    <a:pt x="1864956" y="136994"/>
                  </a:lnTo>
                  <a:lnTo>
                    <a:pt x="1834451" y="115849"/>
                  </a:lnTo>
                  <a:lnTo>
                    <a:pt x="1834451" y="193840"/>
                  </a:lnTo>
                  <a:lnTo>
                    <a:pt x="1740319" y="193840"/>
                  </a:lnTo>
                  <a:lnTo>
                    <a:pt x="1746504" y="178231"/>
                  </a:lnTo>
                  <a:lnTo>
                    <a:pt x="1756702" y="166789"/>
                  </a:lnTo>
                  <a:lnTo>
                    <a:pt x="1770583" y="159740"/>
                  </a:lnTo>
                  <a:lnTo>
                    <a:pt x="1787791" y="157340"/>
                  </a:lnTo>
                  <a:lnTo>
                    <a:pt x="1804339" y="160045"/>
                  </a:lnTo>
                  <a:lnTo>
                    <a:pt x="1818309" y="167576"/>
                  </a:lnTo>
                  <a:lnTo>
                    <a:pt x="1828685" y="179120"/>
                  </a:lnTo>
                  <a:lnTo>
                    <a:pt x="1834451" y="193840"/>
                  </a:lnTo>
                  <a:lnTo>
                    <a:pt x="1834451" y="115849"/>
                  </a:lnTo>
                  <a:lnTo>
                    <a:pt x="1830082" y="112814"/>
                  </a:lnTo>
                  <a:lnTo>
                    <a:pt x="1786547" y="104051"/>
                  </a:lnTo>
                  <a:lnTo>
                    <a:pt x="1744560" y="112890"/>
                  </a:lnTo>
                  <a:lnTo>
                    <a:pt x="1710270" y="136994"/>
                  </a:lnTo>
                  <a:lnTo>
                    <a:pt x="1687144" y="172732"/>
                  </a:lnTo>
                  <a:lnTo>
                    <a:pt x="1678660" y="216509"/>
                  </a:lnTo>
                  <a:lnTo>
                    <a:pt x="1687182" y="260489"/>
                  </a:lnTo>
                  <a:lnTo>
                    <a:pt x="1710626" y="295897"/>
                  </a:lnTo>
                  <a:lnTo>
                    <a:pt x="1745792" y="319506"/>
                  </a:lnTo>
                  <a:lnTo>
                    <a:pt x="1789468" y="328091"/>
                  </a:lnTo>
                  <a:lnTo>
                    <a:pt x="1820494" y="323075"/>
                  </a:lnTo>
                  <a:lnTo>
                    <a:pt x="1848358" y="308648"/>
                  </a:lnTo>
                  <a:lnTo>
                    <a:pt x="1871764" y="285800"/>
                  </a:lnTo>
                  <a:lnTo>
                    <a:pt x="1877923" y="275247"/>
                  </a:lnTo>
                  <a:lnTo>
                    <a:pt x="1889429" y="255524"/>
                  </a:lnTo>
                  <a:lnTo>
                    <a:pt x="1825701" y="255524"/>
                  </a:lnTo>
                  <a:lnTo>
                    <a:pt x="1822780" y="258445"/>
                  </a:lnTo>
                  <a:lnTo>
                    <a:pt x="1813394" y="266395"/>
                  </a:lnTo>
                  <a:lnTo>
                    <a:pt x="1804568" y="271576"/>
                  </a:lnTo>
                  <a:lnTo>
                    <a:pt x="1795259" y="274396"/>
                  </a:lnTo>
                  <a:lnTo>
                    <a:pt x="1784464" y="275247"/>
                  </a:lnTo>
                  <a:lnTo>
                    <a:pt x="1767586" y="272389"/>
                  </a:lnTo>
                  <a:lnTo>
                    <a:pt x="1753793" y="264337"/>
                  </a:lnTo>
                  <a:lnTo>
                    <a:pt x="1743989" y="251879"/>
                  </a:lnTo>
                  <a:lnTo>
                    <a:pt x="1739061" y="235800"/>
                  </a:lnTo>
                  <a:lnTo>
                    <a:pt x="1895271" y="235800"/>
                  </a:lnTo>
                  <a:lnTo>
                    <a:pt x="1896110" y="229069"/>
                  </a:lnTo>
                  <a:lnTo>
                    <a:pt x="1896516" y="225310"/>
                  </a:lnTo>
                  <a:lnTo>
                    <a:pt x="1896516" y="219011"/>
                  </a:lnTo>
                  <a:close/>
                </a:path>
                <a:path w="2084704" h="653415">
                  <a:moveTo>
                    <a:pt x="2083943" y="257606"/>
                  </a:moveTo>
                  <a:lnTo>
                    <a:pt x="2066036" y="214401"/>
                  </a:lnTo>
                  <a:lnTo>
                    <a:pt x="2011057" y="190474"/>
                  </a:lnTo>
                  <a:lnTo>
                    <a:pt x="1996909" y="185826"/>
                  </a:lnTo>
                  <a:lnTo>
                    <a:pt x="1986902" y="180568"/>
                  </a:lnTo>
                  <a:lnTo>
                    <a:pt x="1980958" y="174612"/>
                  </a:lnTo>
                  <a:lnTo>
                    <a:pt x="1978990" y="167817"/>
                  </a:lnTo>
                  <a:lnTo>
                    <a:pt x="1978990" y="159854"/>
                  </a:lnTo>
                  <a:lnTo>
                    <a:pt x="1986889" y="154393"/>
                  </a:lnTo>
                  <a:lnTo>
                    <a:pt x="2010219" y="154393"/>
                  </a:lnTo>
                  <a:lnTo>
                    <a:pt x="2015642" y="159016"/>
                  </a:lnTo>
                  <a:lnTo>
                    <a:pt x="2016480" y="169926"/>
                  </a:lnTo>
                  <a:lnTo>
                    <a:pt x="2077707" y="169926"/>
                  </a:lnTo>
                  <a:lnTo>
                    <a:pt x="2054326" y="121729"/>
                  </a:lnTo>
                  <a:lnTo>
                    <a:pt x="2000643" y="104051"/>
                  </a:lnTo>
                  <a:lnTo>
                    <a:pt x="1967814" y="109435"/>
                  </a:lnTo>
                  <a:lnTo>
                    <a:pt x="1941080" y="124142"/>
                  </a:lnTo>
                  <a:lnTo>
                    <a:pt x="1923097" y="146011"/>
                  </a:lnTo>
                  <a:lnTo>
                    <a:pt x="1916506" y="172859"/>
                  </a:lnTo>
                  <a:lnTo>
                    <a:pt x="1919833" y="192290"/>
                  </a:lnTo>
                  <a:lnTo>
                    <a:pt x="1943214" y="222656"/>
                  </a:lnTo>
                  <a:lnTo>
                    <a:pt x="1985225" y="237070"/>
                  </a:lnTo>
                  <a:lnTo>
                    <a:pt x="1997303" y="240411"/>
                  </a:lnTo>
                  <a:lnTo>
                    <a:pt x="2021459" y="260959"/>
                  </a:lnTo>
                  <a:lnTo>
                    <a:pt x="2019769" y="267411"/>
                  </a:lnTo>
                  <a:lnTo>
                    <a:pt x="2015159" y="272605"/>
                  </a:lnTo>
                  <a:lnTo>
                    <a:pt x="2008289" y="276072"/>
                  </a:lnTo>
                  <a:lnTo>
                    <a:pt x="1999805" y="277329"/>
                  </a:lnTo>
                  <a:lnTo>
                    <a:pt x="1990775" y="276098"/>
                  </a:lnTo>
                  <a:lnTo>
                    <a:pt x="1983778" y="272453"/>
                  </a:lnTo>
                  <a:lnTo>
                    <a:pt x="1978964" y="266534"/>
                  </a:lnTo>
                  <a:lnTo>
                    <a:pt x="1976488" y="258445"/>
                  </a:lnTo>
                  <a:lnTo>
                    <a:pt x="1914423" y="258445"/>
                  </a:lnTo>
                  <a:lnTo>
                    <a:pt x="1922805" y="287388"/>
                  </a:lnTo>
                  <a:lnTo>
                    <a:pt x="1940242" y="309321"/>
                  </a:lnTo>
                  <a:lnTo>
                    <a:pt x="1965490" y="323227"/>
                  </a:lnTo>
                  <a:lnTo>
                    <a:pt x="1997303" y="328091"/>
                  </a:lnTo>
                  <a:lnTo>
                    <a:pt x="2031403" y="322630"/>
                  </a:lnTo>
                  <a:lnTo>
                    <a:pt x="2058898" y="307644"/>
                  </a:lnTo>
                  <a:lnTo>
                    <a:pt x="2077262" y="285267"/>
                  </a:lnTo>
                  <a:lnTo>
                    <a:pt x="2079180" y="277329"/>
                  </a:lnTo>
                  <a:lnTo>
                    <a:pt x="2083943" y="257606"/>
                  </a:lnTo>
                  <a:close/>
                </a:path>
                <a:path w="2084704" h="653415">
                  <a:moveTo>
                    <a:pt x="2084336" y="403936"/>
                  </a:moveTo>
                  <a:lnTo>
                    <a:pt x="952449" y="403936"/>
                  </a:lnTo>
                  <a:lnTo>
                    <a:pt x="952449" y="653008"/>
                  </a:lnTo>
                  <a:lnTo>
                    <a:pt x="2084336" y="653008"/>
                  </a:lnTo>
                  <a:lnTo>
                    <a:pt x="2084336" y="403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09470" y="569150"/>
              <a:ext cx="963930" cy="183515"/>
            </a:xfrm>
            <a:custGeom>
              <a:avLst/>
              <a:gdLst/>
              <a:ahLst/>
              <a:cxnLst/>
              <a:rect l="l" t="t" r="r" b="b"/>
              <a:pathLst>
                <a:path w="963929" h="183515">
                  <a:moveTo>
                    <a:pt x="145757" y="143903"/>
                  </a:moveTo>
                  <a:lnTo>
                    <a:pt x="136829" y="121640"/>
                  </a:lnTo>
                  <a:lnTo>
                    <a:pt x="124968" y="92100"/>
                  </a:lnTo>
                  <a:lnTo>
                    <a:pt x="107911" y="49631"/>
                  </a:lnTo>
                  <a:lnTo>
                    <a:pt x="90741" y="6858"/>
                  </a:lnTo>
                  <a:lnTo>
                    <a:pt x="87414" y="6858"/>
                  </a:lnTo>
                  <a:lnTo>
                    <a:pt x="87414" y="92100"/>
                  </a:lnTo>
                  <a:lnTo>
                    <a:pt x="57251" y="92100"/>
                  </a:lnTo>
                  <a:lnTo>
                    <a:pt x="72263" y="49631"/>
                  </a:lnTo>
                  <a:lnTo>
                    <a:pt x="87414" y="92100"/>
                  </a:lnTo>
                  <a:lnTo>
                    <a:pt x="87414" y="6858"/>
                  </a:lnTo>
                  <a:lnTo>
                    <a:pt x="53835" y="6858"/>
                  </a:lnTo>
                  <a:lnTo>
                    <a:pt x="0" y="143903"/>
                  </a:lnTo>
                  <a:lnTo>
                    <a:pt x="40462" y="143903"/>
                  </a:lnTo>
                  <a:lnTo>
                    <a:pt x="48044" y="121640"/>
                  </a:lnTo>
                  <a:lnTo>
                    <a:pt x="96621" y="121640"/>
                  </a:lnTo>
                  <a:lnTo>
                    <a:pt x="104178" y="143903"/>
                  </a:lnTo>
                  <a:lnTo>
                    <a:pt x="145757" y="143903"/>
                  </a:lnTo>
                  <a:close/>
                </a:path>
                <a:path w="963929" h="183515">
                  <a:moveTo>
                    <a:pt x="262623" y="99301"/>
                  </a:moveTo>
                  <a:lnTo>
                    <a:pt x="226834" y="99301"/>
                  </a:lnTo>
                  <a:lnTo>
                    <a:pt x="223710" y="105702"/>
                  </a:lnTo>
                  <a:lnTo>
                    <a:pt x="219024" y="110566"/>
                  </a:lnTo>
                  <a:lnTo>
                    <a:pt x="213080" y="113652"/>
                  </a:lnTo>
                  <a:lnTo>
                    <a:pt x="206146" y="114731"/>
                  </a:lnTo>
                  <a:lnTo>
                    <a:pt x="197370" y="112966"/>
                  </a:lnTo>
                  <a:lnTo>
                    <a:pt x="190436" y="108038"/>
                  </a:lnTo>
                  <a:lnTo>
                    <a:pt x="185877" y="100533"/>
                  </a:lnTo>
                  <a:lnTo>
                    <a:pt x="184238" y="91008"/>
                  </a:lnTo>
                  <a:lnTo>
                    <a:pt x="185864" y="81534"/>
                  </a:lnTo>
                  <a:lnTo>
                    <a:pt x="190385" y="74091"/>
                  </a:lnTo>
                  <a:lnTo>
                    <a:pt x="197319" y="69240"/>
                  </a:lnTo>
                  <a:lnTo>
                    <a:pt x="206146" y="67500"/>
                  </a:lnTo>
                  <a:lnTo>
                    <a:pt x="215633" y="67500"/>
                  </a:lnTo>
                  <a:lnTo>
                    <a:pt x="223697" y="73101"/>
                  </a:lnTo>
                  <a:lnTo>
                    <a:pt x="226758" y="81724"/>
                  </a:lnTo>
                  <a:lnTo>
                    <a:pt x="262229" y="81724"/>
                  </a:lnTo>
                  <a:lnTo>
                    <a:pt x="255981" y="62547"/>
                  </a:lnTo>
                  <a:lnTo>
                    <a:pt x="243890" y="47764"/>
                  </a:lnTo>
                  <a:lnTo>
                    <a:pt x="226974" y="38252"/>
                  </a:lnTo>
                  <a:lnTo>
                    <a:pt x="206260" y="34874"/>
                  </a:lnTo>
                  <a:lnTo>
                    <a:pt x="182714" y="39027"/>
                  </a:lnTo>
                  <a:lnTo>
                    <a:pt x="164211" y="50622"/>
                  </a:lnTo>
                  <a:lnTo>
                    <a:pt x="152107" y="68351"/>
                  </a:lnTo>
                  <a:lnTo>
                    <a:pt x="147764" y="90893"/>
                  </a:lnTo>
                  <a:lnTo>
                    <a:pt x="152120" y="113525"/>
                  </a:lnTo>
                  <a:lnTo>
                    <a:pt x="164236" y="131394"/>
                  </a:lnTo>
                  <a:lnTo>
                    <a:pt x="182714" y="143141"/>
                  </a:lnTo>
                  <a:lnTo>
                    <a:pt x="206146" y="147358"/>
                  </a:lnTo>
                  <a:lnTo>
                    <a:pt x="226949" y="143891"/>
                  </a:lnTo>
                  <a:lnTo>
                    <a:pt x="244005" y="134099"/>
                  </a:lnTo>
                  <a:lnTo>
                    <a:pt x="256247" y="118935"/>
                  </a:lnTo>
                  <a:lnTo>
                    <a:pt x="262623" y="99301"/>
                  </a:lnTo>
                  <a:close/>
                </a:path>
                <a:path w="963929" h="183515">
                  <a:moveTo>
                    <a:pt x="390893" y="38061"/>
                  </a:moveTo>
                  <a:lnTo>
                    <a:pt x="363766" y="38061"/>
                  </a:lnTo>
                  <a:lnTo>
                    <a:pt x="360032" y="46240"/>
                  </a:lnTo>
                  <a:lnTo>
                    <a:pt x="356260" y="43649"/>
                  </a:lnTo>
                  <a:lnTo>
                    <a:pt x="356260" y="91008"/>
                  </a:lnTo>
                  <a:lnTo>
                    <a:pt x="354469" y="100596"/>
                  </a:lnTo>
                  <a:lnTo>
                    <a:pt x="349542" y="108242"/>
                  </a:lnTo>
                  <a:lnTo>
                    <a:pt x="342036" y="113296"/>
                  </a:lnTo>
                  <a:lnTo>
                    <a:pt x="332587" y="115125"/>
                  </a:lnTo>
                  <a:lnTo>
                    <a:pt x="323126" y="113296"/>
                  </a:lnTo>
                  <a:lnTo>
                    <a:pt x="315633" y="108242"/>
                  </a:lnTo>
                  <a:lnTo>
                    <a:pt x="310705" y="100596"/>
                  </a:lnTo>
                  <a:lnTo>
                    <a:pt x="308927" y="91008"/>
                  </a:lnTo>
                  <a:lnTo>
                    <a:pt x="310692" y="81470"/>
                  </a:lnTo>
                  <a:lnTo>
                    <a:pt x="349542" y="73850"/>
                  </a:lnTo>
                  <a:lnTo>
                    <a:pt x="356260" y="91008"/>
                  </a:lnTo>
                  <a:lnTo>
                    <a:pt x="356260" y="43649"/>
                  </a:lnTo>
                  <a:lnTo>
                    <a:pt x="353047" y="41427"/>
                  </a:lnTo>
                  <a:lnTo>
                    <a:pt x="345262" y="37858"/>
                  </a:lnTo>
                  <a:lnTo>
                    <a:pt x="336791" y="35636"/>
                  </a:lnTo>
                  <a:lnTo>
                    <a:pt x="327723" y="34874"/>
                  </a:lnTo>
                  <a:lnTo>
                    <a:pt x="305422" y="39027"/>
                  </a:lnTo>
                  <a:lnTo>
                    <a:pt x="287883" y="50622"/>
                  </a:lnTo>
                  <a:lnTo>
                    <a:pt x="276402" y="68351"/>
                  </a:lnTo>
                  <a:lnTo>
                    <a:pt x="272288" y="90919"/>
                  </a:lnTo>
                  <a:lnTo>
                    <a:pt x="276402" y="113614"/>
                  </a:lnTo>
                  <a:lnTo>
                    <a:pt x="287883" y="131470"/>
                  </a:lnTo>
                  <a:lnTo>
                    <a:pt x="305422" y="143179"/>
                  </a:lnTo>
                  <a:lnTo>
                    <a:pt x="327723" y="147370"/>
                  </a:lnTo>
                  <a:lnTo>
                    <a:pt x="336664" y="146634"/>
                  </a:lnTo>
                  <a:lnTo>
                    <a:pt x="345033" y="144475"/>
                  </a:lnTo>
                  <a:lnTo>
                    <a:pt x="352717" y="141008"/>
                  </a:lnTo>
                  <a:lnTo>
                    <a:pt x="359625" y="136309"/>
                  </a:lnTo>
                  <a:lnTo>
                    <a:pt x="362737" y="143789"/>
                  </a:lnTo>
                  <a:lnTo>
                    <a:pt x="390893" y="143789"/>
                  </a:lnTo>
                  <a:lnTo>
                    <a:pt x="390893" y="136309"/>
                  </a:lnTo>
                  <a:lnTo>
                    <a:pt x="390893" y="115125"/>
                  </a:lnTo>
                  <a:lnTo>
                    <a:pt x="390893" y="66979"/>
                  </a:lnTo>
                  <a:lnTo>
                    <a:pt x="390893" y="46240"/>
                  </a:lnTo>
                  <a:lnTo>
                    <a:pt x="390893" y="38061"/>
                  </a:lnTo>
                  <a:close/>
                </a:path>
                <a:path w="963929" h="183515">
                  <a:moveTo>
                    <a:pt x="525500" y="0"/>
                  </a:moveTo>
                  <a:lnTo>
                    <a:pt x="491769" y="0"/>
                  </a:lnTo>
                  <a:lnTo>
                    <a:pt x="491769" y="91046"/>
                  </a:lnTo>
                  <a:lnTo>
                    <a:pt x="489991" y="100647"/>
                  </a:lnTo>
                  <a:lnTo>
                    <a:pt x="485051" y="108318"/>
                  </a:lnTo>
                  <a:lnTo>
                    <a:pt x="477558" y="113398"/>
                  </a:lnTo>
                  <a:lnTo>
                    <a:pt x="468096" y="115239"/>
                  </a:lnTo>
                  <a:lnTo>
                    <a:pt x="458647" y="113398"/>
                  </a:lnTo>
                  <a:lnTo>
                    <a:pt x="451154" y="108318"/>
                  </a:lnTo>
                  <a:lnTo>
                    <a:pt x="446214" y="100647"/>
                  </a:lnTo>
                  <a:lnTo>
                    <a:pt x="444436" y="91046"/>
                  </a:lnTo>
                  <a:lnTo>
                    <a:pt x="446214" y="81432"/>
                  </a:lnTo>
                  <a:lnTo>
                    <a:pt x="451154" y="73774"/>
                  </a:lnTo>
                  <a:lnTo>
                    <a:pt x="458647" y="68681"/>
                  </a:lnTo>
                  <a:lnTo>
                    <a:pt x="468096" y="66852"/>
                  </a:lnTo>
                  <a:lnTo>
                    <a:pt x="477558" y="68681"/>
                  </a:lnTo>
                  <a:lnTo>
                    <a:pt x="485051" y="73774"/>
                  </a:lnTo>
                  <a:lnTo>
                    <a:pt x="489991" y="81432"/>
                  </a:lnTo>
                  <a:lnTo>
                    <a:pt x="491769" y="91046"/>
                  </a:lnTo>
                  <a:lnTo>
                    <a:pt x="491769" y="0"/>
                  </a:lnTo>
                  <a:lnTo>
                    <a:pt x="489496" y="0"/>
                  </a:lnTo>
                  <a:lnTo>
                    <a:pt x="489496" y="42049"/>
                  </a:lnTo>
                  <a:lnTo>
                    <a:pt x="483514" y="38900"/>
                  </a:lnTo>
                  <a:lnTo>
                    <a:pt x="477189" y="36614"/>
                  </a:lnTo>
                  <a:lnTo>
                    <a:pt x="470382" y="35204"/>
                  </a:lnTo>
                  <a:lnTo>
                    <a:pt x="463232" y="34721"/>
                  </a:lnTo>
                  <a:lnTo>
                    <a:pt x="440867" y="38900"/>
                  </a:lnTo>
                  <a:lnTo>
                    <a:pt x="423291" y="50558"/>
                  </a:lnTo>
                  <a:lnTo>
                    <a:pt x="411797" y="68376"/>
                  </a:lnTo>
                  <a:lnTo>
                    <a:pt x="407682" y="91046"/>
                  </a:lnTo>
                  <a:lnTo>
                    <a:pt x="411797" y="113715"/>
                  </a:lnTo>
                  <a:lnTo>
                    <a:pt x="423291" y="131584"/>
                  </a:lnTo>
                  <a:lnTo>
                    <a:pt x="440867" y="143281"/>
                  </a:lnTo>
                  <a:lnTo>
                    <a:pt x="463232" y="147485"/>
                  </a:lnTo>
                  <a:lnTo>
                    <a:pt x="472198" y="146710"/>
                  </a:lnTo>
                  <a:lnTo>
                    <a:pt x="480568" y="144475"/>
                  </a:lnTo>
                  <a:lnTo>
                    <a:pt x="488238" y="140893"/>
                  </a:lnTo>
                  <a:lnTo>
                    <a:pt x="495122" y="136055"/>
                  </a:lnTo>
                  <a:lnTo>
                    <a:pt x="498551" y="143903"/>
                  </a:lnTo>
                  <a:lnTo>
                    <a:pt x="525500" y="143903"/>
                  </a:lnTo>
                  <a:lnTo>
                    <a:pt x="525500" y="136055"/>
                  </a:lnTo>
                  <a:lnTo>
                    <a:pt x="525500" y="115239"/>
                  </a:lnTo>
                  <a:lnTo>
                    <a:pt x="525500" y="66852"/>
                  </a:lnTo>
                  <a:lnTo>
                    <a:pt x="525500" y="42049"/>
                  </a:lnTo>
                  <a:lnTo>
                    <a:pt x="525500" y="0"/>
                  </a:lnTo>
                  <a:close/>
                </a:path>
                <a:path w="963929" h="183515">
                  <a:moveTo>
                    <a:pt x="657288" y="90030"/>
                  </a:moveTo>
                  <a:lnTo>
                    <a:pt x="641223" y="50749"/>
                  </a:lnTo>
                  <a:lnTo>
                    <a:pt x="621423" y="38709"/>
                  </a:lnTo>
                  <a:lnTo>
                    <a:pt x="621423" y="79514"/>
                  </a:lnTo>
                  <a:lnTo>
                    <a:pt x="578675" y="79514"/>
                  </a:lnTo>
                  <a:lnTo>
                    <a:pt x="581710" y="72517"/>
                  </a:lnTo>
                  <a:lnTo>
                    <a:pt x="586270" y="67437"/>
                  </a:lnTo>
                  <a:lnTo>
                    <a:pt x="592277" y="64312"/>
                  </a:lnTo>
                  <a:lnTo>
                    <a:pt x="599617" y="63246"/>
                  </a:lnTo>
                  <a:lnTo>
                    <a:pt x="607225" y="64312"/>
                  </a:lnTo>
                  <a:lnTo>
                    <a:pt x="613460" y="67437"/>
                  </a:lnTo>
                  <a:lnTo>
                    <a:pt x="618223" y="72542"/>
                  </a:lnTo>
                  <a:lnTo>
                    <a:pt x="621423" y="79514"/>
                  </a:lnTo>
                  <a:lnTo>
                    <a:pt x="621423" y="38709"/>
                  </a:lnTo>
                  <a:lnTo>
                    <a:pt x="576643" y="38938"/>
                  </a:lnTo>
                  <a:lnTo>
                    <a:pt x="546493" y="68491"/>
                  </a:lnTo>
                  <a:lnTo>
                    <a:pt x="542188" y="90957"/>
                  </a:lnTo>
                  <a:lnTo>
                    <a:pt x="546519" y="113398"/>
                  </a:lnTo>
                  <a:lnTo>
                    <a:pt x="558520" y="131279"/>
                  </a:lnTo>
                  <a:lnTo>
                    <a:pt x="576719" y="143103"/>
                  </a:lnTo>
                  <a:lnTo>
                    <a:pt x="599617" y="147370"/>
                  </a:lnTo>
                  <a:lnTo>
                    <a:pt x="618401" y="144640"/>
                  </a:lnTo>
                  <a:lnTo>
                    <a:pt x="634453" y="136817"/>
                  </a:lnTo>
                  <a:lnTo>
                    <a:pt x="646912" y="124472"/>
                  </a:lnTo>
                  <a:lnTo>
                    <a:pt x="650062" y="118084"/>
                  </a:lnTo>
                  <a:lnTo>
                    <a:pt x="654964" y="108165"/>
                  </a:lnTo>
                  <a:lnTo>
                    <a:pt x="618731" y="108165"/>
                  </a:lnTo>
                  <a:lnTo>
                    <a:pt x="615238" y="114350"/>
                  </a:lnTo>
                  <a:lnTo>
                    <a:pt x="608114" y="118084"/>
                  </a:lnTo>
                  <a:lnTo>
                    <a:pt x="599617" y="118084"/>
                  </a:lnTo>
                  <a:lnTo>
                    <a:pt x="591731" y="116916"/>
                  </a:lnTo>
                  <a:lnTo>
                    <a:pt x="585406" y="113436"/>
                  </a:lnTo>
                  <a:lnTo>
                    <a:pt x="580796" y="107670"/>
                  </a:lnTo>
                  <a:lnTo>
                    <a:pt x="578040" y="99682"/>
                  </a:lnTo>
                  <a:lnTo>
                    <a:pt x="656539" y="99682"/>
                  </a:lnTo>
                  <a:lnTo>
                    <a:pt x="657009" y="96405"/>
                  </a:lnTo>
                  <a:lnTo>
                    <a:pt x="657288" y="93230"/>
                  </a:lnTo>
                  <a:lnTo>
                    <a:pt x="657288" y="90030"/>
                  </a:lnTo>
                  <a:close/>
                </a:path>
                <a:path w="963929" h="183515">
                  <a:moveTo>
                    <a:pt x="836028" y="77584"/>
                  </a:moveTo>
                  <a:lnTo>
                    <a:pt x="833323" y="60439"/>
                  </a:lnTo>
                  <a:lnTo>
                    <a:pt x="825665" y="46977"/>
                  </a:lnTo>
                  <a:lnTo>
                    <a:pt x="813777" y="38188"/>
                  </a:lnTo>
                  <a:lnTo>
                    <a:pt x="798334" y="35039"/>
                  </a:lnTo>
                  <a:lnTo>
                    <a:pt x="788771" y="36131"/>
                  </a:lnTo>
                  <a:lnTo>
                    <a:pt x="779995" y="39243"/>
                  </a:lnTo>
                  <a:lnTo>
                    <a:pt x="772287" y="44145"/>
                  </a:lnTo>
                  <a:lnTo>
                    <a:pt x="765860" y="50609"/>
                  </a:lnTo>
                  <a:lnTo>
                    <a:pt x="760158" y="44056"/>
                  </a:lnTo>
                  <a:lnTo>
                    <a:pt x="753059" y="39166"/>
                  </a:lnTo>
                  <a:lnTo>
                    <a:pt x="744791" y="36106"/>
                  </a:lnTo>
                  <a:lnTo>
                    <a:pt x="735545" y="35039"/>
                  </a:lnTo>
                  <a:lnTo>
                    <a:pt x="726643" y="36055"/>
                  </a:lnTo>
                  <a:lnTo>
                    <a:pt x="718388" y="38950"/>
                  </a:lnTo>
                  <a:lnTo>
                    <a:pt x="710971" y="43510"/>
                  </a:lnTo>
                  <a:lnTo>
                    <a:pt x="704634" y="49530"/>
                  </a:lnTo>
                  <a:lnTo>
                    <a:pt x="699452" y="38176"/>
                  </a:lnTo>
                  <a:lnTo>
                    <a:pt x="673836" y="38176"/>
                  </a:lnTo>
                  <a:lnTo>
                    <a:pt x="673836" y="143891"/>
                  </a:lnTo>
                  <a:lnTo>
                    <a:pt x="710260" y="143891"/>
                  </a:lnTo>
                  <a:lnTo>
                    <a:pt x="710260" y="72783"/>
                  </a:lnTo>
                  <a:lnTo>
                    <a:pt x="715683" y="65722"/>
                  </a:lnTo>
                  <a:lnTo>
                    <a:pt x="733171" y="65722"/>
                  </a:lnTo>
                  <a:lnTo>
                    <a:pt x="737209" y="71374"/>
                  </a:lnTo>
                  <a:lnTo>
                    <a:pt x="737209" y="143891"/>
                  </a:lnTo>
                  <a:lnTo>
                    <a:pt x="772668" y="143891"/>
                  </a:lnTo>
                  <a:lnTo>
                    <a:pt x="772668" y="72605"/>
                  </a:lnTo>
                  <a:lnTo>
                    <a:pt x="777798" y="65722"/>
                  </a:lnTo>
                  <a:lnTo>
                    <a:pt x="795553" y="65722"/>
                  </a:lnTo>
                  <a:lnTo>
                    <a:pt x="799617" y="71043"/>
                  </a:lnTo>
                  <a:lnTo>
                    <a:pt x="799617" y="143891"/>
                  </a:lnTo>
                  <a:lnTo>
                    <a:pt x="836028" y="143891"/>
                  </a:lnTo>
                  <a:lnTo>
                    <a:pt x="836028" y="77584"/>
                  </a:lnTo>
                  <a:close/>
                </a:path>
                <a:path w="963929" h="183515">
                  <a:moveTo>
                    <a:pt x="963917" y="38176"/>
                  </a:moveTo>
                  <a:lnTo>
                    <a:pt x="924788" y="38176"/>
                  </a:lnTo>
                  <a:lnTo>
                    <a:pt x="903884" y="96418"/>
                  </a:lnTo>
                  <a:lnTo>
                    <a:pt x="881443" y="38176"/>
                  </a:lnTo>
                  <a:lnTo>
                    <a:pt x="841883" y="38176"/>
                  </a:lnTo>
                  <a:lnTo>
                    <a:pt x="885558" y="135166"/>
                  </a:lnTo>
                  <a:lnTo>
                    <a:pt x="881837" y="143344"/>
                  </a:lnTo>
                  <a:lnTo>
                    <a:pt x="877417" y="148501"/>
                  </a:lnTo>
                  <a:lnTo>
                    <a:pt x="871296" y="151180"/>
                  </a:lnTo>
                  <a:lnTo>
                    <a:pt x="862507" y="151955"/>
                  </a:lnTo>
                  <a:lnTo>
                    <a:pt x="852487" y="151955"/>
                  </a:lnTo>
                  <a:lnTo>
                    <a:pt x="852487" y="183248"/>
                  </a:lnTo>
                  <a:lnTo>
                    <a:pt x="864946" y="183248"/>
                  </a:lnTo>
                  <a:lnTo>
                    <a:pt x="883005" y="180911"/>
                  </a:lnTo>
                  <a:lnTo>
                    <a:pt x="897178" y="173355"/>
                  </a:lnTo>
                  <a:lnTo>
                    <a:pt x="908900" y="159727"/>
                  </a:lnTo>
                  <a:lnTo>
                    <a:pt x="919607" y="139192"/>
                  </a:lnTo>
                  <a:lnTo>
                    <a:pt x="963917" y="38176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982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69200" y="6749999"/>
                </a:lnTo>
                <a:lnTo>
                  <a:pt x="106920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6920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3988" y="1520799"/>
            <a:ext cx="1085215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30" dirty="0">
                <a:solidFill>
                  <a:srgbClr val="0076A3"/>
                </a:solidFill>
                <a:latin typeface="Mont"/>
                <a:cs typeface="Mont"/>
              </a:rPr>
              <a:t>V</a:t>
            </a:r>
            <a:r>
              <a:rPr sz="1900" b="1" spc="40" dirty="0">
                <a:solidFill>
                  <a:srgbClr val="0076A3"/>
                </a:solidFill>
                <a:latin typeface="Mont"/>
                <a:cs typeface="Mont"/>
              </a:rPr>
              <a:t>isibili</a:t>
            </a:r>
            <a:r>
              <a:rPr sz="1900" b="1" spc="35" dirty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0" dirty="0">
                <a:solidFill>
                  <a:srgbClr val="0076A3"/>
                </a:solidFill>
                <a:latin typeface="Mont"/>
                <a:cs typeface="Mont"/>
              </a:rPr>
              <a:t>é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847" y="1509000"/>
            <a:ext cx="727710" cy="556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 </a:t>
            </a:r>
            <a:r>
              <a:rPr sz="1900" b="1" spc="-5" dirty="0">
                <a:solidFill>
                  <a:srgbClr val="0076A3"/>
                </a:solidFill>
                <a:latin typeface="Mont"/>
                <a:cs typeface="Mont"/>
              </a:rPr>
              <a:t>Créa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2502" y="1520799"/>
            <a:ext cx="162496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900" b="1" spc="10" dirty="0">
                <a:solidFill>
                  <a:srgbClr val="0076A3"/>
                </a:solidFill>
                <a:latin typeface="Mont"/>
                <a:cs typeface="Mont"/>
              </a:rPr>
              <a:t>Boost </a:t>
            </a:r>
            <a:r>
              <a:rPr sz="1900" b="1" spc="1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R</a:t>
            </a:r>
            <a:r>
              <a:rPr sz="1900" b="1" spc="20" dirty="0" err="1" smtClean="0">
                <a:solidFill>
                  <a:srgbClr val="0076A3"/>
                </a:solidFill>
                <a:latin typeface="Mont"/>
                <a:cs typeface="Mont"/>
              </a:rPr>
              <a:t>ecru</a:t>
            </a:r>
            <a:r>
              <a:rPr sz="1900" b="1" spc="5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sz="1900" b="1" spc="-15" dirty="0" err="1" smtClean="0">
                <a:solidFill>
                  <a:srgbClr val="0076A3"/>
                </a:solidFill>
                <a:latin typeface="Mont"/>
                <a:cs typeface="Mont"/>
              </a:rPr>
              <a:t>eme</a:t>
            </a:r>
            <a:r>
              <a:rPr sz="1900" b="1" spc="-20" dirty="0" err="1" smtClean="0">
                <a:solidFill>
                  <a:srgbClr val="0076A3"/>
                </a:solidFill>
                <a:latin typeface="Mont"/>
                <a:cs typeface="Mont"/>
              </a:rPr>
              <a:t>n</a:t>
            </a:r>
            <a:r>
              <a:rPr sz="1900" b="1" spc="60" dirty="0" err="1" smtClean="0">
                <a:solidFill>
                  <a:srgbClr val="0076A3"/>
                </a:solidFill>
                <a:latin typeface="Mont"/>
                <a:cs typeface="Mont"/>
              </a:rPr>
              <a:t>t</a:t>
            </a:r>
            <a:r>
              <a:rPr lang="fr-BE" sz="1900" b="1" spc="60" dirty="0" smtClean="0">
                <a:solidFill>
                  <a:srgbClr val="0076A3"/>
                </a:solidFill>
                <a:latin typeface="Mont"/>
                <a:cs typeface="Mont"/>
              </a:rPr>
              <a:t> /Formation</a:t>
            </a:r>
            <a:endParaRPr sz="1900" dirty="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688" y="1173001"/>
            <a:ext cx="7390130" cy="5092065"/>
            <a:chOff x="1340688" y="1173001"/>
            <a:chExt cx="7390130" cy="5092065"/>
          </a:xfrm>
        </p:grpSpPr>
        <p:sp>
          <p:nvSpPr>
            <p:cNvPr id="7" name="object 7"/>
            <p:cNvSpPr/>
            <p:nvPr/>
          </p:nvSpPr>
          <p:spPr>
            <a:xfrm>
              <a:off x="7581875" y="1468157"/>
              <a:ext cx="952500" cy="815340"/>
            </a:xfrm>
            <a:custGeom>
              <a:avLst/>
              <a:gdLst/>
              <a:ahLst/>
              <a:cxnLst/>
              <a:rect l="l" t="t" r="r" b="b"/>
              <a:pathLst>
                <a:path w="952500" h="815339">
                  <a:moveTo>
                    <a:pt x="326682" y="593293"/>
                  </a:moveTo>
                  <a:lnTo>
                    <a:pt x="298970" y="546696"/>
                  </a:lnTo>
                  <a:lnTo>
                    <a:pt x="285737" y="538645"/>
                  </a:lnTo>
                  <a:lnTo>
                    <a:pt x="277977" y="538797"/>
                  </a:lnTo>
                  <a:lnTo>
                    <a:pt x="270598" y="541947"/>
                  </a:lnTo>
                  <a:lnTo>
                    <a:pt x="8851" y="711314"/>
                  </a:lnTo>
                  <a:lnTo>
                    <a:pt x="2921" y="717435"/>
                  </a:lnTo>
                  <a:lnTo>
                    <a:pt x="0" y="725106"/>
                  </a:lnTo>
                  <a:lnTo>
                    <a:pt x="266" y="733310"/>
                  </a:lnTo>
                  <a:lnTo>
                    <a:pt x="3873" y="741032"/>
                  </a:lnTo>
                  <a:lnTo>
                    <a:pt x="53225" y="806907"/>
                  </a:lnTo>
                  <a:lnTo>
                    <a:pt x="59613" y="812546"/>
                  </a:lnTo>
                  <a:lnTo>
                    <a:pt x="67424" y="815098"/>
                  </a:lnTo>
                  <a:lnTo>
                    <a:pt x="75603" y="814451"/>
                  </a:lnTo>
                  <a:lnTo>
                    <a:pt x="83134" y="810488"/>
                  </a:lnTo>
                  <a:lnTo>
                    <a:pt x="319252" y="606894"/>
                  </a:lnTo>
                  <a:lnTo>
                    <a:pt x="324345" y="600697"/>
                  </a:lnTo>
                  <a:lnTo>
                    <a:pt x="326682" y="593293"/>
                  </a:lnTo>
                  <a:close/>
                </a:path>
                <a:path w="952500" h="815339">
                  <a:moveTo>
                    <a:pt x="952411" y="316788"/>
                  </a:moveTo>
                  <a:lnTo>
                    <a:pt x="944562" y="264160"/>
                  </a:lnTo>
                  <a:lnTo>
                    <a:pt x="928357" y="212686"/>
                  </a:lnTo>
                  <a:lnTo>
                    <a:pt x="927252" y="210464"/>
                  </a:lnTo>
                  <a:lnTo>
                    <a:pt x="927252" y="356285"/>
                  </a:lnTo>
                  <a:lnTo>
                    <a:pt x="921778" y="400265"/>
                  </a:lnTo>
                  <a:lnTo>
                    <a:pt x="910285" y="442823"/>
                  </a:lnTo>
                  <a:lnTo>
                    <a:pt x="893051" y="483311"/>
                  </a:lnTo>
                  <a:lnTo>
                    <a:pt x="870356" y="521093"/>
                  </a:lnTo>
                  <a:lnTo>
                    <a:pt x="842441" y="555536"/>
                  </a:lnTo>
                  <a:lnTo>
                    <a:pt x="809612" y="585990"/>
                  </a:lnTo>
                  <a:lnTo>
                    <a:pt x="772134" y="611809"/>
                  </a:lnTo>
                  <a:lnTo>
                    <a:pt x="730262" y="632371"/>
                  </a:lnTo>
                  <a:lnTo>
                    <a:pt x="685825" y="646582"/>
                  </a:lnTo>
                  <a:lnTo>
                    <a:pt x="640905" y="653961"/>
                  </a:lnTo>
                  <a:lnTo>
                    <a:pt x="596138" y="654773"/>
                  </a:lnTo>
                  <a:lnTo>
                    <a:pt x="552145" y="649300"/>
                  </a:lnTo>
                  <a:lnTo>
                    <a:pt x="509587" y="637806"/>
                  </a:lnTo>
                  <a:lnTo>
                    <a:pt x="469099" y="620572"/>
                  </a:lnTo>
                  <a:lnTo>
                    <a:pt x="431317" y="597865"/>
                  </a:lnTo>
                  <a:lnTo>
                    <a:pt x="396887" y="569963"/>
                  </a:lnTo>
                  <a:lnTo>
                    <a:pt x="366433" y="537133"/>
                  </a:lnTo>
                  <a:lnTo>
                    <a:pt x="340614" y="499643"/>
                  </a:lnTo>
                  <a:lnTo>
                    <a:pt x="320052" y="457771"/>
                  </a:lnTo>
                  <a:lnTo>
                    <a:pt x="305841" y="413346"/>
                  </a:lnTo>
                  <a:lnTo>
                    <a:pt x="298462" y="368427"/>
                  </a:lnTo>
                  <a:lnTo>
                    <a:pt x="297649" y="323659"/>
                  </a:lnTo>
                  <a:lnTo>
                    <a:pt x="303123" y="279666"/>
                  </a:lnTo>
                  <a:lnTo>
                    <a:pt x="314604" y="237109"/>
                  </a:lnTo>
                  <a:lnTo>
                    <a:pt x="331838" y="196621"/>
                  </a:lnTo>
                  <a:lnTo>
                    <a:pt x="354545" y="158838"/>
                  </a:lnTo>
                  <a:lnTo>
                    <a:pt x="382447" y="124409"/>
                  </a:lnTo>
                  <a:lnTo>
                    <a:pt x="415290" y="93954"/>
                  </a:lnTo>
                  <a:lnTo>
                    <a:pt x="452780" y="68122"/>
                  </a:lnTo>
                  <a:lnTo>
                    <a:pt x="494652" y="47561"/>
                  </a:lnTo>
                  <a:lnTo>
                    <a:pt x="539076" y="33362"/>
                  </a:lnTo>
                  <a:lnTo>
                    <a:pt x="583996" y="25984"/>
                  </a:lnTo>
                  <a:lnTo>
                    <a:pt x="628764" y="25171"/>
                  </a:lnTo>
                  <a:lnTo>
                    <a:pt x="672744" y="30645"/>
                  </a:lnTo>
                  <a:lnTo>
                    <a:pt x="715302" y="42138"/>
                  </a:lnTo>
                  <a:lnTo>
                    <a:pt x="755789" y="59372"/>
                  </a:lnTo>
                  <a:lnTo>
                    <a:pt x="793572" y="82067"/>
                  </a:lnTo>
                  <a:lnTo>
                    <a:pt x="828014" y="109982"/>
                  </a:lnTo>
                  <a:lnTo>
                    <a:pt x="858456" y="142811"/>
                  </a:lnTo>
                  <a:lnTo>
                    <a:pt x="884288" y="180301"/>
                  </a:lnTo>
                  <a:lnTo>
                    <a:pt x="904849" y="222161"/>
                  </a:lnTo>
                  <a:lnTo>
                    <a:pt x="919060" y="266598"/>
                  </a:lnTo>
                  <a:lnTo>
                    <a:pt x="926426" y="311518"/>
                  </a:lnTo>
                  <a:lnTo>
                    <a:pt x="927252" y="356285"/>
                  </a:lnTo>
                  <a:lnTo>
                    <a:pt x="927252" y="210464"/>
                  </a:lnTo>
                  <a:lnTo>
                    <a:pt x="904354" y="164350"/>
                  </a:lnTo>
                  <a:lnTo>
                    <a:pt x="873531" y="120992"/>
                  </a:lnTo>
                  <a:lnTo>
                    <a:pt x="836447" y="83185"/>
                  </a:lnTo>
                  <a:lnTo>
                    <a:pt x="793686" y="51523"/>
                  </a:lnTo>
                  <a:lnTo>
                    <a:pt x="745832" y="26581"/>
                  </a:lnTo>
                  <a:lnTo>
                    <a:pt x="741629" y="25171"/>
                  </a:lnTo>
                  <a:lnTo>
                    <a:pt x="694677" y="9385"/>
                  </a:lnTo>
                  <a:lnTo>
                    <a:pt x="642213" y="520"/>
                  </a:lnTo>
                  <a:lnTo>
                    <a:pt x="589267" y="0"/>
                  </a:lnTo>
                  <a:lnTo>
                    <a:pt x="536651" y="7848"/>
                  </a:lnTo>
                  <a:lnTo>
                    <a:pt x="485178" y="24053"/>
                  </a:lnTo>
                  <a:lnTo>
                    <a:pt x="436829" y="48056"/>
                  </a:lnTo>
                  <a:lnTo>
                    <a:pt x="393471" y="78892"/>
                  </a:lnTo>
                  <a:lnTo>
                    <a:pt x="355663" y="115963"/>
                  </a:lnTo>
                  <a:lnTo>
                    <a:pt x="324002" y="158724"/>
                  </a:lnTo>
                  <a:lnTo>
                    <a:pt x="299072" y="206578"/>
                  </a:lnTo>
                  <a:lnTo>
                    <a:pt x="281863" y="257746"/>
                  </a:lnTo>
                  <a:lnTo>
                    <a:pt x="272986" y="310197"/>
                  </a:lnTo>
                  <a:lnTo>
                    <a:pt x="272478" y="363156"/>
                  </a:lnTo>
                  <a:lnTo>
                    <a:pt x="280327" y="415772"/>
                  </a:lnTo>
                  <a:lnTo>
                    <a:pt x="296545" y="467245"/>
                  </a:lnTo>
                  <a:lnTo>
                    <a:pt x="320548" y="515581"/>
                  </a:lnTo>
                  <a:lnTo>
                    <a:pt x="351370" y="558952"/>
                  </a:lnTo>
                  <a:lnTo>
                    <a:pt x="388442" y="596747"/>
                  </a:lnTo>
                  <a:lnTo>
                    <a:pt x="431203" y="628421"/>
                  </a:lnTo>
                  <a:lnTo>
                    <a:pt x="479069" y="653351"/>
                  </a:lnTo>
                  <a:lnTo>
                    <a:pt x="526478" y="669594"/>
                  </a:lnTo>
                  <a:lnTo>
                    <a:pt x="575056" y="678649"/>
                  </a:lnTo>
                  <a:lnTo>
                    <a:pt x="624166" y="680516"/>
                  </a:lnTo>
                  <a:lnTo>
                    <a:pt x="673150" y="675195"/>
                  </a:lnTo>
                  <a:lnTo>
                    <a:pt x="723315" y="662012"/>
                  </a:lnTo>
                  <a:lnTo>
                    <a:pt x="771410" y="641223"/>
                  </a:lnTo>
                  <a:lnTo>
                    <a:pt x="840092" y="593521"/>
                  </a:lnTo>
                  <a:lnTo>
                    <a:pt x="874191" y="558139"/>
                  </a:lnTo>
                  <a:lnTo>
                    <a:pt x="902919" y="517931"/>
                  </a:lnTo>
                  <a:lnTo>
                    <a:pt x="925830" y="473354"/>
                  </a:lnTo>
                  <a:lnTo>
                    <a:pt x="943038" y="422198"/>
                  </a:lnTo>
                  <a:lnTo>
                    <a:pt x="951903" y="369735"/>
                  </a:lnTo>
                  <a:lnTo>
                    <a:pt x="952411" y="316788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28731" y="1757951"/>
              <a:ext cx="480695" cy="365760"/>
            </a:xfrm>
            <a:custGeom>
              <a:avLst/>
              <a:gdLst/>
              <a:ahLst/>
              <a:cxnLst/>
              <a:rect l="l" t="t" r="r" b="b"/>
              <a:pathLst>
                <a:path w="480695" h="365760">
                  <a:moveTo>
                    <a:pt x="8178" y="203606"/>
                  </a:moveTo>
                  <a:lnTo>
                    <a:pt x="169964" y="365391"/>
                  </a:lnTo>
                  <a:lnTo>
                    <a:pt x="198432" y="363727"/>
                  </a:lnTo>
                  <a:lnTo>
                    <a:pt x="226939" y="359414"/>
                  </a:lnTo>
                  <a:lnTo>
                    <a:pt x="283400" y="342569"/>
                  </a:lnTo>
                  <a:lnTo>
                    <a:pt x="330993" y="318568"/>
                  </a:lnTo>
                  <a:lnTo>
                    <a:pt x="372787" y="287787"/>
                  </a:lnTo>
                  <a:lnTo>
                    <a:pt x="396399" y="263499"/>
                  </a:lnTo>
                  <a:lnTo>
                    <a:pt x="157365" y="263499"/>
                  </a:lnTo>
                  <a:lnTo>
                    <a:pt x="115088" y="259358"/>
                  </a:lnTo>
                  <a:lnTo>
                    <a:pt x="75599" y="247464"/>
                  </a:lnTo>
                  <a:lnTo>
                    <a:pt x="39697" y="228614"/>
                  </a:lnTo>
                  <a:lnTo>
                    <a:pt x="8178" y="203606"/>
                  </a:lnTo>
                  <a:close/>
                </a:path>
                <a:path w="480695" h="365760">
                  <a:moveTo>
                    <a:pt x="414680" y="0"/>
                  </a:moveTo>
                  <a:lnTo>
                    <a:pt x="408305" y="26692"/>
                  </a:lnTo>
                  <a:lnTo>
                    <a:pt x="398084" y="52098"/>
                  </a:lnTo>
                  <a:lnTo>
                    <a:pt x="384287" y="75995"/>
                  </a:lnTo>
                  <a:lnTo>
                    <a:pt x="367182" y="98158"/>
                  </a:lnTo>
                  <a:lnTo>
                    <a:pt x="350829" y="143333"/>
                  </a:lnTo>
                  <a:lnTo>
                    <a:pt x="325318" y="183171"/>
                  </a:lnTo>
                  <a:lnTo>
                    <a:pt x="291934" y="216390"/>
                  </a:lnTo>
                  <a:lnTo>
                    <a:pt x="251959" y="241706"/>
                  </a:lnTo>
                  <a:lnTo>
                    <a:pt x="206675" y="257837"/>
                  </a:lnTo>
                  <a:lnTo>
                    <a:pt x="157365" y="263499"/>
                  </a:lnTo>
                  <a:lnTo>
                    <a:pt x="396399" y="263499"/>
                  </a:lnTo>
                  <a:lnTo>
                    <a:pt x="437337" y="209722"/>
                  </a:lnTo>
                  <a:lnTo>
                    <a:pt x="459276" y="164357"/>
                  </a:lnTo>
                  <a:lnTo>
                    <a:pt x="473780" y="116050"/>
                  </a:lnTo>
                  <a:lnTo>
                    <a:pt x="480441" y="65760"/>
                  </a:lnTo>
                  <a:lnTo>
                    <a:pt x="414680" y="0"/>
                  </a:lnTo>
                  <a:close/>
                </a:path>
                <a:path w="480695" h="365760">
                  <a:moveTo>
                    <a:pt x="44526" y="164985"/>
                  </a:moveTo>
                  <a:lnTo>
                    <a:pt x="44526" y="200812"/>
                  </a:lnTo>
                  <a:lnTo>
                    <a:pt x="69452" y="216691"/>
                  </a:lnTo>
                  <a:lnTo>
                    <a:pt x="96835" y="228557"/>
                  </a:lnTo>
                  <a:lnTo>
                    <a:pt x="126273" y="235986"/>
                  </a:lnTo>
                  <a:lnTo>
                    <a:pt x="157365" y="238556"/>
                  </a:lnTo>
                  <a:lnTo>
                    <a:pt x="188322" y="236009"/>
                  </a:lnTo>
                  <a:lnTo>
                    <a:pt x="217711" y="228614"/>
                  </a:lnTo>
                  <a:lnTo>
                    <a:pt x="244930" y="216879"/>
                  </a:lnTo>
                  <a:lnTo>
                    <a:pt x="269786" y="201129"/>
                  </a:lnTo>
                  <a:lnTo>
                    <a:pt x="269786" y="186677"/>
                  </a:lnTo>
                  <a:lnTo>
                    <a:pt x="157848" y="186677"/>
                  </a:lnTo>
                  <a:lnTo>
                    <a:pt x="127824" y="185241"/>
                  </a:lnTo>
                  <a:lnTo>
                    <a:pt x="98801" y="181041"/>
                  </a:lnTo>
                  <a:lnTo>
                    <a:pt x="70971" y="174236"/>
                  </a:lnTo>
                  <a:lnTo>
                    <a:pt x="44526" y="164985"/>
                  </a:lnTo>
                  <a:close/>
                </a:path>
                <a:path w="480695" h="365760">
                  <a:moveTo>
                    <a:pt x="269786" y="165544"/>
                  </a:moveTo>
                  <a:lnTo>
                    <a:pt x="243630" y="174557"/>
                  </a:lnTo>
                  <a:lnTo>
                    <a:pt x="216131" y="181187"/>
                  </a:lnTo>
                  <a:lnTo>
                    <a:pt x="187475" y="185279"/>
                  </a:lnTo>
                  <a:lnTo>
                    <a:pt x="157848" y="186677"/>
                  </a:lnTo>
                  <a:lnTo>
                    <a:pt x="269786" y="186677"/>
                  </a:lnTo>
                  <a:lnTo>
                    <a:pt x="269786" y="165544"/>
                  </a:lnTo>
                  <a:close/>
                </a:path>
                <a:path w="480695" h="365760">
                  <a:moveTo>
                    <a:pt x="38" y="195376"/>
                  </a:moveTo>
                  <a:lnTo>
                    <a:pt x="1511" y="196938"/>
                  </a:lnTo>
                  <a:lnTo>
                    <a:pt x="38" y="195376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8699" y="1823716"/>
              <a:ext cx="314960" cy="309880"/>
            </a:xfrm>
            <a:custGeom>
              <a:avLst/>
              <a:gdLst/>
              <a:ahLst/>
              <a:cxnLst/>
              <a:rect l="l" t="t" r="r" b="b"/>
              <a:pathLst>
                <a:path w="314959" h="309880">
                  <a:moveTo>
                    <a:pt x="310464" y="0"/>
                  </a:moveTo>
                  <a:lnTo>
                    <a:pt x="303808" y="50285"/>
                  </a:lnTo>
                  <a:lnTo>
                    <a:pt x="289308" y="98591"/>
                  </a:lnTo>
                  <a:lnTo>
                    <a:pt x="267370" y="143956"/>
                  </a:lnTo>
                  <a:lnTo>
                    <a:pt x="238405" y="185421"/>
                  </a:lnTo>
                  <a:lnTo>
                    <a:pt x="202822" y="222024"/>
                  </a:lnTo>
                  <a:lnTo>
                    <a:pt x="161029" y="252807"/>
                  </a:lnTo>
                  <a:lnTo>
                    <a:pt x="113436" y="276809"/>
                  </a:lnTo>
                  <a:lnTo>
                    <a:pt x="56975" y="293654"/>
                  </a:lnTo>
                  <a:lnTo>
                    <a:pt x="0" y="299631"/>
                  </a:lnTo>
                  <a:lnTo>
                    <a:pt x="9702" y="309333"/>
                  </a:lnTo>
                  <a:lnTo>
                    <a:pt x="55292" y="303050"/>
                  </a:lnTo>
                  <a:lnTo>
                    <a:pt x="99798" y="290386"/>
                  </a:lnTo>
                  <a:lnTo>
                    <a:pt x="142491" y="271342"/>
                  </a:lnTo>
                  <a:lnTo>
                    <a:pt x="182641" y="245916"/>
                  </a:lnTo>
                  <a:lnTo>
                    <a:pt x="219519" y="214109"/>
                  </a:lnTo>
                  <a:lnTo>
                    <a:pt x="251327" y="177225"/>
                  </a:lnTo>
                  <a:lnTo>
                    <a:pt x="276752" y="137070"/>
                  </a:lnTo>
                  <a:lnTo>
                    <a:pt x="295796" y="94375"/>
                  </a:lnTo>
                  <a:lnTo>
                    <a:pt x="308460" y="49869"/>
                  </a:lnTo>
                  <a:lnTo>
                    <a:pt x="314744" y="4279"/>
                  </a:lnTo>
                  <a:lnTo>
                    <a:pt x="310464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0350" y="1589966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747" y="0"/>
                  </a:moveTo>
                  <a:lnTo>
                    <a:pt x="166279" y="5697"/>
                  </a:lnTo>
                  <a:lnTo>
                    <a:pt x="120868" y="21926"/>
                  </a:lnTo>
                  <a:lnTo>
                    <a:pt x="80809" y="47393"/>
                  </a:lnTo>
                  <a:lnTo>
                    <a:pt x="47398" y="80801"/>
                  </a:lnTo>
                  <a:lnTo>
                    <a:pt x="21929" y="120858"/>
                  </a:lnTo>
                  <a:lnTo>
                    <a:pt x="5698" y="166267"/>
                  </a:lnTo>
                  <a:lnTo>
                    <a:pt x="0" y="215734"/>
                  </a:lnTo>
                  <a:lnTo>
                    <a:pt x="5698" y="265202"/>
                  </a:lnTo>
                  <a:lnTo>
                    <a:pt x="21929" y="310614"/>
                  </a:lnTo>
                  <a:lnTo>
                    <a:pt x="47398" y="350672"/>
                  </a:lnTo>
                  <a:lnTo>
                    <a:pt x="80809" y="384084"/>
                  </a:lnTo>
                  <a:lnTo>
                    <a:pt x="120868" y="409553"/>
                  </a:lnTo>
                  <a:lnTo>
                    <a:pt x="166279" y="425784"/>
                  </a:lnTo>
                  <a:lnTo>
                    <a:pt x="215747" y="431482"/>
                  </a:lnTo>
                  <a:lnTo>
                    <a:pt x="265215" y="425784"/>
                  </a:lnTo>
                  <a:lnTo>
                    <a:pt x="310626" y="409553"/>
                  </a:lnTo>
                  <a:lnTo>
                    <a:pt x="315366" y="406539"/>
                  </a:lnTo>
                  <a:lnTo>
                    <a:pt x="215747" y="406539"/>
                  </a:lnTo>
                  <a:lnTo>
                    <a:pt x="184655" y="403969"/>
                  </a:lnTo>
                  <a:lnTo>
                    <a:pt x="155217" y="396540"/>
                  </a:lnTo>
                  <a:lnTo>
                    <a:pt x="127834" y="384674"/>
                  </a:lnTo>
                  <a:lnTo>
                    <a:pt x="102908" y="368795"/>
                  </a:lnTo>
                  <a:lnTo>
                    <a:pt x="102931" y="321437"/>
                  </a:lnTo>
                  <a:lnTo>
                    <a:pt x="125807" y="282150"/>
                  </a:lnTo>
                  <a:lnTo>
                    <a:pt x="171025" y="267316"/>
                  </a:lnTo>
                  <a:lnTo>
                    <a:pt x="181292" y="265506"/>
                  </a:lnTo>
                  <a:lnTo>
                    <a:pt x="183197" y="258203"/>
                  </a:lnTo>
                  <a:lnTo>
                    <a:pt x="183197" y="255143"/>
                  </a:lnTo>
                  <a:lnTo>
                    <a:pt x="185635" y="252653"/>
                  </a:lnTo>
                  <a:lnTo>
                    <a:pt x="188683" y="252552"/>
                  </a:lnTo>
                  <a:lnTo>
                    <a:pt x="188848" y="247484"/>
                  </a:lnTo>
                  <a:lnTo>
                    <a:pt x="176731" y="245589"/>
                  </a:lnTo>
                  <a:lnTo>
                    <a:pt x="164739" y="242827"/>
                  </a:lnTo>
                  <a:lnTo>
                    <a:pt x="154607" y="239098"/>
                  </a:lnTo>
                  <a:lnTo>
                    <a:pt x="148069" y="234302"/>
                  </a:lnTo>
                  <a:lnTo>
                    <a:pt x="151386" y="227058"/>
                  </a:lnTo>
                  <a:lnTo>
                    <a:pt x="153017" y="214307"/>
                  </a:lnTo>
                  <a:lnTo>
                    <a:pt x="153450" y="199149"/>
                  </a:lnTo>
                  <a:lnTo>
                    <a:pt x="153182" y="185077"/>
                  </a:lnTo>
                  <a:lnTo>
                    <a:pt x="153099" y="175220"/>
                  </a:lnTo>
                  <a:lnTo>
                    <a:pt x="157670" y="140906"/>
                  </a:lnTo>
                  <a:lnTo>
                    <a:pt x="165212" y="120513"/>
                  </a:lnTo>
                  <a:lnTo>
                    <a:pt x="177384" y="105379"/>
                  </a:lnTo>
                  <a:lnTo>
                    <a:pt x="194217" y="95963"/>
                  </a:lnTo>
                  <a:lnTo>
                    <a:pt x="215747" y="92722"/>
                  </a:lnTo>
                  <a:lnTo>
                    <a:pt x="391676" y="92722"/>
                  </a:lnTo>
                  <a:lnTo>
                    <a:pt x="384097" y="80801"/>
                  </a:lnTo>
                  <a:lnTo>
                    <a:pt x="350685" y="47393"/>
                  </a:lnTo>
                  <a:lnTo>
                    <a:pt x="310626" y="21926"/>
                  </a:lnTo>
                  <a:lnTo>
                    <a:pt x="265215" y="5697"/>
                  </a:lnTo>
                  <a:lnTo>
                    <a:pt x="215747" y="0"/>
                  </a:lnTo>
                  <a:close/>
                </a:path>
                <a:path w="431800" h="431800">
                  <a:moveTo>
                    <a:pt x="391676" y="92722"/>
                  </a:moveTo>
                  <a:lnTo>
                    <a:pt x="215747" y="92722"/>
                  </a:lnTo>
                  <a:lnTo>
                    <a:pt x="229215" y="93361"/>
                  </a:lnTo>
                  <a:lnTo>
                    <a:pt x="241900" y="95699"/>
                  </a:lnTo>
                  <a:lnTo>
                    <a:pt x="251712" y="100368"/>
                  </a:lnTo>
                  <a:lnTo>
                    <a:pt x="256565" y="108000"/>
                  </a:lnTo>
                  <a:lnTo>
                    <a:pt x="262336" y="111478"/>
                  </a:lnTo>
                  <a:lnTo>
                    <a:pt x="267254" y="118829"/>
                  </a:lnTo>
                  <a:lnTo>
                    <a:pt x="271240" y="129144"/>
                  </a:lnTo>
                  <a:lnTo>
                    <a:pt x="274218" y="141516"/>
                  </a:lnTo>
                  <a:lnTo>
                    <a:pt x="275221" y="144449"/>
                  </a:lnTo>
                  <a:lnTo>
                    <a:pt x="276656" y="153022"/>
                  </a:lnTo>
                  <a:lnTo>
                    <a:pt x="278616" y="165769"/>
                  </a:lnTo>
                  <a:lnTo>
                    <a:pt x="278714" y="172466"/>
                  </a:lnTo>
                  <a:lnTo>
                    <a:pt x="278307" y="180911"/>
                  </a:lnTo>
                  <a:lnTo>
                    <a:pt x="278523" y="182803"/>
                  </a:lnTo>
                  <a:lnTo>
                    <a:pt x="278447" y="185077"/>
                  </a:lnTo>
                  <a:lnTo>
                    <a:pt x="278200" y="199921"/>
                  </a:lnTo>
                  <a:lnTo>
                    <a:pt x="278664" y="214790"/>
                  </a:lnTo>
                  <a:lnTo>
                    <a:pt x="280303" y="227232"/>
                  </a:lnTo>
                  <a:lnTo>
                    <a:pt x="283578" y="234302"/>
                  </a:lnTo>
                  <a:lnTo>
                    <a:pt x="277014" y="239112"/>
                  </a:lnTo>
                  <a:lnTo>
                    <a:pt x="266844" y="242849"/>
                  </a:lnTo>
                  <a:lnTo>
                    <a:pt x="254805" y="245614"/>
                  </a:lnTo>
                  <a:lnTo>
                    <a:pt x="242633" y="247510"/>
                  </a:lnTo>
                  <a:lnTo>
                    <a:pt x="242798" y="252628"/>
                  </a:lnTo>
                  <a:lnTo>
                    <a:pt x="245490" y="253085"/>
                  </a:lnTo>
                  <a:lnTo>
                    <a:pt x="247535" y="255397"/>
                  </a:lnTo>
                  <a:lnTo>
                    <a:pt x="247535" y="258203"/>
                  </a:lnTo>
                  <a:lnTo>
                    <a:pt x="249402" y="265391"/>
                  </a:lnTo>
                  <a:lnTo>
                    <a:pt x="289356" y="274853"/>
                  </a:lnTo>
                  <a:lnTo>
                    <a:pt x="325352" y="304964"/>
                  </a:lnTo>
                  <a:lnTo>
                    <a:pt x="328167" y="321437"/>
                  </a:lnTo>
                  <a:lnTo>
                    <a:pt x="328167" y="369112"/>
                  </a:lnTo>
                  <a:lnTo>
                    <a:pt x="303312" y="384867"/>
                  </a:lnTo>
                  <a:lnTo>
                    <a:pt x="276024" y="396632"/>
                  </a:lnTo>
                  <a:lnTo>
                    <a:pt x="246704" y="403993"/>
                  </a:lnTo>
                  <a:lnTo>
                    <a:pt x="215747" y="406539"/>
                  </a:lnTo>
                  <a:lnTo>
                    <a:pt x="315366" y="406539"/>
                  </a:lnTo>
                  <a:lnTo>
                    <a:pt x="350685" y="384084"/>
                  </a:lnTo>
                  <a:lnTo>
                    <a:pt x="384097" y="350672"/>
                  </a:lnTo>
                  <a:lnTo>
                    <a:pt x="394812" y="333819"/>
                  </a:lnTo>
                  <a:lnTo>
                    <a:pt x="364159" y="333819"/>
                  </a:lnTo>
                  <a:lnTo>
                    <a:pt x="364159" y="333590"/>
                  </a:lnTo>
                  <a:lnTo>
                    <a:pt x="394957" y="333590"/>
                  </a:lnTo>
                  <a:lnTo>
                    <a:pt x="409565" y="310614"/>
                  </a:lnTo>
                  <a:lnTo>
                    <a:pt x="425797" y="265202"/>
                  </a:lnTo>
                  <a:lnTo>
                    <a:pt x="431495" y="215734"/>
                  </a:lnTo>
                  <a:lnTo>
                    <a:pt x="425797" y="166267"/>
                  </a:lnTo>
                  <a:lnTo>
                    <a:pt x="409565" y="120858"/>
                  </a:lnTo>
                  <a:lnTo>
                    <a:pt x="391676" y="92722"/>
                  </a:lnTo>
                  <a:close/>
                </a:path>
                <a:path w="431800" h="431800">
                  <a:moveTo>
                    <a:pt x="394957" y="333590"/>
                  </a:moveTo>
                  <a:lnTo>
                    <a:pt x="364159" y="333590"/>
                  </a:lnTo>
                  <a:lnTo>
                    <a:pt x="364159" y="333819"/>
                  </a:lnTo>
                  <a:lnTo>
                    <a:pt x="394812" y="333819"/>
                  </a:lnTo>
                  <a:lnTo>
                    <a:pt x="394957" y="33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479" y="1514347"/>
              <a:ext cx="518185" cy="4302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095" y="1621712"/>
              <a:ext cx="219508" cy="229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5542" y="1250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694" y="1173001"/>
              <a:ext cx="1350391" cy="1326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0688" y="5949010"/>
              <a:ext cx="1576705" cy="315595"/>
            </a:xfrm>
            <a:custGeom>
              <a:avLst/>
              <a:gdLst/>
              <a:ahLst/>
              <a:cxnLst/>
              <a:rect l="l" t="t" r="r" b="b"/>
              <a:pathLst>
                <a:path w="1576705" h="315595">
                  <a:moveTo>
                    <a:pt x="1576120" y="0"/>
                  </a:moveTo>
                  <a:lnTo>
                    <a:pt x="0" y="0"/>
                  </a:lnTo>
                  <a:lnTo>
                    <a:pt x="0" y="315442"/>
                  </a:lnTo>
                  <a:lnTo>
                    <a:pt x="1576120" y="315442"/>
                  </a:lnTo>
                  <a:lnTo>
                    <a:pt x="1576120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84817" y="5897053"/>
            <a:ext cx="12884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sz="2300" b="1" spc="-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300" b="1" spc="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2300" b="1" spc="45" dirty="0">
                <a:solidFill>
                  <a:srgbClr val="FFFFFF"/>
                </a:solidFill>
                <a:latin typeface="Mont"/>
                <a:cs typeface="Mont"/>
              </a:rPr>
              <a:t>000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44454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34437" y="5897053"/>
            <a:ext cx="119634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5" dirty="0">
                <a:solidFill>
                  <a:srgbClr val="FFFFFF"/>
                </a:solidFill>
                <a:latin typeface="Mont"/>
                <a:cs typeface="Mont"/>
              </a:rPr>
              <a:t>+2.500</a:t>
            </a:r>
            <a:r>
              <a:rPr sz="2300" b="1" spc="-31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>
              <a:latin typeface="Mont"/>
              <a:cs typeface="Mo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79995" y="5949010"/>
            <a:ext cx="1576705" cy="315595"/>
          </a:xfrm>
          <a:custGeom>
            <a:avLst/>
            <a:gdLst/>
            <a:ahLst/>
            <a:cxnLst/>
            <a:rect l="l" t="t" r="r" b="b"/>
            <a:pathLst>
              <a:path w="1576704" h="315595">
                <a:moveTo>
                  <a:pt x="1576120" y="0"/>
                </a:moveTo>
                <a:lnTo>
                  <a:pt x="0" y="0"/>
                </a:lnTo>
                <a:lnTo>
                  <a:pt x="0" y="315442"/>
                </a:lnTo>
                <a:lnTo>
                  <a:pt x="1576120" y="315442"/>
                </a:lnTo>
                <a:lnTo>
                  <a:pt x="1576120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07861" y="5897053"/>
            <a:ext cx="92075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+</a:t>
            </a:r>
            <a:r>
              <a:rPr lang="fr-BE"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50</a:t>
            </a:r>
            <a:r>
              <a:rPr sz="2300" b="1" spc="60" dirty="0" smtClean="0">
                <a:solidFill>
                  <a:srgbClr val="FFFFFF"/>
                </a:solidFill>
                <a:latin typeface="Mont"/>
                <a:cs typeface="Mont"/>
              </a:rPr>
              <a:t>0</a:t>
            </a:r>
            <a:r>
              <a:rPr sz="2300" b="1" spc="-315" dirty="0" smtClean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300" b="1" spc="20" dirty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endParaRPr sz="2300" dirty="0">
              <a:latin typeface="Mont"/>
              <a:cs typeface="Mo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825" y="180033"/>
            <a:ext cx="7297420" cy="5580380"/>
            <a:chOff x="95825" y="180033"/>
            <a:chExt cx="7297420" cy="5580380"/>
          </a:xfrm>
        </p:grpSpPr>
        <p:sp>
          <p:nvSpPr>
            <p:cNvPr id="22" name="object 22"/>
            <p:cNvSpPr/>
            <p:nvPr/>
          </p:nvSpPr>
          <p:spPr>
            <a:xfrm>
              <a:off x="4249991" y="1178538"/>
              <a:ext cx="1339850" cy="1316355"/>
            </a:xfrm>
            <a:custGeom>
              <a:avLst/>
              <a:gdLst/>
              <a:ahLst/>
              <a:cxnLst/>
              <a:rect l="l" t="t" r="r" b="b"/>
              <a:pathLst>
                <a:path w="1339850" h="1316355">
                  <a:moveTo>
                    <a:pt x="669658" y="1315783"/>
                  </a:moveTo>
                  <a:lnTo>
                    <a:pt x="717483" y="1314131"/>
                  </a:lnTo>
                  <a:lnTo>
                    <a:pt x="764400" y="1309250"/>
                  </a:lnTo>
                  <a:lnTo>
                    <a:pt x="810297" y="1301250"/>
                  </a:lnTo>
                  <a:lnTo>
                    <a:pt x="855059" y="1290244"/>
                  </a:lnTo>
                  <a:lnTo>
                    <a:pt x="898573" y="1276342"/>
                  </a:lnTo>
                  <a:lnTo>
                    <a:pt x="940727" y="1259656"/>
                  </a:lnTo>
                  <a:lnTo>
                    <a:pt x="981406" y="1240297"/>
                  </a:lnTo>
                  <a:lnTo>
                    <a:pt x="1020498" y="1218376"/>
                  </a:lnTo>
                  <a:lnTo>
                    <a:pt x="1057888" y="1194005"/>
                  </a:lnTo>
                  <a:lnTo>
                    <a:pt x="1093465" y="1167296"/>
                  </a:lnTo>
                  <a:lnTo>
                    <a:pt x="1127114" y="1138358"/>
                  </a:lnTo>
                  <a:lnTo>
                    <a:pt x="1158722" y="1107305"/>
                  </a:lnTo>
                  <a:lnTo>
                    <a:pt x="1188177" y="1074246"/>
                  </a:lnTo>
                  <a:lnTo>
                    <a:pt x="1215364" y="1039294"/>
                  </a:lnTo>
                  <a:lnTo>
                    <a:pt x="1240170" y="1002560"/>
                  </a:lnTo>
                  <a:lnTo>
                    <a:pt x="1262482" y="964155"/>
                  </a:lnTo>
                  <a:lnTo>
                    <a:pt x="1282187" y="924190"/>
                  </a:lnTo>
                  <a:lnTo>
                    <a:pt x="1299171" y="882777"/>
                  </a:lnTo>
                  <a:lnTo>
                    <a:pt x="1313321" y="840027"/>
                  </a:lnTo>
                  <a:lnTo>
                    <a:pt x="1324524" y="796052"/>
                  </a:lnTo>
                  <a:lnTo>
                    <a:pt x="1332666" y="750962"/>
                  </a:lnTo>
                  <a:lnTo>
                    <a:pt x="1337635" y="704869"/>
                  </a:lnTo>
                  <a:lnTo>
                    <a:pt x="1339316" y="657885"/>
                  </a:lnTo>
                  <a:lnTo>
                    <a:pt x="1337635" y="610902"/>
                  </a:lnTo>
                  <a:lnTo>
                    <a:pt x="1332666" y="564811"/>
                  </a:lnTo>
                  <a:lnTo>
                    <a:pt x="1324524" y="519722"/>
                  </a:lnTo>
                  <a:lnTo>
                    <a:pt x="1313321" y="475748"/>
                  </a:lnTo>
                  <a:lnTo>
                    <a:pt x="1299171" y="432999"/>
                  </a:lnTo>
                  <a:lnTo>
                    <a:pt x="1282187" y="391587"/>
                  </a:lnTo>
                  <a:lnTo>
                    <a:pt x="1262482" y="351623"/>
                  </a:lnTo>
                  <a:lnTo>
                    <a:pt x="1240170" y="313219"/>
                  </a:lnTo>
                  <a:lnTo>
                    <a:pt x="1215364" y="276485"/>
                  </a:lnTo>
                  <a:lnTo>
                    <a:pt x="1188177" y="241534"/>
                  </a:lnTo>
                  <a:lnTo>
                    <a:pt x="1158722" y="208476"/>
                  </a:lnTo>
                  <a:lnTo>
                    <a:pt x="1127114" y="177423"/>
                  </a:lnTo>
                  <a:lnTo>
                    <a:pt x="1093465" y="148486"/>
                  </a:lnTo>
                  <a:lnTo>
                    <a:pt x="1057888" y="121777"/>
                  </a:lnTo>
                  <a:lnTo>
                    <a:pt x="1020498" y="97406"/>
                  </a:lnTo>
                  <a:lnTo>
                    <a:pt x="981406" y="75486"/>
                  </a:lnTo>
                  <a:lnTo>
                    <a:pt x="940727" y="56127"/>
                  </a:lnTo>
                  <a:lnTo>
                    <a:pt x="898573" y="39441"/>
                  </a:lnTo>
                  <a:lnTo>
                    <a:pt x="855059" y="25539"/>
                  </a:lnTo>
                  <a:lnTo>
                    <a:pt x="810297" y="14532"/>
                  </a:lnTo>
                  <a:lnTo>
                    <a:pt x="764400" y="6533"/>
                  </a:lnTo>
                  <a:lnTo>
                    <a:pt x="717483" y="1651"/>
                  </a:lnTo>
                  <a:lnTo>
                    <a:pt x="669658" y="0"/>
                  </a:lnTo>
                  <a:lnTo>
                    <a:pt x="621833" y="1651"/>
                  </a:lnTo>
                  <a:lnTo>
                    <a:pt x="574915" y="6533"/>
                  </a:lnTo>
                  <a:lnTo>
                    <a:pt x="529019" y="14532"/>
                  </a:lnTo>
                  <a:lnTo>
                    <a:pt x="484257" y="25539"/>
                  </a:lnTo>
                  <a:lnTo>
                    <a:pt x="440742" y="39441"/>
                  </a:lnTo>
                  <a:lnTo>
                    <a:pt x="398589" y="56127"/>
                  </a:lnTo>
                  <a:lnTo>
                    <a:pt x="357910" y="75486"/>
                  </a:lnTo>
                  <a:lnTo>
                    <a:pt x="318818" y="97406"/>
                  </a:lnTo>
                  <a:lnTo>
                    <a:pt x="281427" y="121777"/>
                  </a:lnTo>
                  <a:lnTo>
                    <a:pt x="245851" y="148486"/>
                  </a:lnTo>
                  <a:lnTo>
                    <a:pt x="212201" y="177423"/>
                  </a:lnTo>
                  <a:lnTo>
                    <a:pt x="180593" y="208476"/>
                  </a:lnTo>
                  <a:lnTo>
                    <a:pt x="151139" y="241534"/>
                  </a:lnTo>
                  <a:lnTo>
                    <a:pt x="123952" y="276485"/>
                  </a:lnTo>
                  <a:lnTo>
                    <a:pt x="99146" y="313219"/>
                  </a:lnTo>
                  <a:lnTo>
                    <a:pt x="76834" y="351623"/>
                  </a:lnTo>
                  <a:lnTo>
                    <a:pt x="57129" y="391587"/>
                  </a:lnTo>
                  <a:lnTo>
                    <a:pt x="40145" y="432999"/>
                  </a:lnTo>
                  <a:lnTo>
                    <a:pt x="25995" y="475748"/>
                  </a:lnTo>
                  <a:lnTo>
                    <a:pt x="14792" y="519722"/>
                  </a:lnTo>
                  <a:lnTo>
                    <a:pt x="6649" y="564811"/>
                  </a:lnTo>
                  <a:lnTo>
                    <a:pt x="1681" y="610902"/>
                  </a:lnTo>
                  <a:lnTo>
                    <a:pt x="0" y="657885"/>
                  </a:lnTo>
                  <a:lnTo>
                    <a:pt x="1681" y="704869"/>
                  </a:lnTo>
                  <a:lnTo>
                    <a:pt x="6649" y="750962"/>
                  </a:lnTo>
                  <a:lnTo>
                    <a:pt x="14792" y="796052"/>
                  </a:lnTo>
                  <a:lnTo>
                    <a:pt x="25995" y="840027"/>
                  </a:lnTo>
                  <a:lnTo>
                    <a:pt x="40145" y="882777"/>
                  </a:lnTo>
                  <a:lnTo>
                    <a:pt x="57129" y="924190"/>
                  </a:lnTo>
                  <a:lnTo>
                    <a:pt x="76834" y="964155"/>
                  </a:lnTo>
                  <a:lnTo>
                    <a:pt x="99146" y="1002560"/>
                  </a:lnTo>
                  <a:lnTo>
                    <a:pt x="123952" y="1039294"/>
                  </a:lnTo>
                  <a:lnTo>
                    <a:pt x="151139" y="1074246"/>
                  </a:lnTo>
                  <a:lnTo>
                    <a:pt x="180593" y="1107305"/>
                  </a:lnTo>
                  <a:lnTo>
                    <a:pt x="212201" y="1138358"/>
                  </a:lnTo>
                  <a:lnTo>
                    <a:pt x="245851" y="1167296"/>
                  </a:lnTo>
                  <a:lnTo>
                    <a:pt x="281427" y="1194005"/>
                  </a:lnTo>
                  <a:lnTo>
                    <a:pt x="318818" y="1218376"/>
                  </a:lnTo>
                  <a:lnTo>
                    <a:pt x="357910" y="1240297"/>
                  </a:lnTo>
                  <a:lnTo>
                    <a:pt x="398589" y="1259656"/>
                  </a:lnTo>
                  <a:lnTo>
                    <a:pt x="440742" y="1276342"/>
                  </a:lnTo>
                  <a:lnTo>
                    <a:pt x="484257" y="1290244"/>
                  </a:lnTo>
                  <a:lnTo>
                    <a:pt x="529019" y="1301250"/>
                  </a:lnTo>
                  <a:lnTo>
                    <a:pt x="574915" y="1309250"/>
                  </a:lnTo>
                  <a:lnTo>
                    <a:pt x="621833" y="1314131"/>
                  </a:lnTo>
                  <a:lnTo>
                    <a:pt x="669658" y="1315783"/>
                  </a:lnTo>
                  <a:close/>
                </a:path>
              </a:pathLst>
            </a:custGeom>
            <a:ln w="11074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849375" y="111760"/>
                  </a:moveTo>
                  <a:lnTo>
                    <a:pt x="0" y="111760"/>
                  </a:lnTo>
                  <a:lnTo>
                    <a:pt x="0" y="603504"/>
                  </a:lnTo>
                  <a:lnTo>
                    <a:pt x="5267" y="629610"/>
                  </a:lnTo>
                  <a:lnTo>
                    <a:pt x="19635" y="650924"/>
                  </a:lnTo>
                  <a:lnTo>
                    <a:pt x="40949" y="665292"/>
                  </a:lnTo>
                  <a:lnTo>
                    <a:pt x="67055" y="670560"/>
                  </a:lnTo>
                  <a:lnTo>
                    <a:pt x="782319" y="670560"/>
                  </a:lnTo>
                  <a:lnTo>
                    <a:pt x="808426" y="665292"/>
                  </a:lnTo>
                  <a:lnTo>
                    <a:pt x="829740" y="650924"/>
                  </a:lnTo>
                  <a:lnTo>
                    <a:pt x="844108" y="629610"/>
                  </a:lnTo>
                  <a:lnTo>
                    <a:pt x="849375" y="603504"/>
                  </a:lnTo>
                  <a:lnTo>
                    <a:pt x="849375" y="581152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849375" y="178816"/>
                  </a:lnTo>
                  <a:lnTo>
                    <a:pt x="849375" y="111760"/>
                  </a:lnTo>
                  <a:close/>
                </a:path>
                <a:path w="849629" h="670560">
                  <a:moveTo>
                    <a:pt x="424687" y="178816"/>
                  </a:moveTo>
                  <a:lnTo>
                    <a:pt x="378574" y="184129"/>
                  </a:lnTo>
                  <a:lnTo>
                    <a:pt x="336237" y="199263"/>
                  </a:lnTo>
                  <a:lnTo>
                    <a:pt x="298884" y="223011"/>
                  </a:lnTo>
                  <a:lnTo>
                    <a:pt x="267727" y="254164"/>
                  </a:lnTo>
                  <a:lnTo>
                    <a:pt x="243974" y="291516"/>
                  </a:lnTo>
                  <a:lnTo>
                    <a:pt x="228835" y="333858"/>
                  </a:lnTo>
                  <a:lnTo>
                    <a:pt x="223519" y="379984"/>
                  </a:lnTo>
                  <a:lnTo>
                    <a:pt x="228835" y="426109"/>
                  </a:lnTo>
                  <a:lnTo>
                    <a:pt x="243974" y="468451"/>
                  </a:lnTo>
                  <a:lnTo>
                    <a:pt x="267727" y="505803"/>
                  </a:lnTo>
                  <a:lnTo>
                    <a:pt x="298884" y="536956"/>
                  </a:lnTo>
                  <a:lnTo>
                    <a:pt x="336237" y="560704"/>
                  </a:lnTo>
                  <a:lnTo>
                    <a:pt x="378574" y="575838"/>
                  </a:lnTo>
                  <a:lnTo>
                    <a:pt x="424687" y="581152"/>
                  </a:lnTo>
                  <a:lnTo>
                    <a:pt x="470801" y="575838"/>
                  </a:lnTo>
                  <a:lnTo>
                    <a:pt x="513138" y="560704"/>
                  </a:lnTo>
                  <a:lnTo>
                    <a:pt x="550491" y="536956"/>
                  </a:lnTo>
                  <a:lnTo>
                    <a:pt x="581648" y="505803"/>
                  </a:lnTo>
                  <a:lnTo>
                    <a:pt x="605401" y="468451"/>
                  </a:lnTo>
                  <a:lnTo>
                    <a:pt x="620540" y="426109"/>
                  </a:lnTo>
                  <a:lnTo>
                    <a:pt x="625855" y="379984"/>
                  </a:lnTo>
                  <a:lnTo>
                    <a:pt x="620540" y="333858"/>
                  </a:lnTo>
                  <a:lnTo>
                    <a:pt x="605401" y="291516"/>
                  </a:lnTo>
                  <a:lnTo>
                    <a:pt x="581648" y="254164"/>
                  </a:lnTo>
                  <a:lnTo>
                    <a:pt x="550491" y="223011"/>
                  </a:lnTo>
                  <a:lnTo>
                    <a:pt x="513138" y="199263"/>
                  </a:lnTo>
                  <a:lnTo>
                    <a:pt x="470801" y="184129"/>
                  </a:lnTo>
                  <a:lnTo>
                    <a:pt x="424687" y="178816"/>
                  </a:lnTo>
                  <a:close/>
                </a:path>
                <a:path w="849629" h="670560">
                  <a:moveTo>
                    <a:pt x="849375" y="178816"/>
                  </a:move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849375" y="581152"/>
                  </a:lnTo>
                  <a:lnTo>
                    <a:pt x="849375" y="290576"/>
                  </a:lnTo>
                  <a:lnTo>
                    <a:pt x="715263" y="290576"/>
                  </a:lnTo>
                  <a:lnTo>
                    <a:pt x="697863" y="287066"/>
                  </a:lnTo>
                  <a:lnTo>
                    <a:pt x="683653" y="277491"/>
                  </a:lnTo>
                  <a:lnTo>
                    <a:pt x="674073" y="263283"/>
                  </a:lnTo>
                  <a:lnTo>
                    <a:pt x="670559" y="245872"/>
                  </a:lnTo>
                  <a:lnTo>
                    <a:pt x="674073" y="228482"/>
                  </a:lnTo>
                  <a:lnTo>
                    <a:pt x="683653" y="214271"/>
                  </a:lnTo>
                  <a:lnTo>
                    <a:pt x="697863" y="204684"/>
                  </a:lnTo>
                  <a:lnTo>
                    <a:pt x="715263" y="201168"/>
                  </a:lnTo>
                  <a:lnTo>
                    <a:pt x="849375" y="201168"/>
                  </a:lnTo>
                  <a:lnTo>
                    <a:pt x="849375" y="178816"/>
                  </a:lnTo>
                  <a:close/>
                </a:path>
                <a:path w="849629" h="670560">
                  <a:moveTo>
                    <a:pt x="715263" y="201168"/>
                  </a:moveTo>
                  <a:lnTo>
                    <a:pt x="697863" y="204684"/>
                  </a:lnTo>
                  <a:lnTo>
                    <a:pt x="683653" y="214271"/>
                  </a:lnTo>
                  <a:lnTo>
                    <a:pt x="674073" y="228482"/>
                  </a:lnTo>
                  <a:lnTo>
                    <a:pt x="670559" y="245872"/>
                  </a:lnTo>
                  <a:lnTo>
                    <a:pt x="674073" y="263283"/>
                  </a:lnTo>
                  <a:lnTo>
                    <a:pt x="683653" y="277491"/>
                  </a:lnTo>
                  <a:lnTo>
                    <a:pt x="697863" y="287066"/>
                  </a:lnTo>
                  <a:lnTo>
                    <a:pt x="715263" y="290576"/>
                  </a:lnTo>
                  <a:lnTo>
                    <a:pt x="732664" y="287066"/>
                  </a:lnTo>
                  <a:lnTo>
                    <a:pt x="746874" y="277491"/>
                  </a:lnTo>
                  <a:lnTo>
                    <a:pt x="756454" y="263283"/>
                  </a:lnTo>
                  <a:lnTo>
                    <a:pt x="759967" y="245872"/>
                  </a:lnTo>
                  <a:lnTo>
                    <a:pt x="756454" y="228482"/>
                  </a:lnTo>
                  <a:lnTo>
                    <a:pt x="746874" y="214271"/>
                  </a:lnTo>
                  <a:lnTo>
                    <a:pt x="732664" y="204684"/>
                  </a:lnTo>
                  <a:lnTo>
                    <a:pt x="715263" y="201168"/>
                  </a:lnTo>
                  <a:close/>
                </a:path>
                <a:path w="849629" h="670560">
                  <a:moveTo>
                    <a:pt x="849375" y="201168"/>
                  </a:moveTo>
                  <a:lnTo>
                    <a:pt x="715263" y="201168"/>
                  </a:lnTo>
                  <a:lnTo>
                    <a:pt x="732664" y="204684"/>
                  </a:lnTo>
                  <a:lnTo>
                    <a:pt x="746874" y="214271"/>
                  </a:lnTo>
                  <a:lnTo>
                    <a:pt x="756454" y="228482"/>
                  </a:lnTo>
                  <a:lnTo>
                    <a:pt x="759967" y="245872"/>
                  </a:lnTo>
                  <a:lnTo>
                    <a:pt x="756454" y="263283"/>
                  </a:lnTo>
                  <a:lnTo>
                    <a:pt x="746874" y="277491"/>
                  </a:lnTo>
                  <a:lnTo>
                    <a:pt x="732664" y="287066"/>
                  </a:lnTo>
                  <a:lnTo>
                    <a:pt x="715263" y="290576"/>
                  </a:lnTo>
                  <a:lnTo>
                    <a:pt x="849375" y="290576"/>
                  </a:lnTo>
                  <a:lnTo>
                    <a:pt x="849375" y="201168"/>
                  </a:lnTo>
                  <a:close/>
                </a:path>
                <a:path w="849629" h="670560">
                  <a:moveTo>
                    <a:pt x="558799" y="0"/>
                  </a:moveTo>
                  <a:lnTo>
                    <a:pt x="290575" y="0"/>
                  </a:lnTo>
                  <a:lnTo>
                    <a:pt x="245871" y="111760"/>
                  </a:lnTo>
                  <a:lnTo>
                    <a:pt x="603503" y="111760"/>
                  </a:lnTo>
                  <a:lnTo>
                    <a:pt x="5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4960" y="1521752"/>
              <a:ext cx="849630" cy="670560"/>
            </a:xfrm>
            <a:custGeom>
              <a:avLst/>
              <a:gdLst/>
              <a:ahLst/>
              <a:cxnLst/>
              <a:rect l="l" t="t" r="r" b="b"/>
              <a:pathLst>
                <a:path w="849629" h="670560">
                  <a:moveTo>
                    <a:pt x="603503" y="111760"/>
                  </a:moveTo>
                  <a:lnTo>
                    <a:pt x="849375" y="111760"/>
                  </a:lnTo>
                  <a:lnTo>
                    <a:pt x="849375" y="603504"/>
                  </a:lnTo>
                  <a:lnTo>
                    <a:pt x="844108" y="629610"/>
                  </a:lnTo>
                  <a:lnTo>
                    <a:pt x="829740" y="650924"/>
                  </a:lnTo>
                  <a:lnTo>
                    <a:pt x="808426" y="665292"/>
                  </a:lnTo>
                  <a:lnTo>
                    <a:pt x="782319" y="670560"/>
                  </a:lnTo>
                  <a:lnTo>
                    <a:pt x="67055" y="670560"/>
                  </a:lnTo>
                  <a:lnTo>
                    <a:pt x="40949" y="665292"/>
                  </a:lnTo>
                  <a:lnTo>
                    <a:pt x="19635" y="650924"/>
                  </a:lnTo>
                  <a:lnTo>
                    <a:pt x="5267" y="629610"/>
                  </a:lnTo>
                  <a:lnTo>
                    <a:pt x="0" y="603504"/>
                  </a:lnTo>
                  <a:lnTo>
                    <a:pt x="0" y="111760"/>
                  </a:lnTo>
                  <a:lnTo>
                    <a:pt x="245871" y="111760"/>
                  </a:lnTo>
                  <a:lnTo>
                    <a:pt x="290575" y="0"/>
                  </a:lnTo>
                  <a:lnTo>
                    <a:pt x="558799" y="0"/>
                  </a:lnTo>
                  <a:lnTo>
                    <a:pt x="603503" y="111760"/>
                  </a:lnTo>
                  <a:close/>
                </a:path>
                <a:path w="849629" h="670560">
                  <a:moveTo>
                    <a:pt x="625855" y="379984"/>
                  </a:moveTo>
                  <a:lnTo>
                    <a:pt x="620540" y="426109"/>
                  </a:lnTo>
                  <a:lnTo>
                    <a:pt x="605401" y="468451"/>
                  </a:lnTo>
                  <a:lnTo>
                    <a:pt x="581648" y="505803"/>
                  </a:lnTo>
                  <a:lnTo>
                    <a:pt x="550491" y="536956"/>
                  </a:lnTo>
                  <a:lnTo>
                    <a:pt x="513138" y="560704"/>
                  </a:lnTo>
                  <a:lnTo>
                    <a:pt x="470801" y="575838"/>
                  </a:lnTo>
                  <a:lnTo>
                    <a:pt x="424687" y="581152"/>
                  </a:lnTo>
                  <a:lnTo>
                    <a:pt x="378574" y="575838"/>
                  </a:lnTo>
                  <a:lnTo>
                    <a:pt x="336237" y="560704"/>
                  </a:lnTo>
                  <a:lnTo>
                    <a:pt x="298884" y="536956"/>
                  </a:lnTo>
                  <a:lnTo>
                    <a:pt x="267727" y="505803"/>
                  </a:lnTo>
                  <a:lnTo>
                    <a:pt x="243974" y="468451"/>
                  </a:lnTo>
                  <a:lnTo>
                    <a:pt x="228835" y="426109"/>
                  </a:lnTo>
                  <a:lnTo>
                    <a:pt x="223519" y="379984"/>
                  </a:lnTo>
                  <a:lnTo>
                    <a:pt x="228835" y="333858"/>
                  </a:lnTo>
                  <a:lnTo>
                    <a:pt x="243974" y="291516"/>
                  </a:lnTo>
                  <a:lnTo>
                    <a:pt x="267727" y="254164"/>
                  </a:lnTo>
                  <a:lnTo>
                    <a:pt x="298884" y="223011"/>
                  </a:lnTo>
                  <a:lnTo>
                    <a:pt x="336237" y="199263"/>
                  </a:lnTo>
                  <a:lnTo>
                    <a:pt x="378574" y="184129"/>
                  </a:lnTo>
                  <a:lnTo>
                    <a:pt x="424687" y="178816"/>
                  </a:lnTo>
                  <a:lnTo>
                    <a:pt x="470801" y="184129"/>
                  </a:lnTo>
                  <a:lnTo>
                    <a:pt x="513138" y="199263"/>
                  </a:lnTo>
                  <a:lnTo>
                    <a:pt x="550491" y="223011"/>
                  </a:lnTo>
                  <a:lnTo>
                    <a:pt x="581648" y="254164"/>
                  </a:lnTo>
                  <a:lnTo>
                    <a:pt x="605401" y="291516"/>
                  </a:lnTo>
                  <a:lnTo>
                    <a:pt x="620540" y="333858"/>
                  </a:lnTo>
                  <a:lnTo>
                    <a:pt x="625855" y="379984"/>
                  </a:lnTo>
                  <a:close/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168" y="1700568"/>
              <a:ext cx="134112" cy="13411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62016" y="156645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112" y="0"/>
                  </a:lnTo>
                </a:path>
              </a:pathLst>
            </a:custGeom>
            <a:ln w="4470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74750" y="1743951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69">
                  <a:moveTo>
                    <a:pt x="153898" y="0"/>
                  </a:moveTo>
                  <a:lnTo>
                    <a:pt x="105252" y="7467"/>
                  </a:lnTo>
                  <a:lnTo>
                    <a:pt x="63005" y="28262"/>
                  </a:lnTo>
                  <a:lnTo>
                    <a:pt x="29691" y="59971"/>
                  </a:lnTo>
                  <a:lnTo>
                    <a:pt x="7845" y="100182"/>
                  </a:lnTo>
                  <a:lnTo>
                    <a:pt x="0" y="146481"/>
                  </a:lnTo>
                  <a:lnTo>
                    <a:pt x="7845" y="192774"/>
                  </a:lnTo>
                  <a:lnTo>
                    <a:pt x="29691" y="232981"/>
                  </a:lnTo>
                  <a:lnTo>
                    <a:pt x="63005" y="264689"/>
                  </a:lnTo>
                  <a:lnTo>
                    <a:pt x="105252" y="285483"/>
                  </a:lnTo>
                  <a:lnTo>
                    <a:pt x="153898" y="292950"/>
                  </a:lnTo>
                  <a:lnTo>
                    <a:pt x="202544" y="285483"/>
                  </a:lnTo>
                  <a:lnTo>
                    <a:pt x="244791" y="264689"/>
                  </a:lnTo>
                  <a:lnTo>
                    <a:pt x="278105" y="232981"/>
                  </a:lnTo>
                  <a:lnTo>
                    <a:pt x="299951" y="192774"/>
                  </a:lnTo>
                  <a:lnTo>
                    <a:pt x="307797" y="146481"/>
                  </a:lnTo>
                  <a:lnTo>
                    <a:pt x="299951" y="100182"/>
                  </a:lnTo>
                  <a:lnTo>
                    <a:pt x="278105" y="59971"/>
                  </a:lnTo>
                  <a:lnTo>
                    <a:pt x="244791" y="28262"/>
                  </a:lnTo>
                  <a:lnTo>
                    <a:pt x="202544" y="7467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33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689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80218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6350" y="2499860"/>
              <a:ext cx="0" cy="3260725"/>
            </a:xfrm>
            <a:custGeom>
              <a:avLst/>
              <a:gdLst/>
              <a:ahLst/>
              <a:cxnLst/>
              <a:rect l="l" t="t" r="r" b="b"/>
              <a:pathLst>
                <a:path h="3260725">
                  <a:moveTo>
                    <a:pt x="0" y="0"/>
                  </a:moveTo>
                  <a:lnTo>
                    <a:pt x="0" y="326014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5" y="180033"/>
              <a:ext cx="866477" cy="8990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9193" y="1681939"/>
              <a:ext cx="151765" cy="309245"/>
            </a:xfrm>
            <a:custGeom>
              <a:avLst/>
              <a:gdLst/>
              <a:ahLst/>
              <a:cxnLst/>
              <a:rect l="l" t="t" r="r" b="b"/>
              <a:pathLst>
                <a:path w="151765" h="309244">
                  <a:moveTo>
                    <a:pt x="0" y="0"/>
                  </a:moveTo>
                  <a:lnTo>
                    <a:pt x="0" y="308978"/>
                  </a:lnTo>
                  <a:lnTo>
                    <a:pt x="151206" y="150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439299" y="2569895"/>
            <a:ext cx="2419985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>
              <a:lnSpc>
                <a:spcPts val="1500"/>
              </a:lnSpc>
              <a:spcBef>
                <a:spcPts val="200"/>
              </a:spcBef>
            </a:pP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2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.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0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le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ga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&amp; 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100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K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imp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ession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e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dat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a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campaig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15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:</a:t>
            </a:r>
            <a:endParaRPr sz="1300" dirty="0">
              <a:latin typeface="Mont-Heavy"/>
              <a:cs typeface="Mont-Heavy"/>
            </a:endParaRPr>
          </a:p>
          <a:p>
            <a:pPr marL="12700" marR="213360">
              <a:lnSpc>
                <a:spcPts val="1500"/>
              </a:lnSpc>
              <a:spcBef>
                <a:spcPts val="565"/>
              </a:spcBef>
            </a:pP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diffuson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article 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réseaux 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g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oup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osse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endParaRPr sz="1300" dirty="0">
              <a:latin typeface="Mont-Book"/>
              <a:cs typeface="Mont-Book"/>
            </a:endParaRPr>
          </a:p>
          <a:p>
            <a:pPr marL="12700" marR="29209">
              <a:lnSpc>
                <a:spcPts val="1500"/>
              </a:lnSpc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éseau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sociau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9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oucher 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ga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2</a:t>
            </a:r>
            <a:r>
              <a:rPr sz="1300" spc="-55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00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0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lectu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qualitatives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Nous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ciblons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personnes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intéressées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thématique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edirige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si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o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u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  pag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 err="1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 err="1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 err="1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4851" y="2569895"/>
            <a:ext cx="2402840" cy="1248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3200">
              <a:lnSpc>
                <a:spcPts val="1500"/>
              </a:lnSpc>
              <a:spcBef>
                <a:spcPts val="200"/>
              </a:spcBef>
            </a:pP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odu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c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tio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epor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tage  vidé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ph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to</a:t>
            </a:r>
            <a:r>
              <a:rPr sz="1300" b="1" spc="-15" dirty="0">
                <a:solidFill>
                  <a:srgbClr val="00AEEF"/>
                </a:solidFill>
                <a:latin typeface="Mont-Heavy"/>
                <a:cs typeface="Mont-Heavy"/>
              </a:rPr>
              <a:t>s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d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6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65" dirty="0">
                <a:solidFill>
                  <a:srgbClr val="00AEEF"/>
                </a:solidFill>
                <a:latin typeface="Mont-Heavy"/>
                <a:cs typeface="Mont-Heavy"/>
              </a:rPr>
              <a:t>v</a:t>
            </a:r>
            <a:r>
              <a:rPr sz="1300" b="1" spc="-45" dirty="0">
                <a:solidFill>
                  <a:srgbClr val="00AEEF"/>
                </a:solidFill>
                <a:latin typeface="Mont-Heavy"/>
                <a:cs typeface="Mont-Heavy"/>
              </a:rPr>
              <a:t>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e 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témoignage</a:t>
            </a:r>
            <a:endParaRPr sz="1300">
              <a:latin typeface="Mont-Heavy"/>
              <a:cs typeface="Mont-Heavy"/>
            </a:endParaRPr>
          </a:p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ence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éalis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pou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ous 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ph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ot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vidéo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pour 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illust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0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articl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0501" y="2569895"/>
            <a:ext cx="2631399" cy="224420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D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iffusio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>
                <a:solidFill>
                  <a:srgbClr val="00AEEF"/>
                </a:solidFill>
                <a:latin typeface="Mont-Heavy"/>
                <a:cs typeface="Mont-Heavy"/>
              </a:rPr>
              <a:t>d’u</a:t>
            </a:r>
            <a:r>
              <a:rPr sz="1300" b="1" spc="-20" dirty="0">
                <a:solidFill>
                  <a:srgbClr val="00AEEF"/>
                </a:solidFill>
                <a:latin typeface="Mont-Heavy"/>
                <a:cs typeface="Mont-Heavy"/>
              </a:rPr>
              <a:t>n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job</a:t>
            </a:r>
            <a:r>
              <a:rPr lang="fr-BE"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 / une formation </a:t>
            </a:r>
          </a:p>
          <a:p>
            <a:pPr marL="12700" marR="808990">
              <a:lnSpc>
                <a:spcPts val="1500"/>
              </a:lnSpc>
              <a:spcBef>
                <a:spcPts val="200"/>
              </a:spcBef>
            </a:pP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(</a:t>
            </a:r>
            <a:r>
              <a:rPr sz="1300" b="1" spc="-13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a</a:t>
            </a:r>
            <a:r>
              <a:rPr sz="1300" b="1" spc="-40" dirty="0" smtClean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g</a:t>
            </a:r>
            <a:r>
              <a:rPr sz="1300" b="1" spc="-45" dirty="0" smtClean="0">
                <a:solidFill>
                  <a:srgbClr val="00AEEF"/>
                </a:solidFill>
                <a:latin typeface="Mont-Heavy"/>
                <a:cs typeface="Mont-Heavy"/>
              </a:rPr>
              <a:t>e</a:t>
            </a:r>
            <a:r>
              <a:rPr sz="1300" b="1" spc="-15" dirty="0" smtClean="0">
                <a:solidFill>
                  <a:srgbClr val="00AEEF"/>
                </a:solidFill>
                <a:latin typeface="Mont-Heavy"/>
                <a:cs typeface="Mont-Heavy"/>
              </a:rPr>
              <a:t>t</a:t>
            </a:r>
            <a:r>
              <a:rPr sz="1300" b="1" spc="-35" dirty="0" smtClean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p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r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emiu</a:t>
            </a:r>
            <a:r>
              <a:rPr sz="1300" b="1" spc="-25" dirty="0">
                <a:solidFill>
                  <a:srgbClr val="00AEEF"/>
                </a:solidFill>
                <a:latin typeface="Mont-Heavy"/>
                <a:cs typeface="Mont-Heavy"/>
              </a:rPr>
              <a:t>m</a:t>
            </a:r>
            <a:r>
              <a:rPr sz="1300" b="1" spc="-3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-30" dirty="0" smtClean="0">
                <a:solidFill>
                  <a:srgbClr val="00AEEF"/>
                </a:solidFill>
                <a:latin typeface="Mont-Heavy"/>
                <a:cs typeface="Mont-Heavy"/>
              </a:rPr>
              <a:t>jo</a:t>
            </a:r>
            <a:r>
              <a:rPr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b</a:t>
            </a:r>
            <a:r>
              <a:rPr lang="fr-BE" sz="1300" b="1" spc="-85" dirty="0" smtClean="0">
                <a:solidFill>
                  <a:srgbClr val="00AEEF"/>
                </a:solidFill>
                <a:latin typeface="Mont-Heavy"/>
                <a:cs typeface="Mont-Heavy"/>
              </a:rPr>
              <a:t> / Target premium formation) </a:t>
            </a:r>
            <a:endParaRPr sz="1300" dirty="0" smtClean="0">
              <a:latin typeface="Mont-Heavy"/>
              <a:cs typeface="Mont-Heavy"/>
            </a:endParaRPr>
          </a:p>
          <a:p>
            <a:pPr marL="12700" marR="116205">
              <a:lnSpc>
                <a:spcPts val="1500"/>
              </a:lnSpc>
              <a:spcBef>
                <a:spcPts val="565"/>
              </a:spcBef>
            </a:pP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5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ences.b</a:t>
            </a:r>
            <a:r>
              <a:rPr sz="1300" spc="-2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References </a:t>
            </a:r>
            <a:r>
              <a:rPr lang="fr-BE"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academy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 err="1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éseaux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partenaires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+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ampagnes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sponsorisée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45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 smtClean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ciblée</a:t>
            </a:r>
            <a:r>
              <a:rPr sz="1300" spc="-1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su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7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les 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300" dirty="0">
              <a:latin typeface="Mont-Book"/>
              <a:cs typeface="Mont-Book"/>
            </a:endParaRPr>
          </a:p>
          <a:p>
            <a:pPr marL="12700">
              <a:lnSpc>
                <a:spcPts val="1530"/>
              </a:lnSpc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r>
              <a:rPr lang="fr-BE"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/ leads garantis.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36976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solidFill>
                  <a:srgbClr val="231F20"/>
                </a:solidFill>
                <a:latin typeface="Mont-Book"/>
              </a:rPr>
              <a:t>U</a:t>
            </a:r>
            <a:r>
              <a:rPr sz="3000" dirty="0">
                <a:solidFill>
                  <a:srgbClr val="231F20"/>
                </a:solidFill>
                <a:latin typeface="Mont-Book"/>
              </a:rPr>
              <a:t>n coup de boost</a:t>
            </a:r>
            <a:r>
              <a:rPr sz="3000" spc="-280" dirty="0">
                <a:solidFill>
                  <a:srgbClr val="231F20"/>
                </a:solidFill>
                <a:latin typeface="Mont-Book"/>
              </a:rPr>
              <a:t> </a:t>
            </a:r>
            <a:r>
              <a:rPr sz="3000" dirty="0">
                <a:solidFill>
                  <a:srgbClr val="231F20"/>
                </a:solidFill>
                <a:latin typeface="Mont-Book"/>
              </a:rPr>
              <a:t>?</a:t>
            </a:r>
            <a:endParaRPr sz="3000" dirty="0">
              <a:latin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184429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2887" y="5963176"/>
            <a:ext cx="8205152" cy="66557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object 3"/>
          <p:cNvSpPr/>
          <p:nvPr/>
        </p:nvSpPr>
        <p:spPr>
          <a:xfrm>
            <a:off x="-15973" y="17417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16757"/>
              </p:ext>
            </p:extLst>
          </p:nvPr>
        </p:nvGraphicFramePr>
        <p:xfrm>
          <a:off x="2110984" y="1219200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/>
                <a:gridCol w="1871980"/>
                <a:gridCol w="1871980"/>
                <a:gridCol w="1871979"/>
              </a:tblGrid>
              <a:tr h="3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Formation ou </a:t>
                      </a:r>
                      <a:br>
                        <a:rPr lang="fr-BE"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</a:t>
                      </a:r>
                      <a:r>
                        <a:rPr sz="1150" b="0" spc="-4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compl</a:t>
                      </a:r>
                      <a:r>
                        <a:rPr sz="1150" b="0" spc="-55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 err="1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 smtClean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Mont-Book"/>
                        <a:cs typeface="Times New Roman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Descriptif compl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5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t</a:t>
                      </a:r>
                      <a:endParaRPr lang="fr-BE" sz="1150" b="0" dirty="0" smtClean="0">
                        <a:latin typeface="Mont-Book"/>
                        <a:cs typeface="Mont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pe</a:t>
                      </a:r>
                      <a:r>
                        <a:rPr lang="fr-BE" sz="1150" b="0" spc="-5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r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sonne</a:t>
                      </a:r>
                      <a:r>
                        <a:rPr lang="fr-BE" sz="1150" b="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s</a:t>
                      </a:r>
                      <a:r>
                        <a:rPr lang="fr-BE" sz="1150" b="0" spc="-11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 </a:t>
                      </a:r>
                      <a:r>
                        <a:rPr lang="fr-BE" sz="1150" b="0" spc="-45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de  </a:t>
                      </a:r>
                      <a:r>
                        <a:rPr lang="fr-BE" sz="1150" b="0" spc="-20" dirty="0" smtClean="0">
                          <a:solidFill>
                            <a:srgbClr val="231F20"/>
                          </a:solidFill>
                          <a:latin typeface="Mont-Book"/>
                          <a:cs typeface="Mont"/>
                        </a:rPr>
                        <a:t>contact</a:t>
                      </a:r>
                      <a:endParaRPr lang="fr-BE" sz="1150" b="0" dirty="0">
                        <a:latin typeface="Mont-Book"/>
                        <a:cs typeface="Mont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isue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PDF</a:t>
                      </a: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 smtClean="0">
                        <a:solidFill>
                          <a:srgbClr val="231F20"/>
                        </a:solidFill>
                        <a:latin typeface="Mont-Book"/>
                        <a:ea typeface="+mn-ea"/>
                        <a:cs typeface="Mont-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lang="sv-SE" sz="1100" spc="-6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20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sv-SE" sz="1100" spc="-15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mm</a:t>
                      </a:r>
                      <a:r>
                        <a:rPr lang="sv-SE" sz="1100" spc="-15" baseline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       </a:t>
                      </a:r>
                      <a:r>
                        <a:rPr lang="sv-SE" sz="1100" spc="-3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214 L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Mont-Book"/>
                          <a:ea typeface="+mn-ea"/>
                          <a:cs typeface="Mont-Book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 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sl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ences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act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Interviewée,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indent="-79375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vimeo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x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edi</a:t>
                      </a:r>
                      <a:r>
                        <a:rPr sz="1100" spc="-3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ection</a:t>
                      </a:r>
                      <a:endParaRPr lang="fr-BE" sz="1100" spc="-1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2590800"/>
            <a:ext cx="246354" cy="246354"/>
          </a:xfrm>
          <a:prstGeom prst="rect">
            <a:avLst/>
          </a:prstGeom>
        </p:spPr>
      </p:pic>
      <p:pic>
        <p:nvPicPr>
          <p:cNvPr id="11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4067" y="5332505"/>
            <a:ext cx="246354" cy="246354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71" y="5332505"/>
            <a:ext cx="246354" cy="246354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 rot="16200000">
            <a:off x="8626463" y="3966680"/>
            <a:ext cx="3596415" cy="32060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BRANDING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 rot="16200000">
            <a:off x="52748" y="2943802"/>
            <a:ext cx="3377196" cy="64120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kern="0" spc="-10" dirty="0">
                <a:latin typeface="Mont-Book"/>
              </a:rPr>
              <a:t>RECRUTEMENT</a:t>
            </a:r>
          </a:p>
          <a:p>
            <a:pPr marL="12700" algn="ctr">
              <a:spcBef>
                <a:spcPts val="100"/>
              </a:spcBef>
            </a:pPr>
            <a:r>
              <a:rPr lang="fr-BE" sz="2000" kern="0" spc="-10" dirty="0" smtClean="0">
                <a:latin typeface="Mont-Book"/>
              </a:rPr>
              <a:t>&amp; FORMATION</a:t>
            </a:r>
            <a:endParaRPr lang="fr-BE" sz="2000" kern="0" spc="-10" dirty="0">
              <a:latin typeface="Mont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2887" y="1575804"/>
            <a:ext cx="8160539" cy="337719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2110983" y="2328775"/>
            <a:ext cx="8177056" cy="35964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247300" y="362899"/>
            <a:ext cx="39584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b="1" kern="0" spc="-10" dirty="0" smtClean="0">
                <a:solidFill>
                  <a:srgbClr val="231F20"/>
                </a:solidFill>
                <a:latin typeface="Mont-Heavy"/>
                <a:ea typeface="+mj-ea"/>
              </a:rPr>
              <a:t>INFOS TECHNIQUES</a:t>
            </a:r>
            <a:endParaRPr lang="fr-BE" dirty="0"/>
          </a:p>
        </p:txBody>
      </p:sp>
      <p:sp>
        <p:nvSpPr>
          <p:cNvPr id="24" name="object 9"/>
          <p:cNvSpPr/>
          <p:nvPr/>
        </p:nvSpPr>
        <p:spPr>
          <a:xfrm>
            <a:off x="215900" y="220682"/>
            <a:ext cx="728425" cy="732791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94"/>
                </a:lnTo>
                <a:lnTo>
                  <a:pt x="689994" y="518880"/>
                </a:lnTo>
                <a:lnTo>
                  <a:pt x="700155" y="490856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3"/>
                </a:lnTo>
                <a:lnTo>
                  <a:pt x="689994" y="274869"/>
                </a:lnTo>
                <a:lnTo>
                  <a:pt x="677332" y="248155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55"/>
                </a:lnTo>
                <a:lnTo>
                  <a:pt x="103754" y="274869"/>
                </a:lnTo>
                <a:lnTo>
                  <a:pt x="93594" y="302893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ZoneTexte 3"/>
          <p:cNvSpPr txBox="1"/>
          <p:nvPr/>
        </p:nvSpPr>
        <p:spPr>
          <a:xfrm>
            <a:off x="3531633" y="6040026"/>
            <a:ext cx="5263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ont-Book"/>
              </a:rPr>
              <a:t>Deadlines: </a:t>
            </a:r>
            <a:r>
              <a:rPr lang="fr-FR" b="1" dirty="0">
                <a:solidFill>
                  <a:schemeClr val="bg1"/>
                </a:solidFill>
                <a:latin typeface="Mont-Book"/>
              </a:rPr>
              <a:t>réservation 06/05 – matériel 11/05   </a:t>
            </a:r>
            <a:endParaRPr lang="fr-FR" b="1" dirty="0" smtClean="0">
              <a:solidFill>
                <a:schemeClr val="bg1"/>
              </a:solidFill>
              <a:latin typeface="Mont-Book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Mont-Book"/>
              </a:rPr>
              <a:t> Diffusion</a:t>
            </a:r>
            <a:r>
              <a:rPr lang="fr-FR" b="1" dirty="0">
                <a:solidFill>
                  <a:schemeClr val="bg1"/>
                </a:solidFill>
                <a:latin typeface="Mont-Book"/>
              </a:rPr>
              <a:t>: </a:t>
            </a:r>
            <a:r>
              <a:rPr lang="fr-FR" b="1" dirty="0" err="1">
                <a:solidFill>
                  <a:schemeClr val="bg1"/>
                </a:solidFill>
                <a:latin typeface="Mont-Book"/>
              </a:rPr>
              <a:t>àpd</a:t>
            </a:r>
            <a:r>
              <a:rPr lang="fr-FR" b="1" dirty="0">
                <a:solidFill>
                  <a:schemeClr val="bg1"/>
                </a:solidFill>
                <a:latin typeface="Mont-Book"/>
              </a:rPr>
              <a:t> 20/05</a:t>
            </a:r>
          </a:p>
          <a:p>
            <a:endParaRPr lang="fr-BE" dirty="0">
              <a:latin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324566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FFFFFF"/>
                </a:solidFill>
                <a:latin typeface="Mont"/>
                <a:cs typeface="Mont"/>
              </a:rPr>
              <a:t>Un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Mont"/>
                <a:cs typeface="Mont"/>
              </a:rPr>
              <a:t>conseil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80" dirty="0">
                <a:solidFill>
                  <a:srgbClr val="FFFFFF"/>
                </a:solidFill>
                <a:latin typeface="Mont"/>
                <a:cs typeface="Mont"/>
              </a:rPr>
              <a:t>?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Mont"/>
                <a:cs typeface="Mont"/>
              </a:rPr>
              <a:t>Contactez-nous</a:t>
            </a:r>
            <a:r>
              <a:rPr sz="2500" spc="-7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95" dirty="0">
                <a:solidFill>
                  <a:srgbClr val="FFFFFF"/>
                </a:solidFill>
                <a:latin typeface="Mont"/>
                <a:cs typeface="Mont"/>
              </a:rPr>
              <a:t>!</a:t>
            </a:r>
            <a:endParaRPr sz="250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500" spc="55" dirty="0">
                <a:solidFill>
                  <a:srgbClr val="FFFFFF"/>
                </a:solidFill>
                <a:latin typeface="Mont"/>
                <a:cs typeface="Mont"/>
              </a:rPr>
              <a:t>+32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Mont"/>
                <a:cs typeface="Mont"/>
              </a:rPr>
              <a:t>2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ont"/>
                <a:cs typeface="Mont"/>
              </a:rPr>
              <a:t>225</a:t>
            </a:r>
            <a:r>
              <a:rPr sz="2500" spc="-65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0" dirty="0">
                <a:solidFill>
                  <a:srgbClr val="FFFFFF"/>
                </a:solidFill>
                <a:latin typeface="Mont"/>
                <a:cs typeface="Mont"/>
              </a:rPr>
              <a:t>56</a:t>
            </a:r>
            <a:r>
              <a:rPr sz="2500" spc="-6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Mont"/>
                <a:cs typeface="Mont"/>
              </a:rPr>
              <a:t>45</a:t>
            </a:r>
            <a:endParaRPr sz="2500">
              <a:latin typeface="Mont"/>
              <a:cs typeface="Mo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8204258" y="5921998"/>
            <a:ext cx="2150110" cy="339090"/>
          </a:xfrm>
          <a:custGeom>
            <a:avLst/>
            <a:gdLst/>
            <a:ahLst/>
            <a:cxnLst/>
            <a:rect l="l" t="t" r="r" b="b"/>
            <a:pathLst>
              <a:path w="2150109" h="339089">
                <a:moveTo>
                  <a:pt x="90678" y="42417"/>
                </a:moveTo>
                <a:lnTo>
                  <a:pt x="0" y="42417"/>
                </a:lnTo>
                <a:lnTo>
                  <a:pt x="0" y="331152"/>
                </a:lnTo>
                <a:lnTo>
                  <a:pt x="70053" y="331152"/>
                </a:lnTo>
                <a:lnTo>
                  <a:pt x="70053" y="237655"/>
                </a:lnTo>
                <a:lnTo>
                  <a:pt x="146442" y="237655"/>
                </a:lnTo>
                <a:lnTo>
                  <a:pt x="142671" y="232892"/>
                </a:lnTo>
                <a:lnTo>
                  <a:pt x="172133" y="222337"/>
                </a:lnTo>
                <a:lnTo>
                  <a:pt x="194624" y="202693"/>
                </a:lnTo>
                <a:lnTo>
                  <a:pt x="202652" y="187439"/>
                </a:lnTo>
                <a:lnTo>
                  <a:pt x="70053" y="187439"/>
                </a:lnTo>
                <a:lnTo>
                  <a:pt x="70053" y="107353"/>
                </a:lnTo>
                <a:lnTo>
                  <a:pt x="207763" y="107353"/>
                </a:lnTo>
                <a:lnTo>
                  <a:pt x="204617" y="97724"/>
                </a:lnTo>
                <a:lnTo>
                  <a:pt x="178765" y="63207"/>
                </a:lnTo>
                <a:lnTo>
                  <a:pt x="121847" y="43412"/>
                </a:lnTo>
                <a:lnTo>
                  <a:pt x="90678" y="42417"/>
                </a:lnTo>
                <a:close/>
              </a:path>
              <a:path w="2150109" h="339089">
                <a:moveTo>
                  <a:pt x="146442" y="237655"/>
                </a:moveTo>
                <a:lnTo>
                  <a:pt x="70053" y="237655"/>
                </a:lnTo>
                <a:lnTo>
                  <a:pt x="136664" y="331152"/>
                </a:lnTo>
                <a:lnTo>
                  <a:pt x="220472" y="331152"/>
                </a:lnTo>
                <a:lnTo>
                  <a:pt x="146442" y="237655"/>
                </a:lnTo>
                <a:close/>
              </a:path>
              <a:path w="2150109" h="339089">
                <a:moveTo>
                  <a:pt x="207763" y="107353"/>
                </a:moveTo>
                <a:lnTo>
                  <a:pt x="96685" y="107353"/>
                </a:lnTo>
                <a:lnTo>
                  <a:pt x="117129" y="109923"/>
                </a:lnTo>
                <a:lnTo>
                  <a:pt x="131932" y="117525"/>
                </a:lnTo>
                <a:lnTo>
                  <a:pt x="140931" y="129995"/>
                </a:lnTo>
                <a:lnTo>
                  <a:pt x="143967" y="147167"/>
                </a:lnTo>
                <a:lnTo>
                  <a:pt x="140675" y="164057"/>
                </a:lnTo>
                <a:lnTo>
                  <a:pt x="131176" y="176723"/>
                </a:lnTo>
                <a:lnTo>
                  <a:pt x="116036" y="184679"/>
                </a:lnTo>
                <a:lnTo>
                  <a:pt x="95821" y="187439"/>
                </a:lnTo>
                <a:lnTo>
                  <a:pt x="202652" y="187439"/>
                </a:lnTo>
                <a:lnTo>
                  <a:pt x="208976" y="175422"/>
                </a:lnTo>
                <a:lnTo>
                  <a:pt x="214020" y="141985"/>
                </a:lnTo>
                <a:lnTo>
                  <a:pt x="211596" y="119084"/>
                </a:lnTo>
                <a:lnTo>
                  <a:pt x="207763" y="107353"/>
                </a:lnTo>
                <a:close/>
              </a:path>
              <a:path w="2150109" h="339089">
                <a:moveTo>
                  <a:pt x="347637" y="107353"/>
                </a:moveTo>
                <a:lnTo>
                  <a:pt x="304314" y="116470"/>
                </a:lnTo>
                <a:lnTo>
                  <a:pt x="268935" y="141333"/>
                </a:lnTo>
                <a:lnTo>
                  <a:pt x="245081" y="178210"/>
                </a:lnTo>
                <a:lnTo>
                  <a:pt x="236334" y="223367"/>
                </a:lnTo>
                <a:lnTo>
                  <a:pt x="245128" y="268747"/>
                </a:lnTo>
                <a:lnTo>
                  <a:pt x="269309" y="305282"/>
                </a:lnTo>
                <a:lnTo>
                  <a:pt x="305578" y="329645"/>
                </a:lnTo>
                <a:lnTo>
                  <a:pt x="350634" y="338505"/>
                </a:lnTo>
                <a:lnTo>
                  <a:pt x="382644" y="333319"/>
                </a:lnTo>
                <a:lnTo>
                  <a:pt x="411395" y="318435"/>
                </a:lnTo>
                <a:lnTo>
                  <a:pt x="435553" y="294866"/>
                </a:lnTo>
                <a:lnTo>
                  <a:pt x="441911" y="283971"/>
                </a:lnTo>
                <a:lnTo>
                  <a:pt x="345478" y="283971"/>
                </a:lnTo>
                <a:lnTo>
                  <a:pt x="328070" y="281021"/>
                </a:lnTo>
                <a:lnTo>
                  <a:pt x="313843" y="272713"/>
                </a:lnTo>
                <a:lnTo>
                  <a:pt x="303724" y="259861"/>
                </a:lnTo>
                <a:lnTo>
                  <a:pt x="298640" y="243281"/>
                </a:lnTo>
                <a:lnTo>
                  <a:pt x="459790" y="243281"/>
                </a:lnTo>
                <a:lnTo>
                  <a:pt x="460654" y="236346"/>
                </a:lnTo>
                <a:lnTo>
                  <a:pt x="461086" y="232448"/>
                </a:lnTo>
                <a:lnTo>
                  <a:pt x="461086" y="225958"/>
                </a:lnTo>
                <a:lnTo>
                  <a:pt x="456302" y="199986"/>
                </a:lnTo>
                <a:lnTo>
                  <a:pt x="299910" y="199986"/>
                </a:lnTo>
                <a:lnTo>
                  <a:pt x="306305" y="183880"/>
                </a:lnTo>
                <a:lnTo>
                  <a:pt x="316847" y="172072"/>
                </a:lnTo>
                <a:lnTo>
                  <a:pt x="331173" y="164807"/>
                </a:lnTo>
                <a:lnTo>
                  <a:pt x="348919" y="162331"/>
                </a:lnTo>
                <a:lnTo>
                  <a:pt x="441875" y="162331"/>
                </a:lnTo>
                <a:lnTo>
                  <a:pt x="428536" y="141333"/>
                </a:lnTo>
                <a:lnTo>
                  <a:pt x="392559" y="116389"/>
                </a:lnTo>
                <a:lnTo>
                  <a:pt x="347637" y="107353"/>
                </a:lnTo>
                <a:close/>
              </a:path>
              <a:path w="2150109" h="339089">
                <a:moveTo>
                  <a:pt x="453783" y="263626"/>
                </a:moveTo>
                <a:lnTo>
                  <a:pt x="388035" y="263626"/>
                </a:lnTo>
                <a:lnTo>
                  <a:pt x="385025" y="266649"/>
                </a:lnTo>
                <a:lnTo>
                  <a:pt x="375340" y="274836"/>
                </a:lnTo>
                <a:lnTo>
                  <a:pt x="366218" y="280182"/>
                </a:lnTo>
                <a:lnTo>
                  <a:pt x="356613" y="283092"/>
                </a:lnTo>
                <a:lnTo>
                  <a:pt x="345478" y="283971"/>
                </a:lnTo>
                <a:lnTo>
                  <a:pt x="441911" y="283971"/>
                </a:lnTo>
                <a:lnTo>
                  <a:pt x="453783" y="263626"/>
                </a:lnTo>
                <a:close/>
              </a:path>
              <a:path w="2150109" h="339089">
                <a:moveTo>
                  <a:pt x="441875" y="162331"/>
                </a:moveTo>
                <a:lnTo>
                  <a:pt x="348919" y="162331"/>
                </a:lnTo>
                <a:lnTo>
                  <a:pt x="365988" y="165111"/>
                </a:lnTo>
                <a:lnTo>
                  <a:pt x="380396" y="172881"/>
                </a:lnTo>
                <a:lnTo>
                  <a:pt x="391100" y="184791"/>
                </a:lnTo>
                <a:lnTo>
                  <a:pt x="397052" y="199986"/>
                </a:lnTo>
                <a:lnTo>
                  <a:pt x="456302" y="199986"/>
                </a:lnTo>
                <a:lnTo>
                  <a:pt x="452425" y="178938"/>
                </a:lnTo>
                <a:lnTo>
                  <a:pt x="441875" y="162331"/>
                </a:lnTo>
                <a:close/>
              </a:path>
              <a:path w="2150109" h="339089">
                <a:moveTo>
                  <a:pt x="392315" y="0"/>
                </a:moveTo>
                <a:lnTo>
                  <a:pt x="308508" y="64071"/>
                </a:lnTo>
                <a:lnTo>
                  <a:pt x="330441" y="96100"/>
                </a:lnTo>
                <a:lnTo>
                  <a:pt x="418109" y="39382"/>
                </a:lnTo>
                <a:lnTo>
                  <a:pt x="392315" y="0"/>
                </a:lnTo>
                <a:close/>
              </a:path>
              <a:path w="2150109" h="339089">
                <a:moveTo>
                  <a:pt x="564654" y="163626"/>
                </a:moveTo>
                <a:lnTo>
                  <a:pt x="500202" y="163626"/>
                </a:lnTo>
                <a:lnTo>
                  <a:pt x="500202" y="331152"/>
                </a:lnTo>
                <a:lnTo>
                  <a:pt x="564654" y="331152"/>
                </a:lnTo>
                <a:lnTo>
                  <a:pt x="564654" y="163626"/>
                </a:lnTo>
                <a:close/>
              </a:path>
              <a:path w="2150109" h="339089">
                <a:moveTo>
                  <a:pt x="592162" y="114706"/>
                </a:moveTo>
                <a:lnTo>
                  <a:pt x="476554" y="114706"/>
                </a:lnTo>
                <a:lnTo>
                  <a:pt x="476554" y="163626"/>
                </a:lnTo>
                <a:lnTo>
                  <a:pt x="592162" y="163626"/>
                </a:lnTo>
                <a:lnTo>
                  <a:pt x="592162" y="114706"/>
                </a:lnTo>
                <a:close/>
              </a:path>
              <a:path w="2150109" h="339089">
                <a:moveTo>
                  <a:pt x="591731" y="36791"/>
                </a:moveTo>
                <a:lnTo>
                  <a:pt x="582269" y="36791"/>
                </a:lnTo>
                <a:lnTo>
                  <a:pt x="560876" y="37840"/>
                </a:lnTo>
                <a:lnTo>
                  <a:pt x="520382" y="53238"/>
                </a:lnTo>
                <a:lnTo>
                  <a:pt x="501544" y="87996"/>
                </a:lnTo>
                <a:lnTo>
                  <a:pt x="500202" y="103454"/>
                </a:lnTo>
                <a:lnTo>
                  <a:pt x="500202" y="114706"/>
                </a:lnTo>
                <a:lnTo>
                  <a:pt x="564654" y="114706"/>
                </a:lnTo>
                <a:lnTo>
                  <a:pt x="564654" y="106044"/>
                </a:lnTo>
                <a:lnTo>
                  <a:pt x="565990" y="97324"/>
                </a:lnTo>
                <a:lnTo>
                  <a:pt x="569863" y="90795"/>
                </a:lnTo>
                <a:lnTo>
                  <a:pt x="576072" y="86699"/>
                </a:lnTo>
                <a:lnTo>
                  <a:pt x="584415" y="85280"/>
                </a:lnTo>
                <a:lnTo>
                  <a:pt x="591731" y="85280"/>
                </a:lnTo>
                <a:lnTo>
                  <a:pt x="591731" y="36791"/>
                </a:lnTo>
                <a:close/>
              </a:path>
              <a:path w="2150109" h="339089">
                <a:moveTo>
                  <a:pt x="720280" y="107353"/>
                </a:moveTo>
                <a:lnTo>
                  <a:pt x="676955" y="116470"/>
                </a:lnTo>
                <a:lnTo>
                  <a:pt x="641572" y="141333"/>
                </a:lnTo>
                <a:lnTo>
                  <a:pt x="617714" y="178210"/>
                </a:lnTo>
                <a:lnTo>
                  <a:pt x="608965" y="223367"/>
                </a:lnTo>
                <a:lnTo>
                  <a:pt x="617761" y="268747"/>
                </a:lnTo>
                <a:lnTo>
                  <a:pt x="641948" y="305282"/>
                </a:lnTo>
                <a:lnTo>
                  <a:pt x="678225" y="329645"/>
                </a:lnTo>
                <a:lnTo>
                  <a:pt x="723290" y="338505"/>
                </a:lnTo>
                <a:lnTo>
                  <a:pt x="755302" y="333319"/>
                </a:lnTo>
                <a:lnTo>
                  <a:pt x="784045" y="318435"/>
                </a:lnTo>
                <a:lnTo>
                  <a:pt x="808195" y="294866"/>
                </a:lnTo>
                <a:lnTo>
                  <a:pt x="814553" y="283971"/>
                </a:lnTo>
                <a:lnTo>
                  <a:pt x="718121" y="283971"/>
                </a:lnTo>
                <a:lnTo>
                  <a:pt x="700719" y="281021"/>
                </a:lnTo>
                <a:lnTo>
                  <a:pt x="686492" y="272713"/>
                </a:lnTo>
                <a:lnTo>
                  <a:pt x="676369" y="259861"/>
                </a:lnTo>
                <a:lnTo>
                  <a:pt x="671283" y="243281"/>
                </a:lnTo>
                <a:lnTo>
                  <a:pt x="832446" y="243281"/>
                </a:lnTo>
                <a:lnTo>
                  <a:pt x="833310" y="236346"/>
                </a:lnTo>
                <a:lnTo>
                  <a:pt x="833729" y="232448"/>
                </a:lnTo>
                <a:lnTo>
                  <a:pt x="833729" y="225958"/>
                </a:lnTo>
                <a:lnTo>
                  <a:pt x="828945" y="199986"/>
                </a:lnTo>
                <a:lnTo>
                  <a:pt x="672579" y="199986"/>
                </a:lnTo>
                <a:lnTo>
                  <a:pt x="678959" y="183880"/>
                </a:lnTo>
                <a:lnTo>
                  <a:pt x="689495" y="172072"/>
                </a:lnTo>
                <a:lnTo>
                  <a:pt x="703822" y="164807"/>
                </a:lnTo>
                <a:lnTo>
                  <a:pt x="721575" y="162331"/>
                </a:lnTo>
                <a:lnTo>
                  <a:pt x="814518" y="162331"/>
                </a:lnTo>
                <a:lnTo>
                  <a:pt x="801179" y="141333"/>
                </a:lnTo>
                <a:lnTo>
                  <a:pt x="765203" y="116389"/>
                </a:lnTo>
                <a:lnTo>
                  <a:pt x="720280" y="107353"/>
                </a:lnTo>
                <a:close/>
              </a:path>
              <a:path w="2150109" h="339089">
                <a:moveTo>
                  <a:pt x="826427" y="263626"/>
                </a:moveTo>
                <a:lnTo>
                  <a:pt x="760679" y="263626"/>
                </a:lnTo>
                <a:lnTo>
                  <a:pt x="757669" y="266649"/>
                </a:lnTo>
                <a:lnTo>
                  <a:pt x="747985" y="274836"/>
                </a:lnTo>
                <a:lnTo>
                  <a:pt x="738866" y="280182"/>
                </a:lnTo>
                <a:lnTo>
                  <a:pt x="729262" y="283092"/>
                </a:lnTo>
                <a:lnTo>
                  <a:pt x="718121" y="283971"/>
                </a:lnTo>
                <a:lnTo>
                  <a:pt x="814553" y="283971"/>
                </a:lnTo>
                <a:lnTo>
                  <a:pt x="826427" y="263626"/>
                </a:lnTo>
                <a:close/>
              </a:path>
              <a:path w="2150109" h="339089">
                <a:moveTo>
                  <a:pt x="814518" y="162331"/>
                </a:moveTo>
                <a:lnTo>
                  <a:pt x="721575" y="162331"/>
                </a:lnTo>
                <a:lnTo>
                  <a:pt x="738640" y="165111"/>
                </a:lnTo>
                <a:lnTo>
                  <a:pt x="753051" y="172881"/>
                </a:lnTo>
                <a:lnTo>
                  <a:pt x="763754" y="184791"/>
                </a:lnTo>
                <a:lnTo>
                  <a:pt x="769696" y="199986"/>
                </a:lnTo>
                <a:lnTo>
                  <a:pt x="828945" y="199986"/>
                </a:lnTo>
                <a:lnTo>
                  <a:pt x="825068" y="178938"/>
                </a:lnTo>
                <a:lnTo>
                  <a:pt x="814518" y="162331"/>
                </a:lnTo>
                <a:close/>
              </a:path>
              <a:path w="2150109" h="339089">
                <a:moveTo>
                  <a:pt x="764971" y="0"/>
                </a:moveTo>
                <a:lnTo>
                  <a:pt x="681164" y="64071"/>
                </a:lnTo>
                <a:lnTo>
                  <a:pt x="703084" y="96100"/>
                </a:lnTo>
                <a:lnTo>
                  <a:pt x="790752" y="39382"/>
                </a:lnTo>
                <a:lnTo>
                  <a:pt x="764971" y="0"/>
                </a:lnTo>
                <a:close/>
              </a:path>
              <a:path w="2150109" h="339089">
                <a:moveTo>
                  <a:pt x="928281" y="114706"/>
                </a:moveTo>
                <a:lnTo>
                  <a:pt x="867257" y="114706"/>
                </a:lnTo>
                <a:lnTo>
                  <a:pt x="867257" y="331152"/>
                </a:lnTo>
                <a:lnTo>
                  <a:pt x="931278" y="331152"/>
                </a:lnTo>
                <a:lnTo>
                  <a:pt x="931278" y="211670"/>
                </a:lnTo>
                <a:lnTo>
                  <a:pt x="934005" y="193953"/>
                </a:lnTo>
                <a:lnTo>
                  <a:pt x="942776" y="181916"/>
                </a:lnTo>
                <a:lnTo>
                  <a:pt x="958479" y="174910"/>
                </a:lnTo>
                <a:lnTo>
                  <a:pt x="982002" y="172288"/>
                </a:lnTo>
                <a:lnTo>
                  <a:pt x="982002" y="137655"/>
                </a:lnTo>
                <a:lnTo>
                  <a:pt x="928281" y="137655"/>
                </a:lnTo>
                <a:lnTo>
                  <a:pt x="928281" y="114706"/>
                </a:lnTo>
                <a:close/>
              </a:path>
              <a:path w="2150109" h="339089">
                <a:moveTo>
                  <a:pt x="982002" y="107353"/>
                </a:moveTo>
                <a:lnTo>
                  <a:pt x="964119" y="108983"/>
                </a:lnTo>
                <a:lnTo>
                  <a:pt x="949821" y="114226"/>
                </a:lnTo>
                <a:lnTo>
                  <a:pt x="938184" y="123608"/>
                </a:lnTo>
                <a:lnTo>
                  <a:pt x="928281" y="137655"/>
                </a:lnTo>
                <a:lnTo>
                  <a:pt x="982002" y="137655"/>
                </a:lnTo>
                <a:lnTo>
                  <a:pt x="982002" y="107353"/>
                </a:lnTo>
                <a:close/>
              </a:path>
              <a:path w="2150109" h="339089">
                <a:moveTo>
                  <a:pt x="1107490" y="107353"/>
                </a:moveTo>
                <a:lnTo>
                  <a:pt x="1064176" y="116470"/>
                </a:lnTo>
                <a:lnTo>
                  <a:pt x="1028792" y="141333"/>
                </a:lnTo>
                <a:lnTo>
                  <a:pt x="1004927" y="178210"/>
                </a:lnTo>
                <a:lnTo>
                  <a:pt x="996175" y="223367"/>
                </a:lnTo>
                <a:lnTo>
                  <a:pt x="1004975" y="268747"/>
                </a:lnTo>
                <a:lnTo>
                  <a:pt x="1029169" y="305282"/>
                </a:lnTo>
                <a:lnTo>
                  <a:pt x="1065451" y="329645"/>
                </a:lnTo>
                <a:lnTo>
                  <a:pt x="1110513" y="338505"/>
                </a:lnTo>
                <a:lnTo>
                  <a:pt x="1142521" y="333319"/>
                </a:lnTo>
                <a:lnTo>
                  <a:pt x="1171268" y="318435"/>
                </a:lnTo>
                <a:lnTo>
                  <a:pt x="1195422" y="294866"/>
                </a:lnTo>
                <a:lnTo>
                  <a:pt x="1201778" y="283971"/>
                </a:lnTo>
                <a:lnTo>
                  <a:pt x="1105344" y="283971"/>
                </a:lnTo>
                <a:lnTo>
                  <a:pt x="1087931" y="281021"/>
                </a:lnTo>
                <a:lnTo>
                  <a:pt x="1073704" y="272713"/>
                </a:lnTo>
                <a:lnTo>
                  <a:pt x="1063583" y="259861"/>
                </a:lnTo>
                <a:lnTo>
                  <a:pt x="1058494" y="243281"/>
                </a:lnTo>
                <a:lnTo>
                  <a:pt x="1219657" y="243281"/>
                </a:lnTo>
                <a:lnTo>
                  <a:pt x="1220533" y="236346"/>
                </a:lnTo>
                <a:lnTo>
                  <a:pt x="1220952" y="232448"/>
                </a:lnTo>
                <a:lnTo>
                  <a:pt x="1220952" y="225958"/>
                </a:lnTo>
                <a:lnTo>
                  <a:pt x="1216167" y="199986"/>
                </a:lnTo>
                <a:lnTo>
                  <a:pt x="1059789" y="199986"/>
                </a:lnTo>
                <a:lnTo>
                  <a:pt x="1066175" y="183880"/>
                </a:lnTo>
                <a:lnTo>
                  <a:pt x="1076710" y="172072"/>
                </a:lnTo>
                <a:lnTo>
                  <a:pt x="1091034" y="164807"/>
                </a:lnTo>
                <a:lnTo>
                  <a:pt x="1108786" y="162331"/>
                </a:lnTo>
                <a:lnTo>
                  <a:pt x="1201737" y="162331"/>
                </a:lnTo>
                <a:lnTo>
                  <a:pt x="1188396" y="141333"/>
                </a:lnTo>
                <a:lnTo>
                  <a:pt x="1152415" y="116389"/>
                </a:lnTo>
                <a:lnTo>
                  <a:pt x="1107490" y="107353"/>
                </a:lnTo>
                <a:close/>
              </a:path>
              <a:path w="2150109" h="339089">
                <a:moveTo>
                  <a:pt x="1213650" y="263626"/>
                </a:moveTo>
                <a:lnTo>
                  <a:pt x="1147889" y="263626"/>
                </a:lnTo>
                <a:lnTo>
                  <a:pt x="1144879" y="266649"/>
                </a:lnTo>
                <a:lnTo>
                  <a:pt x="1135196" y="274836"/>
                </a:lnTo>
                <a:lnTo>
                  <a:pt x="1126078" y="280182"/>
                </a:lnTo>
                <a:lnTo>
                  <a:pt x="1116477" y="283092"/>
                </a:lnTo>
                <a:lnTo>
                  <a:pt x="1105344" y="283971"/>
                </a:lnTo>
                <a:lnTo>
                  <a:pt x="1201778" y="283971"/>
                </a:lnTo>
                <a:lnTo>
                  <a:pt x="1213650" y="263626"/>
                </a:lnTo>
                <a:close/>
              </a:path>
              <a:path w="2150109" h="339089">
                <a:moveTo>
                  <a:pt x="1201737" y="162331"/>
                </a:moveTo>
                <a:lnTo>
                  <a:pt x="1108786" y="162331"/>
                </a:lnTo>
                <a:lnTo>
                  <a:pt x="1125856" y="165111"/>
                </a:lnTo>
                <a:lnTo>
                  <a:pt x="1140267" y="172881"/>
                </a:lnTo>
                <a:lnTo>
                  <a:pt x="1150971" y="184791"/>
                </a:lnTo>
                <a:lnTo>
                  <a:pt x="1156919" y="199986"/>
                </a:lnTo>
                <a:lnTo>
                  <a:pt x="1216167" y="199986"/>
                </a:lnTo>
                <a:lnTo>
                  <a:pt x="1212289" y="178938"/>
                </a:lnTo>
                <a:lnTo>
                  <a:pt x="1201737" y="162331"/>
                </a:lnTo>
                <a:close/>
              </a:path>
              <a:path w="2150109" h="339089">
                <a:moveTo>
                  <a:pt x="1315491" y="114706"/>
                </a:moveTo>
                <a:lnTo>
                  <a:pt x="1254467" y="114706"/>
                </a:lnTo>
                <a:lnTo>
                  <a:pt x="1254467" y="331152"/>
                </a:lnTo>
                <a:lnTo>
                  <a:pt x="1318920" y="331152"/>
                </a:lnTo>
                <a:lnTo>
                  <a:pt x="1318920" y="210375"/>
                </a:lnTo>
                <a:lnTo>
                  <a:pt x="1321246" y="191874"/>
                </a:lnTo>
                <a:lnTo>
                  <a:pt x="1328169" y="178612"/>
                </a:lnTo>
                <a:lnTo>
                  <a:pt x="1339601" y="170627"/>
                </a:lnTo>
                <a:lnTo>
                  <a:pt x="1355458" y="167957"/>
                </a:lnTo>
                <a:lnTo>
                  <a:pt x="1451353" y="167957"/>
                </a:lnTo>
                <a:lnTo>
                  <a:pt x="1448830" y="155516"/>
                </a:lnTo>
                <a:lnTo>
                  <a:pt x="1442205" y="141369"/>
                </a:lnTo>
                <a:lnTo>
                  <a:pt x="1439124" y="137655"/>
                </a:lnTo>
                <a:lnTo>
                  <a:pt x="1315491" y="137655"/>
                </a:lnTo>
                <a:lnTo>
                  <a:pt x="1315491" y="114706"/>
                </a:lnTo>
                <a:close/>
              </a:path>
              <a:path w="2150109" h="339089">
                <a:moveTo>
                  <a:pt x="1451353" y="167957"/>
                </a:moveTo>
                <a:lnTo>
                  <a:pt x="1355458" y="167957"/>
                </a:lnTo>
                <a:lnTo>
                  <a:pt x="1370493" y="170607"/>
                </a:lnTo>
                <a:lnTo>
                  <a:pt x="1380934" y="178776"/>
                </a:lnTo>
                <a:lnTo>
                  <a:pt x="1387022" y="192790"/>
                </a:lnTo>
                <a:lnTo>
                  <a:pt x="1388999" y="212978"/>
                </a:lnTo>
                <a:lnTo>
                  <a:pt x="1388999" y="331152"/>
                </a:lnTo>
                <a:lnTo>
                  <a:pt x="1453451" y="331152"/>
                </a:lnTo>
                <a:lnTo>
                  <a:pt x="1453451" y="195656"/>
                </a:lnTo>
                <a:lnTo>
                  <a:pt x="1452390" y="173071"/>
                </a:lnTo>
                <a:lnTo>
                  <a:pt x="1451353" y="167957"/>
                </a:lnTo>
                <a:close/>
              </a:path>
              <a:path w="2150109" h="339089">
                <a:moveTo>
                  <a:pt x="1373936" y="107353"/>
                </a:moveTo>
                <a:lnTo>
                  <a:pt x="1355382" y="109105"/>
                </a:lnTo>
                <a:lnTo>
                  <a:pt x="1339884" y="114550"/>
                </a:lnTo>
                <a:lnTo>
                  <a:pt x="1326802" y="123973"/>
                </a:lnTo>
                <a:lnTo>
                  <a:pt x="1315491" y="137655"/>
                </a:lnTo>
                <a:lnTo>
                  <a:pt x="1439124" y="137655"/>
                </a:lnTo>
                <a:lnTo>
                  <a:pt x="1406177" y="112979"/>
                </a:lnTo>
                <a:lnTo>
                  <a:pt x="1373936" y="107353"/>
                </a:lnTo>
                <a:close/>
              </a:path>
              <a:path w="2150109" h="339089">
                <a:moveTo>
                  <a:pt x="1600441" y="107353"/>
                </a:moveTo>
                <a:lnTo>
                  <a:pt x="1554694" y="116153"/>
                </a:lnTo>
                <a:lnTo>
                  <a:pt x="1518181" y="140414"/>
                </a:lnTo>
                <a:lnTo>
                  <a:pt x="1494001" y="176929"/>
                </a:lnTo>
                <a:lnTo>
                  <a:pt x="1485252" y="222491"/>
                </a:lnTo>
                <a:lnTo>
                  <a:pt x="1494191" y="268195"/>
                </a:lnTo>
                <a:lnTo>
                  <a:pt x="1518726" y="305011"/>
                </a:lnTo>
                <a:lnTo>
                  <a:pt x="1555428" y="329570"/>
                </a:lnTo>
                <a:lnTo>
                  <a:pt x="1600873" y="338505"/>
                </a:lnTo>
                <a:lnTo>
                  <a:pt x="1639301" y="331931"/>
                </a:lnTo>
                <a:lnTo>
                  <a:pt x="1672415" y="313509"/>
                </a:lnTo>
                <a:lnTo>
                  <a:pt x="1697799" y="285184"/>
                </a:lnTo>
                <a:lnTo>
                  <a:pt x="1700859" y="277901"/>
                </a:lnTo>
                <a:lnTo>
                  <a:pt x="1600441" y="277901"/>
                </a:lnTo>
                <a:lnTo>
                  <a:pt x="1580176" y="273904"/>
                </a:lnTo>
                <a:lnTo>
                  <a:pt x="1564111" y="262807"/>
                </a:lnTo>
                <a:lnTo>
                  <a:pt x="1553530" y="245947"/>
                </a:lnTo>
                <a:lnTo>
                  <a:pt x="1549717" y="224662"/>
                </a:lnTo>
                <a:lnTo>
                  <a:pt x="1553484" y="201738"/>
                </a:lnTo>
                <a:lnTo>
                  <a:pt x="1564060" y="183808"/>
                </a:lnTo>
                <a:lnTo>
                  <a:pt x="1580358" y="172129"/>
                </a:lnTo>
                <a:lnTo>
                  <a:pt x="1601292" y="167957"/>
                </a:lnTo>
                <a:lnTo>
                  <a:pt x="1700562" y="167957"/>
                </a:lnTo>
                <a:lnTo>
                  <a:pt x="1698033" y="161595"/>
                </a:lnTo>
                <a:lnTo>
                  <a:pt x="1672788" y="132841"/>
                </a:lnTo>
                <a:lnTo>
                  <a:pt x="1639411" y="114070"/>
                </a:lnTo>
                <a:lnTo>
                  <a:pt x="1600441" y="107353"/>
                </a:lnTo>
                <a:close/>
              </a:path>
              <a:path w="2150109" h="339089">
                <a:moveTo>
                  <a:pt x="1713039" y="248907"/>
                </a:moveTo>
                <a:lnTo>
                  <a:pt x="1648142" y="248907"/>
                </a:lnTo>
                <a:lnTo>
                  <a:pt x="1638138" y="262015"/>
                </a:lnTo>
                <a:lnTo>
                  <a:pt x="1627177" y="271029"/>
                </a:lnTo>
                <a:lnTo>
                  <a:pt x="1614774" y="276230"/>
                </a:lnTo>
                <a:lnTo>
                  <a:pt x="1600441" y="277901"/>
                </a:lnTo>
                <a:lnTo>
                  <a:pt x="1700859" y="277901"/>
                </a:lnTo>
                <a:lnTo>
                  <a:pt x="1713039" y="248907"/>
                </a:lnTo>
                <a:close/>
              </a:path>
              <a:path w="2150109" h="339089">
                <a:moveTo>
                  <a:pt x="1700562" y="167957"/>
                </a:moveTo>
                <a:lnTo>
                  <a:pt x="1601292" y="167957"/>
                </a:lnTo>
                <a:lnTo>
                  <a:pt x="1616097" y="170013"/>
                </a:lnTo>
                <a:lnTo>
                  <a:pt x="1629173" y="175964"/>
                </a:lnTo>
                <a:lnTo>
                  <a:pt x="1639913" y="185488"/>
                </a:lnTo>
                <a:lnTo>
                  <a:pt x="1647710" y="198259"/>
                </a:lnTo>
                <a:lnTo>
                  <a:pt x="1712607" y="198259"/>
                </a:lnTo>
                <a:lnTo>
                  <a:pt x="1700562" y="167957"/>
                </a:lnTo>
                <a:close/>
              </a:path>
              <a:path w="2150109" h="339089">
                <a:moveTo>
                  <a:pt x="1843239" y="107353"/>
                </a:moveTo>
                <a:lnTo>
                  <a:pt x="1799927" y="116470"/>
                </a:lnTo>
                <a:lnTo>
                  <a:pt x="1764547" y="141333"/>
                </a:lnTo>
                <a:lnTo>
                  <a:pt x="1740687" y="178210"/>
                </a:lnTo>
                <a:lnTo>
                  <a:pt x="1731937" y="223367"/>
                </a:lnTo>
                <a:lnTo>
                  <a:pt x="1740735" y="268747"/>
                </a:lnTo>
                <a:lnTo>
                  <a:pt x="1764925" y="305282"/>
                </a:lnTo>
                <a:lnTo>
                  <a:pt x="1801202" y="329645"/>
                </a:lnTo>
                <a:lnTo>
                  <a:pt x="1846262" y="338505"/>
                </a:lnTo>
                <a:lnTo>
                  <a:pt x="1878270" y="333319"/>
                </a:lnTo>
                <a:lnTo>
                  <a:pt x="1907017" y="318435"/>
                </a:lnTo>
                <a:lnTo>
                  <a:pt x="1931171" y="294866"/>
                </a:lnTo>
                <a:lnTo>
                  <a:pt x="1937528" y="283971"/>
                </a:lnTo>
                <a:lnTo>
                  <a:pt x="1841106" y="283971"/>
                </a:lnTo>
                <a:lnTo>
                  <a:pt x="1823691" y="281021"/>
                </a:lnTo>
                <a:lnTo>
                  <a:pt x="1809461" y="272713"/>
                </a:lnTo>
                <a:lnTo>
                  <a:pt x="1799340" y="259861"/>
                </a:lnTo>
                <a:lnTo>
                  <a:pt x="1794256" y="243281"/>
                </a:lnTo>
                <a:lnTo>
                  <a:pt x="1955419" y="243281"/>
                </a:lnTo>
                <a:lnTo>
                  <a:pt x="1956282" y="236346"/>
                </a:lnTo>
                <a:lnTo>
                  <a:pt x="1956701" y="232448"/>
                </a:lnTo>
                <a:lnTo>
                  <a:pt x="1956701" y="225958"/>
                </a:lnTo>
                <a:lnTo>
                  <a:pt x="1951917" y="199986"/>
                </a:lnTo>
                <a:lnTo>
                  <a:pt x="1795551" y="199986"/>
                </a:lnTo>
                <a:lnTo>
                  <a:pt x="1801929" y="183880"/>
                </a:lnTo>
                <a:lnTo>
                  <a:pt x="1812461" y="172072"/>
                </a:lnTo>
                <a:lnTo>
                  <a:pt x="1826783" y="164807"/>
                </a:lnTo>
                <a:lnTo>
                  <a:pt x="1844535" y="162331"/>
                </a:lnTo>
                <a:lnTo>
                  <a:pt x="1937489" y="162331"/>
                </a:lnTo>
                <a:lnTo>
                  <a:pt x="1924150" y="141333"/>
                </a:lnTo>
                <a:lnTo>
                  <a:pt x="1888169" y="116389"/>
                </a:lnTo>
                <a:lnTo>
                  <a:pt x="1843239" y="107353"/>
                </a:lnTo>
                <a:close/>
              </a:path>
              <a:path w="2150109" h="339089">
                <a:moveTo>
                  <a:pt x="1949399" y="263626"/>
                </a:moveTo>
                <a:lnTo>
                  <a:pt x="1883638" y="263626"/>
                </a:lnTo>
                <a:lnTo>
                  <a:pt x="1880641" y="266649"/>
                </a:lnTo>
                <a:lnTo>
                  <a:pt x="1870951" y="274836"/>
                </a:lnTo>
                <a:lnTo>
                  <a:pt x="1861831" y="280182"/>
                </a:lnTo>
                <a:lnTo>
                  <a:pt x="1852232" y="283092"/>
                </a:lnTo>
                <a:lnTo>
                  <a:pt x="1841106" y="283971"/>
                </a:lnTo>
                <a:lnTo>
                  <a:pt x="1937528" y="283971"/>
                </a:lnTo>
                <a:lnTo>
                  <a:pt x="1949399" y="263626"/>
                </a:lnTo>
                <a:close/>
              </a:path>
              <a:path w="2150109" h="339089">
                <a:moveTo>
                  <a:pt x="1937489" y="162331"/>
                </a:moveTo>
                <a:lnTo>
                  <a:pt x="1844535" y="162331"/>
                </a:lnTo>
                <a:lnTo>
                  <a:pt x="1861605" y="165111"/>
                </a:lnTo>
                <a:lnTo>
                  <a:pt x="1876017" y="172881"/>
                </a:lnTo>
                <a:lnTo>
                  <a:pt x="1886720" y="184791"/>
                </a:lnTo>
                <a:lnTo>
                  <a:pt x="1892668" y="199986"/>
                </a:lnTo>
                <a:lnTo>
                  <a:pt x="1951917" y="199986"/>
                </a:lnTo>
                <a:lnTo>
                  <a:pt x="1948040" y="178938"/>
                </a:lnTo>
                <a:lnTo>
                  <a:pt x="1937489" y="162331"/>
                </a:lnTo>
                <a:close/>
              </a:path>
              <a:path w="2150109" h="339089">
                <a:moveTo>
                  <a:pt x="2039213" y="266649"/>
                </a:moveTo>
                <a:lnTo>
                  <a:pt x="1975180" y="266649"/>
                </a:lnTo>
                <a:lnTo>
                  <a:pt x="1983828" y="296505"/>
                </a:lnTo>
                <a:lnTo>
                  <a:pt x="2001824" y="319136"/>
                </a:lnTo>
                <a:lnTo>
                  <a:pt x="2027879" y="333487"/>
                </a:lnTo>
                <a:lnTo>
                  <a:pt x="2060702" y="338505"/>
                </a:lnTo>
                <a:lnTo>
                  <a:pt x="2095881" y="332865"/>
                </a:lnTo>
                <a:lnTo>
                  <a:pt x="2124254" y="317404"/>
                </a:lnTo>
                <a:lnTo>
                  <a:pt x="2143199" y="294314"/>
                </a:lnTo>
                <a:lnTo>
                  <a:pt x="2145178" y="286130"/>
                </a:lnTo>
                <a:lnTo>
                  <a:pt x="2063280" y="286130"/>
                </a:lnTo>
                <a:lnTo>
                  <a:pt x="2053958" y="284851"/>
                </a:lnTo>
                <a:lnTo>
                  <a:pt x="2046732" y="281095"/>
                </a:lnTo>
                <a:lnTo>
                  <a:pt x="2041763" y="274986"/>
                </a:lnTo>
                <a:lnTo>
                  <a:pt x="2039213" y="266649"/>
                </a:lnTo>
                <a:close/>
              </a:path>
              <a:path w="2150109" h="339089">
                <a:moveTo>
                  <a:pt x="2064143" y="107353"/>
                </a:moveTo>
                <a:lnTo>
                  <a:pt x="2030272" y="112907"/>
                </a:lnTo>
                <a:lnTo>
                  <a:pt x="2002685" y="128081"/>
                </a:lnTo>
                <a:lnTo>
                  <a:pt x="1984122" y="150638"/>
                </a:lnTo>
                <a:lnTo>
                  <a:pt x="1977326" y="178346"/>
                </a:lnTo>
                <a:lnTo>
                  <a:pt x="1980765" y="198397"/>
                </a:lnTo>
                <a:lnTo>
                  <a:pt x="2004887" y="229723"/>
                </a:lnTo>
                <a:lnTo>
                  <a:pt x="2048243" y="244576"/>
                </a:lnTo>
                <a:lnTo>
                  <a:pt x="2060702" y="248043"/>
                </a:lnTo>
                <a:lnTo>
                  <a:pt x="2085619" y="269239"/>
                </a:lnTo>
                <a:lnTo>
                  <a:pt x="2083882" y="275897"/>
                </a:lnTo>
                <a:lnTo>
                  <a:pt x="2079126" y="281257"/>
                </a:lnTo>
                <a:lnTo>
                  <a:pt x="2072031" y="284831"/>
                </a:lnTo>
                <a:lnTo>
                  <a:pt x="2063280" y="286130"/>
                </a:lnTo>
                <a:lnTo>
                  <a:pt x="2145178" y="286130"/>
                </a:lnTo>
                <a:lnTo>
                  <a:pt x="2150097" y="265785"/>
                </a:lnTo>
                <a:lnTo>
                  <a:pt x="2149022" y="252426"/>
                </a:lnTo>
                <a:lnTo>
                  <a:pt x="2145691" y="240734"/>
                </a:lnTo>
                <a:lnTo>
                  <a:pt x="2112278" y="208702"/>
                </a:lnTo>
                <a:lnTo>
                  <a:pt x="2074887" y="196519"/>
                </a:lnTo>
                <a:lnTo>
                  <a:pt x="2060281" y="191713"/>
                </a:lnTo>
                <a:lnTo>
                  <a:pt x="2049953" y="186297"/>
                </a:lnTo>
                <a:lnTo>
                  <a:pt x="2043817" y="180151"/>
                </a:lnTo>
                <a:lnTo>
                  <a:pt x="2041791" y="173151"/>
                </a:lnTo>
                <a:lnTo>
                  <a:pt x="2041791" y="164934"/>
                </a:lnTo>
                <a:lnTo>
                  <a:pt x="2049957" y="159296"/>
                </a:lnTo>
                <a:lnTo>
                  <a:pt x="2139324" y="159296"/>
                </a:lnTo>
                <a:lnTo>
                  <a:pt x="2136000" y="146979"/>
                </a:lnTo>
                <a:lnTo>
                  <a:pt x="2119529" y="125587"/>
                </a:lnTo>
                <a:lnTo>
                  <a:pt x="2095241" y="112067"/>
                </a:lnTo>
                <a:lnTo>
                  <a:pt x="2064143" y="107353"/>
                </a:lnTo>
                <a:close/>
              </a:path>
              <a:path w="2150109" h="339089">
                <a:moveTo>
                  <a:pt x="2139324" y="159296"/>
                </a:moveTo>
                <a:lnTo>
                  <a:pt x="2074024" y="159296"/>
                </a:lnTo>
                <a:lnTo>
                  <a:pt x="2079612" y="164071"/>
                </a:lnTo>
                <a:lnTo>
                  <a:pt x="2080475" y="175310"/>
                </a:lnTo>
                <a:lnTo>
                  <a:pt x="2143645" y="175310"/>
                </a:lnTo>
                <a:lnTo>
                  <a:pt x="2139324" y="15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5125" y="199019"/>
              <a:ext cx="857948" cy="741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72100" y="1471691"/>
            <a:ext cx="5107305" cy="46089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26415">
              <a:lnSpc>
                <a:spcPts val="1700"/>
              </a:lnSpc>
              <a:spcBef>
                <a:spcPts val="240"/>
              </a:spcBef>
            </a:pPr>
            <a:r>
              <a:rPr sz="1500" spc="-5" dirty="0">
                <a:latin typeface="Mont-Book"/>
                <a:cs typeface="Mont-Book"/>
              </a:rPr>
              <a:t>Alors </a:t>
            </a:r>
            <a:r>
              <a:rPr sz="1500" dirty="0">
                <a:latin typeface="Mont-Book"/>
                <a:cs typeface="Mont-Book"/>
              </a:rPr>
              <a:t>que le </a:t>
            </a:r>
            <a:r>
              <a:rPr sz="1500" spc="-5" dirty="0">
                <a:latin typeface="Mont-Book"/>
                <a:cs typeface="Mont-Book"/>
              </a:rPr>
              <a:t>secteur </a:t>
            </a:r>
            <a:r>
              <a:rPr sz="1500" dirty="0">
                <a:latin typeface="Mont-Book"/>
                <a:cs typeface="Mont-Book"/>
              </a:rPr>
              <a:t>des </a:t>
            </a:r>
            <a:r>
              <a:rPr sz="1500" b="1" spc="-5" dirty="0">
                <a:solidFill>
                  <a:srgbClr val="00AEEF"/>
                </a:solidFill>
                <a:latin typeface="Mont-Book"/>
                <a:cs typeface="Mont-Book"/>
              </a:rPr>
              <a:t>métiers techniques</a:t>
            </a:r>
            <a:r>
              <a:rPr sz="1500" spc="-5" dirty="0">
                <a:latin typeface="Mont-Book"/>
                <a:cs typeface="Mont-Book"/>
              </a:rPr>
              <a:t> </a:t>
            </a:r>
            <a:r>
              <a:rPr sz="1500" spc="5" dirty="0">
                <a:latin typeface="Mont-Book"/>
                <a:cs typeface="Mont-Book"/>
              </a:rPr>
              <a:t>est </a:t>
            </a:r>
            <a:r>
              <a:rPr sz="1500" spc="-39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historiquement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en </a:t>
            </a:r>
            <a:r>
              <a:rPr sz="1500" b="1" spc="-5" dirty="0">
                <a:solidFill>
                  <a:srgbClr val="00AEEF"/>
                </a:solidFill>
                <a:latin typeface="Mont-Book"/>
                <a:cs typeface="Mont-Book"/>
              </a:rPr>
              <a:t>pénurie</a:t>
            </a:r>
            <a:r>
              <a:rPr sz="1500" spc="-5" dirty="0">
                <a:latin typeface="Mont-Book"/>
                <a:cs typeface="Mont-Book"/>
              </a:rPr>
              <a:t>, </a:t>
            </a:r>
            <a:r>
              <a:rPr sz="1500" dirty="0">
                <a:latin typeface="Mont-Book"/>
                <a:cs typeface="Mont-Book"/>
              </a:rPr>
              <a:t>la </a:t>
            </a:r>
            <a:r>
              <a:rPr sz="1500" spc="-5" dirty="0" err="1">
                <a:latin typeface="Mont-Book"/>
                <a:cs typeface="Mont-Book"/>
              </a:rPr>
              <a:t>tendance</a:t>
            </a:r>
            <a:r>
              <a:rPr sz="1500" spc="-5" dirty="0">
                <a:latin typeface="Mont-Book"/>
                <a:cs typeface="Mont-Book"/>
              </a:rPr>
              <a:t> </a:t>
            </a:r>
            <a:r>
              <a:rPr sz="1500" dirty="0" err="1" smtClean="0">
                <a:latin typeface="Mont-Book"/>
                <a:cs typeface="Mont-Book"/>
              </a:rPr>
              <a:t>risque</a:t>
            </a:r>
            <a:r>
              <a:rPr sz="1500" spc="5" dirty="0" smtClean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 </a:t>
            </a:r>
            <a:r>
              <a:rPr sz="1500" spc="-25" dirty="0">
                <a:latin typeface="Mont-Book"/>
                <a:cs typeface="Mont-Book"/>
              </a:rPr>
              <a:t>s</a:t>
            </a:r>
            <a:r>
              <a:rPr sz="1500" spc="-45" dirty="0">
                <a:latin typeface="Mont-Book"/>
                <a:cs typeface="Mont-Book"/>
              </a:rPr>
              <a:t>’</a:t>
            </a:r>
            <a:r>
              <a:rPr sz="1500" dirty="0">
                <a:latin typeface="Mont-Book"/>
                <a:cs typeface="Mont-Book"/>
              </a:rPr>
              <a:t>acce</a:t>
            </a:r>
            <a:r>
              <a:rPr sz="1500" spc="-10" dirty="0">
                <a:latin typeface="Mont-Book"/>
                <a:cs typeface="Mont-Book"/>
              </a:rPr>
              <a:t>n</a:t>
            </a:r>
            <a:r>
              <a:rPr sz="1500" dirty="0">
                <a:latin typeface="Mont-Book"/>
                <a:cs typeface="Mont-Book"/>
              </a:rPr>
              <a:t>tuer</a:t>
            </a:r>
            <a:r>
              <a:rPr sz="1500" spc="-4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d’ici 203</a:t>
            </a:r>
            <a:r>
              <a:rPr sz="1500" spc="-40" dirty="0">
                <a:latin typeface="Mont-Book"/>
                <a:cs typeface="Mont-Book"/>
              </a:rPr>
              <a:t>0</a:t>
            </a:r>
            <a:r>
              <a:rPr sz="1500" dirty="0">
                <a:latin typeface="Mont-Book"/>
                <a:cs typeface="Mont-Book"/>
              </a:rPr>
              <a:t>. </a:t>
            </a:r>
            <a:r>
              <a:rPr sz="1500" spc="-15" dirty="0">
                <a:latin typeface="Mont-Book"/>
                <a:cs typeface="Mont-Book"/>
              </a:rPr>
              <a:t>E</a:t>
            </a:r>
            <a:r>
              <a:rPr sz="1500" dirty="0">
                <a:latin typeface="Mont-Book"/>
                <a:cs typeface="Mont-Book"/>
              </a:rPr>
              <a:t>n cause</a:t>
            </a:r>
            <a:r>
              <a:rPr sz="1500" spc="-21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: la</a:t>
            </a:r>
            <a:r>
              <a:rPr sz="1500" spc="-3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t</a:t>
            </a:r>
            <a:r>
              <a:rPr sz="1500" spc="-30" dirty="0">
                <a:latin typeface="Mont-Book"/>
                <a:cs typeface="Mont-Book"/>
              </a:rPr>
              <a:t>r</a:t>
            </a:r>
            <a:r>
              <a:rPr sz="1500" dirty="0">
                <a:latin typeface="Mont-Book"/>
                <a:cs typeface="Mont-Book"/>
              </a:rPr>
              <a:t>ansition</a:t>
            </a:r>
          </a:p>
          <a:p>
            <a:pPr marL="12700" marR="5080">
              <a:lnSpc>
                <a:spcPts val="1700"/>
              </a:lnSpc>
            </a:pPr>
            <a:r>
              <a:rPr sz="1500" spc="-5" dirty="0">
                <a:latin typeface="Mont-Book"/>
                <a:cs typeface="Mont-Book"/>
              </a:rPr>
              <a:t>énergétique</a:t>
            </a:r>
            <a:r>
              <a:rPr sz="1500" dirty="0">
                <a:latin typeface="Mont-Book"/>
                <a:cs typeface="Mont-Book"/>
              </a:rPr>
              <a:t> qui </a:t>
            </a:r>
            <a:r>
              <a:rPr sz="1500" spc="-10" dirty="0">
                <a:latin typeface="Mont-Book"/>
                <a:cs typeface="Mont-Book"/>
              </a:rPr>
              <a:t>innove</a:t>
            </a:r>
            <a:r>
              <a:rPr sz="1500" dirty="0">
                <a:latin typeface="Mont-Book"/>
                <a:cs typeface="Mont-Book"/>
              </a:rPr>
              <a:t> à </a:t>
            </a:r>
            <a:r>
              <a:rPr sz="1500" spc="-10" dirty="0">
                <a:latin typeface="Mont-Book"/>
                <a:cs typeface="Mont-Book"/>
              </a:rPr>
              <a:t>grande</a:t>
            </a:r>
            <a:r>
              <a:rPr sz="1500" spc="-4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vitesse</a:t>
            </a:r>
            <a:r>
              <a:rPr sz="1500" dirty="0">
                <a:latin typeface="Mont-Book"/>
                <a:cs typeface="Mont-Book"/>
              </a:rPr>
              <a:t> </a:t>
            </a:r>
            <a:r>
              <a:rPr sz="1500" spc="-10" dirty="0">
                <a:latin typeface="Mont-Book"/>
                <a:cs typeface="Mont-Book"/>
              </a:rPr>
              <a:t>et</a:t>
            </a:r>
            <a:r>
              <a:rPr sz="150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nécessite </a:t>
            </a:r>
            <a:r>
              <a:rPr sz="1500" spc="-38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 </a:t>
            </a:r>
            <a:r>
              <a:rPr sz="1500" spc="-5" dirty="0">
                <a:latin typeface="Mont-Book"/>
                <a:cs typeface="Mont-Book"/>
              </a:rPr>
              <a:t>nombreux talents </a:t>
            </a:r>
            <a:r>
              <a:rPr sz="1500" dirty="0">
                <a:latin typeface="Mont-Book"/>
                <a:cs typeface="Mont-Book"/>
              </a:rPr>
              <a:t>qualifiés pour </a:t>
            </a:r>
            <a:r>
              <a:rPr sz="1500" spc="-15" dirty="0">
                <a:latin typeface="Mont-Book"/>
                <a:cs typeface="Mont-Book"/>
              </a:rPr>
              <a:t>effectuer </a:t>
            </a:r>
            <a:r>
              <a:rPr sz="1500" dirty="0">
                <a:latin typeface="Mont-Book"/>
                <a:cs typeface="Mont-Book"/>
              </a:rPr>
              <a:t>des </a:t>
            </a:r>
            <a:r>
              <a:rPr sz="1500" spc="5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nouveaux métiers</a:t>
            </a:r>
            <a:r>
              <a:rPr sz="1500" spc="-5" dirty="0" smtClean="0">
                <a:latin typeface="Mont-Book"/>
                <a:cs typeface="Mont-Book"/>
              </a:rPr>
              <a:t>.</a:t>
            </a:r>
            <a:r>
              <a:rPr lang="fr-BE" sz="1500" spc="-5" dirty="0" smtClean="0">
                <a:latin typeface="Mont-Book"/>
                <a:cs typeface="Mont-Book"/>
              </a:rPr>
              <a:t/>
            </a:r>
            <a:br>
              <a:rPr lang="fr-BE" sz="1500" spc="-5" dirty="0" smtClean="0">
                <a:latin typeface="Mont-Book"/>
                <a:cs typeface="Mont-Book"/>
              </a:rPr>
            </a:br>
            <a:endParaRPr sz="1500" dirty="0">
              <a:latin typeface="Mont-Book"/>
              <a:cs typeface="Mont-Book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500" b="1" dirty="0">
                <a:latin typeface="Mont-Book"/>
                <a:cs typeface="Mont-Book"/>
              </a:rPr>
              <a:t>Constats</a:t>
            </a:r>
            <a:r>
              <a:rPr sz="1500" spc="-4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:</a:t>
            </a:r>
          </a:p>
          <a:p>
            <a:pPr marL="125730" marR="312420" indent="-113664">
              <a:lnSpc>
                <a:spcPts val="1700"/>
              </a:lnSpc>
              <a:spcBef>
                <a:spcPts val="605"/>
              </a:spcBef>
              <a:buChar char="•"/>
              <a:tabLst>
                <a:tab pos="126364" algn="l"/>
              </a:tabLst>
            </a:pPr>
            <a:r>
              <a:rPr sz="1500" dirty="0">
                <a:latin typeface="Mont-Book"/>
                <a:cs typeface="Mont-Book"/>
              </a:rPr>
              <a:t>Selon </a:t>
            </a:r>
            <a:r>
              <a:rPr sz="1500" spc="-25" dirty="0">
                <a:latin typeface="Mont-Book"/>
                <a:cs typeface="Mont-Book"/>
              </a:rPr>
              <a:t>Le </a:t>
            </a:r>
            <a:r>
              <a:rPr sz="1500" spc="-10" dirty="0">
                <a:latin typeface="Mont-Book"/>
                <a:cs typeface="Mont-Book"/>
              </a:rPr>
              <a:t>Forem </a:t>
            </a:r>
            <a:r>
              <a:rPr sz="1500" dirty="0">
                <a:latin typeface="Mont-Book"/>
                <a:cs typeface="Mont-Book"/>
              </a:rPr>
              <a:t>&amp; </a:t>
            </a:r>
            <a:r>
              <a:rPr sz="1500" spc="-5" dirty="0">
                <a:latin typeface="Mont-Book"/>
                <a:cs typeface="Mont-Book"/>
              </a:rPr>
              <a:t>Actiris, </a:t>
            </a:r>
            <a:r>
              <a:rPr sz="1500" dirty="0">
                <a:latin typeface="Mont-Book"/>
                <a:cs typeface="Mont-Book"/>
              </a:rPr>
              <a:t>les </a:t>
            </a:r>
            <a:r>
              <a:rPr sz="1500" spc="-5" dirty="0">
                <a:latin typeface="Mont-Book"/>
                <a:cs typeface="Mont-Book"/>
              </a:rPr>
              <a:t>métiers techniques </a:t>
            </a:r>
            <a:r>
              <a:rPr sz="1500" dirty="0">
                <a:latin typeface="Mont-Book"/>
                <a:cs typeface="Mont-Book"/>
              </a:rPr>
              <a:t> </a:t>
            </a:r>
            <a:r>
              <a:rPr sz="1500" spc="-10" dirty="0">
                <a:latin typeface="Mont-Book"/>
                <a:cs typeface="Mont-Book"/>
              </a:rPr>
              <a:t>représentent </a:t>
            </a:r>
            <a:r>
              <a:rPr sz="1500" dirty="0">
                <a:latin typeface="Mont-Book"/>
                <a:cs typeface="Mont-Book"/>
              </a:rPr>
              <a:t>plus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50%</a:t>
            </a:r>
            <a:r>
              <a:rPr sz="1500" b="1" spc="-10" dirty="0">
                <a:solidFill>
                  <a:srgbClr val="00AEEF"/>
                </a:solidFill>
                <a:latin typeface="Mont-Book"/>
                <a:cs typeface="Mont-Book"/>
              </a:rPr>
              <a:t>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de</a:t>
            </a:r>
            <a:r>
              <a:rPr sz="1500" b="1" spc="-10" dirty="0">
                <a:solidFill>
                  <a:srgbClr val="00AEEF"/>
                </a:solidFill>
                <a:latin typeface="Mont-Book"/>
                <a:cs typeface="Mont-Book"/>
              </a:rPr>
              <a:t>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la</a:t>
            </a:r>
            <a:r>
              <a:rPr sz="1500" b="1" spc="-10" dirty="0">
                <a:solidFill>
                  <a:srgbClr val="00AEEF"/>
                </a:solidFill>
                <a:latin typeface="Mont-Book"/>
                <a:cs typeface="Mont-Book"/>
              </a:rPr>
              <a:t>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pénurie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main- </a:t>
            </a:r>
            <a:r>
              <a:rPr sz="1500" spc="-390" dirty="0">
                <a:latin typeface="Mont-Book"/>
                <a:cs typeface="Mont-Book"/>
              </a:rPr>
              <a:t> </a:t>
            </a:r>
            <a:r>
              <a:rPr sz="1500" spc="-15" dirty="0">
                <a:latin typeface="Mont-Book"/>
                <a:cs typeface="Mont-Book"/>
              </a:rPr>
              <a:t>d’œuvre</a:t>
            </a:r>
            <a:r>
              <a:rPr sz="1500" spc="-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en </a:t>
            </a:r>
            <a:r>
              <a:rPr sz="1500" spc="-5" dirty="0">
                <a:latin typeface="Mont-Book"/>
                <a:cs typeface="Mont-Book"/>
              </a:rPr>
              <a:t>2021</a:t>
            </a:r>
            <a:endParaRPr sz="1500" dirty="0">
              <a:latin typeface="Mont-Book"/>
              <a:cs typeface="Mont-Book"/>
            </a:endParaRPr>
          </a:p>
          <a:p>
            <a:pPr marL="125730" marR="208279" indent="-113664">
              <a:lnSpc>
                <a:spcPts val="1700"/>
              </a:lnSpc>
              <a:spcBef>
                <a:spcPts val="570"/>
              </a:spcBef>
              <a:buChar char="•"/>
              <a:tabLst>
                <a:tab pos="126364" algn="l"/>
              </a:tabLst>
            </a:pPr>
            <a:r>
              <a:rPr sz="1500" dirty="0">
                <a:latin typeface="Mont-Book"/>
                <a:cs typeface="Mont-Book"/>
              </a:rPr>
              <a:t>Besoin</a:t>
            </a:r>
            <a:r>
              <a:rPr sz="1500" spc="-1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crucial</a:t>
            </a:r>
            <a:r>
              <a:rPr sz="1500" spc="-1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2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formation</a:t>
            </a:r>
            <a:r>
              <a:rPr sz="1500" spc="-15" dirty="0">
                <a:latin typeface="Mont-Book"/>
                <a:cs typeface="Mont-Book"/>
              </a:rPr>
              <a:t> </a:t>
            </a:r>
            <a:r>
              <a:rPr sz="1500" spc="-10" dirty="0">
                <a:latin typeface="Mont-Book"/>
                <a:cs typeface="Mont-Book"/>
              </a:rPr>
              <a:t>et</a:t>
            </a:r>
            <a:r>
              <a:rPr sz="1500" spc="-1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communication </a:t>
            </a:r>
            <a:r>
              <a:rPr sz="1500" spc="-39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autour</a:t>
            </a:r>
            <a:r>
              <a:rPr sz="1500" spc="-5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des </a:t>
            </a:r>
            <a:r>
              <a:rPr sz="1500" spc="-5" dirty="0">
                <a:latin typeface="Mont-Book"/>
                <a:cs typeface="Mont-Book"/>
              </a:rPr>
              <a:t>possibilités</a:t>
            </a:r>
            <a:r>
              <a:rPr sz="1500" dirty="0">
                <a:latin typeface="Mont-Book"/>
                <a:cs typeface="Mont-Book"/>
              </a:rPr>
              <a:t> de ces</a:t>
            </a:r>
            <a:r>
              <a:rPr sz="1500" spc="-5" dirty="0">
                <a:latin typeface="Mont-Book"/>
                <a:cs typeface="Mont-Book"/>
              </a:rPr>
              <a:t> métiers</a:t>
            </a:r>
            <a:endParaRPr sz="1500" dirty="0">
              <a:latin typeface="Mont-Book"/>
              <a:cs typeface="Mont-Book"/>
            </a:endParaRPr>
          </a:p>
          <a:p>
            <a:pPr marL="125730" indent="-113664">
              <a:lnSpc>
                <a:spcPct val="100000"/>
              </a:lnSpc>
              <a:spcBef>
                <a:spcPts val="425"/>
              </a:spcBef>
              <a:buChar char="•"/>
              <a:tabLst>
                <a:tab pos="126364" algn="l"/>
              </a:tabLst>
            </a:pPr>
            <a:r>
              <a:rPr sz="1500" spc="-5" dirty="0">
                <a:latin typeface="Mont-Book"/>
                <a:cs typeface="Mont-Book"/>
              </a:rPr>
              <a:t>Nécessité </a:t>
            </a:r>
            <a:r>
              <a:rPr sz="1500" dirty="0">
                <a:latin typeface="Mont-Book"/>
                <a:cs typeface="Mont-Book"/>
              </a:rPr>
              <a:t>de </a:t>
            </a:r>
            <a:r>
              <a:rPr sz="1500" b="1" spc="-10" dirty="0">
                <a:solidFill>
                  <a:srgbClr val="00AEEF"/>
                </a:solidFill>
                <a:latin typeface="Mont-Book"/>
                <a:cs typeface="Mont-Book"/>
              </a:rPr>
              <a:t>revaloriser</a:t>
            </a:r>
            <a:r>
              <a:rPr sz="1500" b="1" spc="-45" dirty="0">
                <a:solidFill>
                  <a:srgbClr val="00AEEF"/>
                </a:solidFill>
                <a:latin typeface="Mont-Book"/>
                <a:cs typeface="Mont-Book"/>
              </a:rPr>
              <a:t> </a:t>
            </a: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les </a:t>
            </a:r>
            <a:r>
              <a:rPr sz="1500" b="1" spc="-5" dirty="0">
                <a:solidFill>
                  <a:srgbClr val="00AEEF"/>
                </a:solidFill>
                <a:latin typeface="Mont-Book"/>
                <a:cs typeface="Mont-Book"/>
              </a:rPr>
              <a:t>métiers</a:t>
            </a:r>
            <a:r>
              <a:rPr sz="1500" b="1" spc="-35" dirty="0">
                <a:solidFill>
                  <a:srgbClr val="00AEEF"/>
                </a:solidFill>
                <a:latin typeface="Mont-Book"/>
                <a:cs typeface="Mont-Book"/>
              </a:rPr>
              <a:t> </a:t>
            </a:r>
            <a:r>
              <a:rPr sz="1500" b="1" spc="-5" dirty="0">
                <a:solidFill>
                  <a:srgbClr val="00AEEF"/>
                </a:solidFill>
                <a:latin typeface="Mont-Book"/>
                <a:cs typeface="Mont-Book"/>
              </a:rPr>
              <a:t>techniques</a:t>
            </a:r>
            <a:endParaRPr sz="1500" b="1" dirty="0">
              <a:solidFill>
                <a:srgbClr val="00AEEF"/>
              </a:solidFill>
              <a:latin typeface="Mont-Book"/>
              <a:cs typeface="Mont-Book"/>
            </a:endParaRPr>
          </a:p>
          <a:p>
            <a:pPr marL="125730" marR="265430" indent="-113664">
              <a:lnSpc>
                <a:spcPts val="1700"/>
              </a:lnSpc>
              <a:spcBef>
                <a:spcPts val="610"/>
              </a:spcBef>
              <a:buChar char="•"/>
              <a:tabLst>
                <a:tab pos="126364" algn="l"/>
              </a:tabLst>
            </a:pPr>
            <a:r>
              <a:rPr sz="1500" dirty="0">
                <a:latin typeface="Mont-Book"/>
                <a:cs typeface="Mont-Book"/>
              </a:rPr>
              <a:t>Besoin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se</a:t>
            </a:r>
            <a:r>
              <a:rPr sz="1500" spc="-20" dirty="0">
                <a:latin typeface="Mont-Book"/>
                <a:cs typeface="Mont-Book"/>
              </a:rPr>
              <a:t> </a:t>
            </a:r>
            <a:r>
              <a:rPr sz="1500" spc="-15" dirty="0">
                <a:latin typeface="Mont-Book"/>
                <a:cs typeface="Mont-Book"/>
              </a:rPr>
              <a:t>faire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spc="-5" dirty="0">
                <a:latin typeface="Mont-Book"/>
                <a:cs typeface="Mont-Book"/>
              </a:rPr>
              <a:t>connaître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ou</a:t>
            </a:r>
            <a:r>
              <a:rPr sz="1500" spc="-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de</a:t>
            </a:r>
            <a:r>
              <a:rPr sz="1500" spc="-10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se</a:t>
            </a:r>
            <a:r>
              <a:rPr sz="1500" spc="-10" dirty="0">
                <a:latin typeface="Mont-Book"/>
                <a:cs typeface="Mont-Book"/>
              </a:rPr>
              <a:t> différencier </a:t>
            </a:r>
            <a:r>
              <a:rPr sz="1500" spc="-385" dirty="0">
                <a:latin typeface="Mont-Book"/>
                <a:cs typeface="Mont-Book"/>
              </a:rPr>
              <a:t> </a:t>
            </a:r>
            <a:r>
              <a:rPr sz="1500" dirty="0">
                <a:latin typeface="Mont-Book"/>
                <a:cs typeface="Mont-Book"/>
              </a:rPr>
              <a:t>pour </a:t>
            </a:r>
            <a:r>
              <a:rPr sz="1500" spc="-5" dirty="0">
                <a:latin typeface="Mont-Book"/>
                <a:cs typeface="Mont-Book"/>
              </a:rPr>
              <a:t>attirer </a:t>
            </a:r>
            <a:r>
              <a:rPr sz="1500" dirty="0">
                <a:latin typeface="Mont-Book"/>
                <a:cs typeface="Mont-Book"/>
              </a:rPr>
              <a:t>ou </a:t>
            </a:r>
            <a:r>
              <a:rPr sz="1500" spc="-5" dirty="0">
                <a:latin typeface="Mont-Book"/>
                <a:cs typeface="Mont-Book"/>
              </a:rPr>
              <a:t>garder </a:t>
            </a:r>
            <a:r>
              <a:rPr sz="1500" dirty="0">
                <a:latin typeface="Mont-Book"/>
                <a:cs typeface="Mont-Book"/>
              </a:rPr>
              <a:t>ses </a:t>
            </a:r>
            <a:r>
              <a:rPr sz="1500" spc="-5" dirty="0">
                <a:latin typeface="Mont-Book"/>
                <a:cs typeface="Mont-Book"/>
              </a:rPr>
              <a:t>talents (Projets, </a:t>
            </a:r>
            <a:r>
              <a:rPr sz="1500" spc="-45" dirty="0">
                <a:latin typeface="Mont-Book"/>
                <a:cs typeface="Mont-Book"/>
              </a:rPr>
              <a:t>EVP, </a:t>
            </a:r>
            <a:r>
              <a:rPr sz="1500" spc="-40" dirty="0">
                <a:latin typeface="Mont-Book"/>
                <a:cs typeface="Mont-Book"/>
              </a:rPr>
              <a:t> </a:t>
            </a:r>
            <a:r>
              <a:rPr sz="1500" spc="-20" dirty="0">
                <a:latin typeface="Mont-Book"/>
                <a:cs typeface="Mont-Book"/>
              </a:rPr>
              <a:t>Valeurs)</a:t>
            </a:r>
            <a:endParaRPr sz="1500" dirty="0">
              <a:latin typeface="Mont-Book"/>
              <a:cs typeface="Mont-Book"/>
            </a:endParaRPr>
          </a:p>
          <a:p>
            <a:pPr marL="120014" marR="321310" indent="-107950">
              <a:lnSpc>
                <a:spcPts val="17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500" b="1" dirty="0">
                <a:solidFill>
                  <a:srgbClr val="00AEEF"/>
                </a:solidFill>
                <a:latin typeface="Mont-Book"/>
                <a:cs typeface="Mont-Book"/>
              </a:rPr>
              <a:t>Alerte pénurie </a:t>
            </a:r>
            <a:r>
              <a:rPr sz="1500" dirty="0">
                <a:latin typeface="Mont-Book"/>
                <a:cs typeface="Mont-Book"/>
              </a:rPr>
              <a:t>sur les domaines </a:t>
            </a:r>
            <a:r>
              <a:rPr sz="1500" spc="-5" dirty="0">
                <a:latin typeface="Mont-Book"/>
                <a:cs typeface="Mont-Book"/>
              </a:rPr>
              <a:t>suivants </a:t>
            </a:r>
            <a:r>
              <a:rPr sz="1500" dirty="0">
                <a:latin typeface="Mont-Book"/>
                <a:cs typeface="Mont-Book"/>
              </a:rPr>
              <a:t>: </a:t>
            </a:r>
            <a:r>
              <a:rPr sz="1500" spc="5" dirty="0">
                <a:latin typeface="Mont-Book"/>
                <a:cs typeface="Mont-Book"/>
              </a:rPr>
              <a:t> </a:t>
            </a:r>
            <a:r>
              <a:rPr sz="1500" spc="-15" dirty="0">
                <a:latin typeface="Mont-Book"/>
                <a:cs typeface="Mont-Book"/>
              </a:rPr>
              <a:t>Technicien </a:t>
            </a:r>
            <a:r>
              <a:rPr sz="1500" dirty="0">
                <a:latin typeface="Mont-Book"/>
                <a:cs typeface="Mont-Book"/>
              </a:rPr>
              <a:t>industriel, </a:t>
            </a:r>
            <a:r>
              <a:rPr sz="1500" spc="-5" dirty="0">
                <a:latin typeface="Mont-Book"/>
                <a:cs typeface="Mont-Book"/>
              </a:rPr>
              <a:t>électronique, </a:t>
            </a:r>
            <a:r>
              <a:rPr sz="1500" dirty="0">
                <a:latin typeface="Mont-Book"/>
                <a:cs typeface="Mont-Book"/>
              </a:rPr>
              <a:t>climatisation, </a:t>
            </a:r>
            <a:r>
              <a:rPr sz="1500" spc="-395" dirty="0">
                <a:latin typeface="Mont-Book"/>
                <a:cs typeface="Mont-Book"/>
              </a:rPr>
              <a:t> </a:t>
            </a:r>
            <a:r>
              <a:rPr sz="1500" spc="-10" dirty="0">
                <a:latin typeface="Mont-Book"/>
                <a:cs typeface="Mont-Book"/>
              </a:rPr>
              <a:t>chauffagiste,</a:t>
            </a:r>
            <a:r>
              <a:rPr sz="1500" spc="-5" dirty="0">
                <a:latin typeface="Mont-Book"/>
                <a:cs typeface="Mont-Book"/>
              </a:rPr>
              <a:t> électricité.</a:t>
            </a:r>
            <a:endParaRPr sz="1500" dirty="0">
              <a:latin typeface="Mont-Book"/>
              <a:cs typeface="Mont-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Contexte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r="8655"/>
          <a:stretch/>
        </p:blipFill>
        <p:spPr>
          <a:xfrm>
            <a:off x="1242190" y="1471691"/>
            <a:ext cx="3545710" cy="4554366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1242191" y="1471691"/>
            <a:ext cx="3545710" cy="4554366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AEE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915996" y="6749999"/>
                </a:lnTo>
                <a:lnTo>
                  <a:pt x="2915996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915996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993938" y="1931403"/>
            <a:ext cx="38100" cy="4530725"/>
            <a:chOff x="7993938" y="1931403"/>
            <a:chExt cx="38100" cy="4530725"/>
          </a:xfrm>
        </p:grpSpPr>
        <p:sp>
          <p:nvSpPr>
            <p:cNvPr id="31" name="object 31"/>
            <p:cNvSpPr/>
            <p:nvPr/>
          </p:nvSpPr>
          <p:spPr>
            <a:xfrm>
              <a:off x="8012999" y="2026585"/>
              <a:ext cx="0" cy="4378325"/>
            </a:xfrm>
            <a:custGeom>
              <a:avLst/>
              <a:gdLst/>
              <a:ahLst/>
              <a:cxnLst/>
              <a:rect l="l" t="t" r="r" b="b"/>
              <a:pathLst>
                <a:path h="4378325">
                  <a:moveTo>
                    <a:pt x="0" y="0"/>
                  </a:moveTo>
                  <a:lnTo>
                    <a:pt x="0" y="4377931"/>
                  </a:lnTo>
                </a:path>
              </a:pathLst>
            </a:custGeom>
            <a:ln w="38100">
              <a:solidFill>
                <a:srgbClr val="00AEE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93938" y="1931403"/>
              <a:ext cx="38100" cy="4530725"/>
            </a:xfrm>
            <a:custGeom>
              <a:avLst/>
              <a:gdLst/>
              <a:ahLst/>
              <a:cxnLst/>
              <a:rect l="l" t="t" r="r" b="b"/>
              <a:pathLst>
                <a:path w="38100" h="4530725">
                  <a:moveTo>
                    <a:pt x="38100" y="4511192"/>
                  </a:moveTo>
                  <a:lnTo>
                    <a:pt x="32524" y="4497717"/>
                  </a:lnTo>
                  <a:lnTo>
                    <a:pt x="19050" y="4492142"/>
                  </a:lnTo>
                  <a:lnTo>
                    <a:pt x="5588" y="4497717"/>
                  </a:lnTo>
                  <a:lnTo>
                    <a:pt x="0" y="4511192"/>
                  </a:lnTo>
                  <a:lnTo>
                    <a:pt x="5588" y="4524667"/>
                  </a:lnTo>
                  <a:lnTo>
                    <a:pt x="19050" y="4530242"/>
                  </a:lnTo>
                  <a:lnTo>
                    <a:pt x="32524" y="4524667"/>
                  </a:lnTo>
                  <a:lnTo>
                    <a:pt x="38100" y="4511192"/>
                  </a:lnTo>
                  <a:close/>
                </a:path>
                <a:path w="38100" h="4530725">
                  <a:moveTo>
                    <a:pt x="38100" y="19050"/>
                  </a:moveTo>
                  <a:lnTo>
                    <a:pt x="32524" y="5575"/>
                  </a:lnTo>
                  <a:lnTo>
                    <a:pt x="19050" y="0"/>
                  </a:lnTo>
                  <a:lnTo>
                    <a:pt x="5588" y="5575"/>
                  </a:lnTo>
                  <a:lnTo>
                    <a:pt x="0" y="19050"/>
                  </a:lnTo>
                  <a:lnTo>
                    <a:pt x="5588" y="32524"/>
                  </a:lnTo>
                  <a:lnTo>
                    <a:pt x="19050" y="38100"/>
                  </a:lnTo>
                  <a:lnTo>
                    <a:pt x="32524" y="32524"/>
                  </a:lnTo>
                  <a:lnTo>
                    <a:pt x="38100" y="1905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060100" y="6503082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9784" y="4786344"/>
            <a:ext cx="19183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713990" y="3931424"/>
            <a:ext cx="1028700" cy="821690"/>
            <a:chOff x="8713990" y="3931424"/>
            <a:chExt cx="1028700" cy="821690"/>
          </a:xfrm>
        </p:grpSpPr>
        <p:sp>
          <p:nvSpPr>
            <p:cNvPr id="36" name="object 36"/>
            <p:cNvSpPr/>
            <p:nvPr/>
          </p:nvSpPr>
          <p:spPr>
            <a:xfrm>
              <a:off x="9651479" y="4545952"/>
              <a:ext cx="59055" cy="207645"/>
            </a:xfrm>
            <a:custGeom>
              <a:avLst/>
              <a:gdLst/>
              <a:ahLst/>
              <a:cxnLst/>
              <a:rect l="l" t="t" r="r" b="b"/>
              <a:pathLst>
                <a:path w="59054" h="207645">
                  <a:moveTo>
                    <a:pt x="0" y="207098"/>
                  </a:moveTo>
                  <a:lnTo>
                    <a:pt x="58597" y="207098"/>
                  </a:lnTo>
                  <a:lnTo>
                    <a:pt x="58597" y="0"/>
                  </a:lnTo>
                  <a:lnTo>
                    <a:pt x="0" y="0"/>
                  </a:lnTo>
                  <a:lnTo>
                    <a:pt x="0" y="20709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47797" y="4545952"/>
              <a:ext cx="904240" cy="207645"/>
            </a:xfrm>
            <a:custGeom>
              <a:avLst/>
              <a:gdLst/>
              <a:ahLst/>
              <a:cxnLst/>
              <a:rect l="l" t="t" r="r" b="b"/>
              <a:pathLst>
                <a:path w="904240" h="207645">
                  <a:moveTo>
                    <a:pt x="903681" y="0"/>
                  </a:moveTo>
                  <a:lnTo>
                    <a:pt x="0" y="0"/>
                  </a:lnTo>
                  <a:lnTo>
                    <a:pt x="0" y="207098"/>
                  </a:lnTo>
                  <a:lnTo>
                    <a:pt x="903681" y="207098"/>
                  </a:lnTo>
                  <a:lnTo>
                    <a:pt x="903681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04770" y="4602086"/>
              <a:ext cx="876300" cy="98425"/>
            </a:xfrm>
            <a:custGeom>
              <a:avLst/>
              <a:gdLst/>
              <a:ahLst/>
              <a:cxnLst/>
              <a:rect l="l" t="t" r="r" b="b"/>
              <a:pathLst>
                <a:path w="876300" h="98425">
                  <a:moveTo>
                    <a:pt x="115062" y="58762"/>
                  </a:moveTo>
                  <a:lnTo>
                    <a:pt x="77901" y="38138"/>
                  </a:lnTo>
                  <a:lnTo>
                    <a:pt x="47256" y="34963"/>
                  </a:lnTo>
                  <a:lnTo>
                    <a:pt x="40132" y="33756"/>
                  </a:lnTo>
                  <a:lnTo>
                    <a:pt x="37757" y="33045"/>
                  </a:lnTo>
                  <a:lnTo>
                    <a:pt x="35356" y="31419"/>
                  </a:lnTo>
                  <a:lnTo>
                    <a:pt x="34747" y="30289"/>
                  </a:lnTo>
                  <a:lnTo>
                    <a:pt x="34747" y="27025"/>
                  </a:lnTo>
                  <a:lnTo>
                    <a:pt x="36080" y="25628"/>
                  </a:lnTo>
                  <a:lnTo>
                    <a:pt x="41402" y="23660"/>
                  </a:lnTo>
                  <a:lnTo>
                    <a:pt x="46380" y="23164"/>
                  </a:lnTo>
                  <a:lnTo>
                    <a:pt x="61988" y="23164"/>
                  </a:lnTo>
                  <a:lnTo>
                    <a:pt x="68084" y="23799"/>
                  </a:lnTo>
                  <a:lnTo>
                    <a:pt x="75806" y="26377"/>
                  </a:lnTo>
                  <a:lnTo>
                    <a:pt x="77736" y="28524"/>
                  </a:lnTo>
                  <a:lnTo>
                    <a:pt x="77736" y="31521"/>
                  </a:lnTo>
                  <a:lnTo>
                    <a:pt x="111201" y="31521"/>
                  </a:lnTo>
                  <a:lnTo>
                    <a:pt x="77774" y="2006"/>
                  </a:lnTo>
                  <a:lnTo>
                    <a:pt x="53670" y="0"/>
                  </a:lnTo>
                  <a:lnTo>
                    <a:pt x="42138" y="469"/>
                  </a:lnTo>
                  <a:lnTo>
                    <a:pt x="4800" y="16421"/>
                  </a:lnTo>
                  <a:lnTo>
                    <a:pt x="1295" y="28702"/>
                  </a:lnTo>
                  <a:lnTo>
                    <a:pt x="1295" y="35560"/>
                  </a:lnTo>
                  <a:lnTo>
                    <a:pt x="37846" y="58305"/>
                  </a:lnTo>
                  <a:lnTo>
                    <a:pt x="69202" y="61404"/>
                  </a:lnTo>
                  <a:lnTo>
                    <a:pt x="76238" y="62522"/>
                  </a:lnTo>
                  <a:lnTo>
                    <a:pt x="78587" y="63207"/>
                  </a:lnTo>
                  <a:lnTo>
                    <a:pt x="81000" y="64846"/>
                  </a:lnTo>
                  <a:lnTo>
                    <a:pt x="81597" y="66141"/>
                  </a:lnTo>
                  <a:lnTo>
                    <a:pt x="81597" y="69405"/>
                  </a:lnTo>
                  <a:lnTo>
                    <a:pt x="65163" y="74637"/>
                  </a:lnTo>
                  <a:lnTo>
                    <a:pt x="58813" y="74637"/>
                  </a:lnTo>
                  <a:lnTo>
                    <a:pt x="47713" y="74015"/>
                  </a:lnTo>
                  <a:lnTo>
                    <a:pt x="39789" y="72161"/>
                  </a:lnTo>
                  <a:lnTo>
                    <a:pt x="35039" y="69062"/>
                  </a:lnTo>
                  <a:lnTo>
                    <a:pt x="33464" y="64731"/>
                  </a:lnTo>
                  <a:lnTo>
                    <a:pt x="0" y="64731"/>
                  </a:lnTo>
                  <a:lnTo>
                    <a:pt x="34607" y="95872"/>
                  </a:lnTo>
                  <a:lnTo>
                    <a:pt x="60109" y="97802"/>
                  </a:lnTo>
                  <a:lnTo>
                    <a:pt x="72847" y="97358"/>
                  </a:lnTo>
                  <a:lnTo>
                    <a:pt x="111582" y="81089"/>
                  </a:lnTo>
                  <a:lnTo>
                    <a:pt x="115062" y="66662"/>
                  </a:lnTo>
                  <a:lnTo>
                    <a:pt x="115062" y="58762"/>
                  </a:lnTo>
                  <a:close/>
                </a:path>
                <a:path w="876300" h="98425">
                  <a:moveTo>
                    <a:pt x="239890" y="2578"/>
                  </a:moveTo>
                  <a:lnTo>
                    <a:pt x="207721" y="2578"/>
                  </a:lnTo>
                  <a:lnTo>
                    <a:pt x="207721" y="55130"/>
                  </a:lnTo>
                  <a:lnTo>
                    <a:pt x="205892" y="60375"/>
                  </a:lnTo>
                  <a:lnTo>
                    <a:pt x="198602" y="68707"/>
                  </a:lnTo>
                  <a:lnTo>
                    <a:pt x="192265" y="70789"/>
                  </a:lnTo>
                  <a:lnTo>
                    <a:pt x="174256" y="70789"/>
                  </a:lnTo>
                  <a:lnTo>
                    <a:pt x="167919" y="68719"/>
                  </a:lnTo>
                  <a:lnTo>
                    <a:pt x="160629" y="60490"/>
                  </a:lnTo>
                  <a:lnTo>
                    <a:pt x="158813" y="55206"/>
                  </a:lnTo>
                  <a:lnTo>
                    <a:pt x="158813" y="2578"/>
                  </a:lnTo>
                  <a:lnTo>
                    <a:pt x="126631" y="2578"/>
                  </a:lnTo>
                  <a:lnTo>
                    <a:pt x="126631" y="50063"/>
                  </a:lnTo>
                  <a:lnTo>
                    <a:pt x="127482" y="61277"/>
                  </a:lnTo>
                  <a:lnTo>
                    <a:pt x="157848" y="94830"/>
                  </a:lnTo>
                  <a:lnTo>
                    <a:pt x="183261" y="97815"/>
                  </a:lnTo>
                  <a:lnTo>
                    <a:pt x="196900" y="97066"/>
                  </a:lnTo>
                  <a:lnTo>
                    <a:pt x="232181" y="79121"/>
                  </a:lnTo>
                  <a:lnTo>
                    <a:pt x="239890" y="50063"/>
                  </a:lnTo>
                  <a:lnTo>
                    <a:pt x="239890" y="2578"/>
                  </a:lnTo>
                  <a:close/>
                </a:path>
                <a:path w="876300" h="98425">
                  <a:moveTo>
                    <a:pt x="363181" y="48907"/>
                  </a:moveTo>
                  <a:lnTo>
                    <a:pt x="348272" y="11049"/>
                  </a:lnTo>
                  <a:lnTo>
                    <a:pt x="329717" y="2870"/>
                  </a:lnTo>
                  <a:lnTo>
                    <a:pt x="329717" y="42900"/>
                  </a:lnTo>
                  <a:lnTo>
                    <a:pt x="329717" y="54914"/>
                  </a:lnTo>
                  <a:lnTo>
                    <a:pt x="312559" y="68211"/>
                  </a:lnTo>
                  <a:lnTo>
                    <a:pt x="286219" y="68211"/>
                  </a:lnTo>
                  <a:lnTo>
                    <a:pt x="286219" y="29603"/>
                  </a:lnTo>
                  <a:lnTo>
                    <a:pt x="312559" y="29603"/>
                  </a:lnTo>
                  <a:lnTo>
                    <a:pt x="329717" y="42900"/>
                  </a:lnTo>
                  <a:lnTo>
                    <a:pt x="329717" y="2870"/>
                  </a:lnTo>
                  <a:lnTo>
                    <a:pt x="328523" y="2578"/>
                  </a:lnTo>
                  <a:lnTo>
                    <a:pt x="254050" y="2578"/>
                  </a:lnTo>
                  <a:lnTo>
                    <a:pt x="254050" y="95237"/>
                  </a:lnTo>
                  <a:lnTo>
                    <a:pt x="328523" y="95237"/>
                  </a:lnTo>
                  <a:lnTo>
                    <a:pt x="359879" y="69126"/>
                  </a:lnTo>
                  <a:lnTo>
                    <a:pt x="362813" y="56261"/>
                  </a:lnTo>
                  <a:lnTo>
                    <a:pt x="363181" y="48907"/>
                  </a:lnTo>
                  <a:close/>
                </a:path>
                <a:path w="876300" h="98425">
                  <a:moveTo>
                    <a:pt x="408241" y="2565"/>
                  </a:moveTo>
                  <a:lnTo>
                    <a:pt x="376059" y="2565"/>
                  </a:lnTo>
                  <a:lnTo>
                    <a:pt x="376059" y="95224"/>
                  </a:lnTo>
                  <a:lnTo>
                    <a:pt x="408241" y="95224"/>
                  </a:lnTo>
                  <a:lnTo>
                    <a:pt x="408241" y="2565"/>
                  </a:lnTo>
                  <a:close/>
                </a:path>
                <a:path w="876300" h="98425">
                  <a:moveTo>
                    <a:pt x="547484" y="2565"/>
                  </a:moveTo>
                  <a:lnTo>
                    <a:pt x="515302" y="2565"/>
                  </a:lnTo>
                  <a:lnTo>
                    <a:pt x="515302" y="63830"/>
                  </a:lnTo>
                  <a:lnTo>
                    <a:pt x="471284" y="2565"/>
                  </a:lnTo>
                  <a:lnTo>
                    <a:pt x="423672" y="2565"/>
                  </a:lnTo>
                  <a:lnTo>
                    <a:pt x="423672" y="95237"/>
                  </a:lnTo>
                  <a:lnTo>
                    <a:pt x="455841" y="95237"/>
                  </a:lnTo>
                  <a:lnTo>
                    <a:pt x="455841" y="33972"/>
                  </a:lnTo>
                  <a:lnTo>
                    <a:pt x="499859" y="95237"/>
                  </a:lnTo>
                  <a:lnTo>
                    <a:pt x="547484" y="95237"/>
                  </a:lnTo>
                  <a:lnTo>
                    <a:pt x="547484" y="2565"/>
                  </a:lnTo>
                  <a:close/>
                </a:path>
                <a:path w="876300" h="98425">
                  <a:moveTo>
                    <a:pt x="658152" y="2565"/>
                  </a:moveTo>
                  <a:lnTo>
                    <a:pt x="562914" y="2565"/>
                  </a:lnTo>
                  <a:lnTo>
                    <a:pt x="562914" y="29235"/>
                  </a:lnTo>
                  <a:lnTo>
                    <a:pt x="562914" y="43205"/>
                  </a:lnTo>
                  <a:lnTo>
                    <a:pt x="562914" y="69875"/>
                  </a:lnTo>
                  <a:lnTo>
                    <a:pt x="562914" y="95275"/>
                  </a:lnTo>
                  <a:lnTo>
                    <a:pt x="595083" y="95275"/>
                  </a:lnTo>
                  <a:lnTo>
                    <a:pt x="595083" y="69875"/>
                  </a:lnTo>
                  <a:lnTo>
                    <a:pt x="650430" y="69875"/>
                  </a:lnTo>
                  <a:lnTo>
                    <a:pt x="650430" y="43205"/>
                  </a:lnTo>
                  <a:lnTo>
                    <a:pt x="595083" y="43205"/>
                  </a:lnTo>
                  <a:lnTo>
                    <a:pt x="595083" y="29235"/>
                  </a:lnTo>
                  <a:lnTo>
                    <a:pt x="658152" y="29235"/>
                  </a:lnTo>
                  <a:lnTo>
                    <a:pt x="658152" y="2565"/>
                  </a:lnTo>
                  <a:close/>
                </a:path>
                <a:path w="876300" h="98425">
                  <a:moveTo>
                    <a:pt x="788149" y="48780"/>
                  </a:moveTo>
                  <a:lnTo>
                    <a:pt x="787692" y="41287"/>
                  </a:lnTo>
                  <a:lnTo>
                    <a:pt x="786358" y="34455"/>
                  </a:lnTo>
                  <a:lnTo>
                    <a:pt x="784123" y="28143"/>
                  </a:lnTo>
                  <a:lnTo>
                    <a:pt x="783513" y="27025"/>
                  </a:lnTo>
                  <a:lnTo>
                    <a:pt x="780999" y="22402"/>
                  </a:lnTo>
                  <a:lnTo>
                    <a:pt x="754684" y="3771"/>
                  </a:lnTo>
                  <a:lnTo>
                    <a:pt x="754684" y="42087"/>
                  </a:lnTo>
                  <a:lnTo>
                    <a:pt x="754684" y="48780"/>
                  </a:lnTo>
                  <a:lnTo>
                    <a:pt x="752995" y="58407"/>
                  </a:lnTo>
                  <a:lnTo>
                    <a:pt x="747915" y="65278"/>
                  </a:lnTo>
                  <a:lnTo>
                    <a:pt x="739470" y="69405"/>
                  </a:lnTo>
                  <a:lnTo>
                    <a:pt x="727659" y="70789"/>
                  </a:lnTo>
                  <a:lnTo>
                    <a:pt x="715822" y="69405"/>
                  </a:lnTo>
                  <a:lnTo>
                    <a:pt x="707377" y="65278"/>
                  </a:lnTo>
                  <a:lnTo>
                    <a:pt x="702322" y="58407"/>
                  </a:lnTo>
                  <a:lnTo>
                    <a:pt x="700633" y="48780"/>
                  </a:lnTo>
                  <a:lnTo>
                    <a:pt x="700633" y="42087"/>
                  </a:lnTo>
                  <a:lnTo>
                    <a:pt x="702665" y="36791"/>
                  </a:lnTo>
                  <a:lnTo>
                    <a:pt x="710819" y="28981"/>
                  </a:lnTo>
                  <a:lnTo>
                    <a:pt x="717791" y="27025"/>
                  </a:lnTo>
                  <a:lnTo>
                    <a:pt x="737527" y="27025"/>
                  </a:lnTo>
                  <a:lnTo>
                    <a:pt x="744499" y="28981"/>
                  </a:lnTo>
                  <a:lnTo>
                    <a:pt x="752652" y="36791"/>
                  </a:lnTo>
                  <a:lnTo>
                    <a:pt x="754684" y="42087"/>
                  </a:lnTo>
                  <a:lnTo>
                    <a:pt x="754684" y="3771"/>
                  </a:lnTo>
                  <a:lnTo>
                    <a:pt x="753148" y="3225"/>
                  </a:lnTo>
                  <a:lnTo>
                    <a:pt x="745337" y="1435"/>
                  </a:lnTo>
                  <a:lnTo>
                    <a:pt x="736714" y="355"/>
                  </a:lnTo>
                  <a:lnTo>
                    <a:pt x="727659" y="0"/>
                  </a:lnTo>
                  <a:lnTo>
                    <a:pt x="718375" y="355"/>
                  </a:lnTo>
                  <a:lnTo>
                    <a:pt x="678268" y="17119"/>
                  </a:lnTo>
                  <a:lnTo>
                    <a:pt x="667169" y="48780"/>
                  </a:lnTo>
                  <a:lnTo>
                    <a:pt x="667613" y="56273"/>
                  </a:lnTo>
                  <a:lnTo>
                    <a:pt x="688606" y="88887"/>
                  </a:lnTo>
                  <a:lnTo>
                    <a:pt x="727659" y="97815"/>
                  </a:lnTo>
                  <a:lnTo>
                    <a:pt x="736841" y="97447"/>
                  </a:lnTo>
                  <a:lnTo>
                    <a:pt x="777024" y="80530"/>
                  </a:lnTo>
                  <a:lnTo>
                    <a:pt x="783463" y="70789"/>
                  </a:lnTo>
                  <a:lnTo>
                    <a:pt x="784123" y="69570"/>
                  </a:lnTo>
                  <a:lnTo>
                    <a:pt x="786358" y="63207"/>
                  </a:lnTo>
                  <a:lnTo>
                    <a:pt x="787692" y="56273"/>
                  </a:lnTo>
                  <a:lnTo>
                    <a:pt x="788149" y="48780"/>
                  </a:lnTo>
                  <a:close/>
                </a:path>
                <a:path w="876300" h="98425">
                  <a:moveTo>
                    <a:pt x="876236" y="49060"/>
                  </a:moveTo>
                  <a:lnTo>
                    <a:pt x="873912" y="37566"/>
                  </a:lnTo>
                  <a:lnTo>
                    <a:pt x="867587" y="28181"/>
                  </a:lnTo>
                  <a:lnTo>
                    <a:pt x="858202" y="21844"/>
                  </a:lnTo>
                  <a:lnTo>
                    <a:pt x="846709" y="19519"/>
                  </a:lnTo>
                  <a:lnTo>
                    <a:pt x="835215" y="21844"/>
                  </a:lnTo>
                  <a:lnTo>
                    <a:pt x="825817" y="28181"/>
                  </a:lnTo>
                  <a:lnTo>
                    <a:pt x="819492" y="37566"/>
                  </a:lnTo>
                  <a:lnTo>
                    <a:pt x="817168" y="49060"/>
                  </a:lnTo>
                  <a:lnTo>
                    <a:pt x="819492" y="60566"/>
                  </a:lnTo>
                  <a:lnTo>
                    <a:pt x="825817" y="69951"/>
                  </a:lnTo>
                  <a:lnTo>
                    <a:pt x="835215" y="76288"/>
                  </a:lnTo>
                  <a:lnTo>
                    <a:pt x="846709" y="78600"/>
                  </a:lnTo>
                  <a:lnTo>
                    <a:pt x="858202" y="76288"/>
                  </a:lnTo>
                  <a:lnTo>
                    <a:pt x="867587" y="69951"/>
                  </a:lnTo>
                  <a:lnTo>
                    <a:pt x="873912" y="60566"/>
                  </a:lnTo>
                  <a:lnTo>
                    <a:pt x="876236" y="490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13990" y="3931424"/>
              <a:ext cx="1028700" cy="182880"/>
            </a:xfrm>
            <a:custGeom>
              <a:avLst/>
              <a:gdLst/>
              <a:ahLst/>
              <a:cxnLst/>
              <a:rect l="l" t="t" r="r" b="b"/>
              <a:pathLst>
                <a:path w="1028700" h="182879">
                  <a:moveTo>
                    <a:pt x="1028458" y="0"/>
                  </a:moveTo>
                  <a:lnTo>
                    <a:pt x="0" y="0"/>
                  </a:lnTo>
                  <a:lnTo>
                    <a:pt x="0" y="182435"/>
                  </a:lnTo>
                  <a:lnTo>
                    <a:pt x="1028458" y="182435"/>
                  </a:lnTo>
                  <a:lnTo>
                    <a:pt x="1028458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660" y="3962643"/>
              <a:ext cx="210755" cy="1181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09" y="3959198"/>
              <a:ext cx="400754" cy="12251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8354772" y="4158088"/>
            <a:ext cx="174878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250" spc="-7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26942" y="6018794"/>
            <a:ext cx="160401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95"/>
              </a:spcBef>
            </a:pPr>
            <a:r>
              <a:rPr sz="1250" b="1" spc="20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250" b="1" spc="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spc="5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25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2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7236" y="5763574"/>
            <a:ext cx="843395" cy="2219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22652" y="5397056"/>
            <a:ext cx="22193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30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25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250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2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16414" y="2335136"/>
            <a:ext cx="6525551" cy="3030269"/>
            <a:chOff x="3116414" y="2335136"/>
            <a:chExt cx="6525551" cy="3030269"/>
          </a:xfrm>
        </p:grpSpPr>
        <p:sp>
          <p:nvSpPr>
            <p:cNvPr id="47" name="object 47"/>
            <p:cNvSpPr/>
            <p:nvPr/>
          </p:nvSpPr>
          <p:spPr>
            <a:xfrm>
              <a:off x="88224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27286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32074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787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787" y="204787"/>
                  </a:lnTo>
                  <a:lnTo>
                    <a:pt x="204787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861" y="5160301"/>
              <a:ext cx="205104" cy="205104"/>
            </a:xfrm>
            <a:custGeom>
              <a:avLst/>
              <a:gdLst/>
              <a:ahLst/>
              <a:cxnLst/>
              <a:rect l="l" t="t" r="r" b="b"/>
              <a:pathLst>
                <a:path w="205104" h="205104">
                  <a:moveTo>
                    <a:pt x="204800" y="0"/>
                  </a:moveTo>
                  <a:lnTo>
                    <a:pt x="0" y="0"/>
                  </a:lnTo>
                  <a:lnTo>
                    <a:pt x="0" y="204787"/>
                  </a:lnTo>
                  <a:lnTo>
                    <a:pt x="204800" y="204787"/>
                  </a:lnTo>
                  <a:lnTo>
                    <a:pt x="2048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48522" y="5194744"/>
              <a:ext cx="758825" cy="136525"/>
            </a:xfrm>
            <a:custGeom>
              <a:avLst/>
              <a:gdLst/>
              <a:ahLst/>
              <a:cxnLst/>
              <a:rect l="l" t="t" r="r" b="b"/>
              <a:pathLst>
                <a:path w="758825" h="136525">
                  <a:moveTo>
                    <a:pt x="152717" y="0"/>
                  </a:moveTo>
                  <a:lnTo>
                    <a:pt x="102958" y="0"/>
                  </a:lnTo>
                  <a:lnTo>
                    <a:pt x="76746" y="75780"/>
                  </a:lnTo>
                  <a:lnTo>
                    <a:pt x="50520" y="0"/>
                  </a:lnTo>
                  <a:lnTo>
                    <a:pt x="0" y="0"/>
                  </a:lnTo>
                  <a:lnTo>
                    <a:pt x="54749" y="135928"/>
                  </a:lnTo>
                  <a:lnTo>
                    <a:pt x="97955" y="135928"/>
                  </a:lnTo>
                  <a:lnTo>
                    <a:pt x="152717" y="0"/>
                  </a:lnTo>
                  <a:close/>
                </a:path>
                <a:path w="758825" h="136525">
                  <a:moveTo>
                    <a:pt x="335432" y="97790"/>
                  </a:moveTo>
                  <a:lnTo>
                    <a:pt x="272008" y="97790"/>
                  </a:lnTo>
                  <a:lnTo>
                    <a:pt x="272008" y="0"/>
                  </a:lnTo>
                  <a:lnTo>
                    <a:pt x="226885" y="0"/>
                  </a:lnTo>
                  <a:lnTo>
                    <a:pt x="226885" y="97790"/>
                  </a:lnTo>
                  <a:lnTo>
                    <a:pt x="226885" y="135890"/>
                  </a:lnTo>
                  <a:lnTo>
                    <a:pt x="335432" y="135890"/>
                  </a:lnTo>
                  <a:lnTo>
                    <a:pt x="335432" y="97790"/>
                  </a:lnTo>
                  <a:close/>
                </a:path>
                <a:path w="758825" h="136525">
                  <a:moveTo>
                    <a:pt x="565188" y="135928"/>
                  </a:moveTo>
                  <a:lnTo>
                    <a:pt x="557606" y="117805"/>
                  </a:lnTo>
                  <a:lnTo>
                    <a:pt x="544207" y="85801"/>
                  </a:lnTo>
                  <a:lnTo>
                    <a:pt x="530504" y="53022"/>
                  </a:lnTo>
                  <a:lnTo>
                    <a:pt x="508317" y="0"/>
                  </a:lnTo>
                  <a:lnTo>
                    <a:pt x="497890" y="0"/>
                  </a:lnTo>
                  <a:lnTo>
                    <a:pt x="497890" y="85801"/>
                  </a:lnTo>
                  <a:lnTo>
                    <a:pt x="473214" y="85801"/>
                  </a:lnTo>
                  <a:lnTo>
                    <a:pt x="485559" y="53022"/>
                  </a:lnTo>
                  <a:lnTo>
                    <a:pt x="497890" y="85801"/>
                  </a:lnTo>
                  <a:lnTo>
                    <a:pt x="497890" y="0"/>
                  </a:lnTo>
                  <a:lnTo>
                    <a:pt x="463575" y="0"/>
                  </a:lnTo>
                  <a:lnTo>
                    <a:pt x="406704" y="135928"/>
                  </a:lnTo>
                  <a:lnTo>
                    <a:pt x="454901" y="135928"/>
                  </a:lnTo>
                  <a:lnTo>
                    <a:pt x="461848" y="117805"/>
                  </a:lnTo>
                  <a:lnTo>
                    <a:pt x="509079" y="117805"/>
                  </a:lnTo>
                  <a:lnTo>
                    <a:pt x="516229" y="135928"/>
                  </a:lnTo>
                  <a:lnTo>
                    <a:pt x="565188" y="135928"/>
                  </a:lnTo>
                  <a:close/>
                </a:path>
                <a:path w="758825" h="136525">
                  <a:moveTo>
                    <a:pt x="758228" y="0"/>
                  </a:moveTo>
                  <a:lnTo>
                    <a:pt x="713486" y="0"/>
                  </a:lnTo>
                  <a:lnTo>
                    <a:pt x="713486" y="59575"/>
                  </a:lnTo>
                  <a:lnTo>
                    <a:pt x="665480" y="0"/>
                  </a:lnTo>
                  <a:lnTo>
                    <a:pt x="623239" y="0"/>
                  </a:lnTo>
                  <a:lnTo>
                    <a:pt x="623239" y="135928"/>
                  </a:lnTo>
                  <a:lnTo>
                    <a:pt x="667981" y="135928"/>
                  </a:lnTo>
                  <a:lnTo>
                    <a:pt x="667981" y="73647"/>
                  </a:lnTo>
                  <a:lnTo>
                    <a:pt x="718108" y="135928"/>
                  </a:lnTo>
                  <a:lnTo>
                    <a:pt x="758228" y="135928"/>
                  </a:lnTo>
                  <a:lnTo>
                    <a:pt x="758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414" y="2335136"/>
              <a:ext cx="2500109" cy="1865439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155299" y="4383238"/>
            <a:ext cx="2336800" cy="795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Combinez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du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loca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no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tit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populai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es 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crédibilité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nos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médias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nationaux</a:t>
            </a:r>
            <a:endParaRPr sz="1300">
              <a:latin typeface="Mont-Book"/>
              <a:cs typeface="Mont-Book"/>
            </a:endParaRPr>
          </a:p>
        </p:txBody>
      </p:sp>
      <p:grpSp>
        <p:nvGrpSpPr>
          <p:cNvPr id="766" name="object 766"/>
          <p:cNvGrpSpPr/>
          <p:nvPr/>
        </p:nvGrpSpPr>
        <p:grpSpPr>
          <a:xfrm>
            <a:off x="1833803" y="251065"/>
            <a:ext cx="5224983" cy="3311373"/>
            <a:chOff x="1833803" y="251065"/>
            <a:chExt cx="5224983" cy="3311373"/>
          </a:xfrm>
        </p:grpSpPr>
        <p:sp>
          <p:nvSpPr>
            <p:cNvPr id="769" name="object 769"/>
            <p:cNvSpPr/>
            <p:nvPr/>
          </p:nvSpPr>
          <p:spPr>
            <a:xfrm>
              <a:off x="1833803" y="251065"/>
              <a:ext cx="945515" cy="757555"/>
            </a:xfrm>
            <a:custGeom>
              <a:avLst/>
              <a:gdLst/>
              <a:ahLst/>
              <a:cxnLst/>
              <a:rect l="l" t="t" r="r" b="b"/>
              <a:pathLst>
                <a:path w="945514" h="757555">
                  <a:moveTo>
                    <a:pt x="746874" y="13817"/>
                  </a:moveTo>
                  <a:lnTo>
                    <a:pt x="744004" y="8153"/>
                  </a:lnTo>
                  <a:lnTo>
                    <a:pt x="734288" y="1028"/>
                  </a:lnTo>
                  <a:lnTo>
                    <a:pt x="728027" y="0"/>
                  </a:lnTo>
                  <a:lnTo>
                    <a:pt x="709079" y="5994"/>
                  </a:lnTo>
                  <a:lnTo>
                    <a:pt x="709079" y="45618"/>
                  </a:lnTo>
                  <a:lnTo>
                    <a:pt x="709079" y="567080"/>
                  </a:lnTo>
                  <a:lnTo>
                    <a:pt x="399669" y="469392"/>
                  </a:lnTo>
                  <a:lnTo>
                    <a:pt x="293065" y="435737"/>
                  </a:lnTo>
                  <a:lnTo>
                    <a:pt x="293065" y="430707"/>
                  </a:lnTo>
                  <a:lnTo>
                    <a:pt x="293065" y="181991"/>
                  </a:lnTo>
                  <a:lnTo>
                    <a:pt x="293065" y="176961"/>
                  </a:lnTo>
                  <a:lnTo>
                    <a:pt x="709079" y="45618"/>
                  </a:lnTo>
                  <a:lnTo>
                    <a:pt x="709079" y="5994"/>
                  </a:lnTo>
                  <a:lnTo>
                    <a:pt x="271297" y="144195"/>
                  </a:lnTo>
                  <a:lnTo>
                    <a:pt x="255270" y="144195"/>
                  </a:lnTo>
                  <a:lnTo>
                    <a:pt x="255270" y="181991"/>
                  </a:lnTo>
                  <a:lnTo>
                    <a:pt x="255270" y="430707"/>
                  </a:lnTo>
                  <a:lnTo>
                    <a:pt x="234340" y="430707"/>
                  </a:lnTo>
                  <a:lnTo>
                    <a:pt x="234340" y="468503"/>
                  </a:lnTo>
                  <a:lnTo>
                    <a:pt x="152019" y="702043"/>
                  </a:lnTo>
                  <a:lnTo>
                    <a:pt x="148234" y="709028"/>
                  </a:lnTo>
                  <a:lnTo>
                    <a:pt x="142595" y="714425"/>
                  </a:lnTo>
                  <a:lnTo>
                    <a:pt x="135585" y="717905"/>
                  </a:lnTo>
                  <a:lnTo>
                    <a:pt x="127647" y="719137"/>
                  </a:lnTo>
                  <a:lnTo>
                    <a:pt x="119100" y="719137"/>
                  </a:lnTo>
                  <a:lnTo>
                    <a:pt x="111391" y="715175"/>
                  </a:lnTo>
                  <a:lnTo>
                    <a:pt x="101701" y="701484"/>
                  </a:lnTo>
                  <a:lnTo>
                    <a:pt x="100520" y="693115"/>
                  </a:lnTo>
                  <a:lnTo>
                    <a:pt x="179705" y="468503"/>
                  </a:lnTo>
                  <a:lnTo>
                    <a:pt x="234340" y="468503"/>
                  </a:lnTo>
                  <a:lnTo>
                    <a:pt x="234340" y="430707"/>
                  </a:lnTo>
                  <a:lnTo>
                    <a:pt x="151244" y="430707"/>
                  </a:lnTo>
                  <a:lnTo>
                    <a:pt x="151244" y="400126"/>
                  </a:lnTo>
                  <a:lnTo>
                    <a:pt x="151244" y="212572"/>
                  </a:lnTo>
                  <a:lnTo>
                    <a:pt x="151244" y="181991"/>
                  </a:lnTo>
                  <a:lnTo>
                    <a:pt x="255270" y="181991"/>
                  </a:lnTo>
                  <a:lnTo>
                    <a:pt x="255270" y="144195"/>
                  </a:lnTo>
                  <a:lnTo>
                    <a:pt x="132346" y="144195"/>
                  </a:lnTo>
                  <a:lnTo>
                    <a:pt x="124993" y="145681"/>
                  </a:lnTo>
                  <a:lnTo>
                    <a:pt x="118986" y="149733"/>
                  </a:lnTo>
                  <a:lnTo>
                    <a:pt x="114935" y="155740"/>
                  </a:lnTo>
                  <a:lnTo>
                    <a:pt x="113449" y="163093"/>
                  </a:lnTo>
                  <a:lnTo>
                    <a:pt x="113449" y="174205"/>
                  </a:lnTo>
                  <a:lnTo>
                    <a:pt x="113449" y="212572"/>
                  </a:lnTo>
                  <a:lnTo>
                    <a:pt x="113449" y="400126"/>
                  </a:lnTo>
                  <a:lnTo>
                    <a:pt x="83439" y="388226"/>
                  </a:lnTo>
                  <a:lnTo>
                    <a:pt x="59461" y="367233"/>
                  </a:lnTo>
                  <a:lnTo>
                    <a:pt x="43561" y="339255"/>
                  </a:lnTo>
                  <a:lnTo>
                    <a:pt x="37795" y="306349"/>
                  </a:lnTo>
                  <a:lnTo>
                    <a:pt x="43561" y="273443"/>
                  </a:lnTo>
                  <a:lnTo>
                    <a:pt x="59461" y="245452"/>
                  </a:lnTo>
                  <a:lnTo>
                    <a:pt x="83439" y="224472"/>
                  </a:lnTo>
                  <a:lnTo>
                    <a:pt x="113449" y="212572"/>
                  </a:lnTo>
                  <a:lnTo>
                    <a:pt x="113449" y="174205"/>
                  </a:lnTo>
                  <a:lnTo>
                    <a:pt x="68707" y="189331"/>
                  </a:lnTo>
                  <a:lnTo>
                    <a:pt x="32702" y="218579"/>
                  </a:lnTo>
                  <a:lnTo>
                    <a:pt x="8724" y="258686"/>
                  </a:lnTo>
                  <a:lnTo>
                    <a:pt x="0" y="306349"/>
                  </a:lnTo>
                  <a:lnTo>
                    <a:pt x="8724" y="354025"/>
                  </a:lnTo>
                  <a:lnTo>
                    <a:pt x="32702" y="394131"/>
                  </a:lnTo>
                  <a:lnTo>
                    <a:pt x="68707" y="423379"/>
                  </a:lnTo>
                  <a:lnTo>
                    <a:pt x="113449" y="438492"/>
                  </a:lnTo>
                  <a:lnTo>
                    <a:pt x="113449" y="449605"/>
                  </a:lnTo>
                  <a:lnTo>
                    <a:pt x="114935" y="456971"/>
                  </a:lnTo>
                  <a:lnTo>
                    <a:pt x="118986" y="462978"/>
                  </a:lnTo>
                  <a:lnTo>
                    <a:pt x="124993" y="467017"/>
                  </a:lnTo>
                  <a:lnTo>
                    <a:pt x="132346" y="468503"/>
                  </a:lnTo>
                  <a:lnTo>
                    <a:pt x="139623" y="468503"/>
                  </a:lnTo>
                  <a:lnTo>
                    <a:pt x="67627" y="672744"/>
                  </a:lnTo>
                  <a:lnTo>
                    <a:pt x="64300" y="687565"/>
                  </a:lnTo>
                  <a:lnTo>
                    <a:pt x="64566" y="702398"/>
                  </a:lnTo>
                  <a:lnTo>
                    <a:pt x="68376" y="716749"/>
                  </a:lnTo>
                  <a:lnTo>
                    <a:pt x="98361" y="749820"/>
                  </a:lnTo>
                  <a:lnTo>
                    <a:pt x="127647" y="756945"/>
                  </a:lnTo>
                  <a:lnTo>
                    <a:pt x="147154" y="753897"/>
                  </a:lnTo>
                  <a:lnTo>
                    <a:pt x="178320" y="731913"/>
                  </a:lnTo>
                  <a:lnTo>
                    <a:pt x="274104" y="469392"/>
                  </a:lnTo>
                  <a:lnTo>
                    <a:pt x="728027" y="612698"/>
                  </a:lnTo>
                  <a:lnTo>
                    <a:pt x="734288" y="611670"/>
                  </a:lnTo>
                  <a:lnTo>
                    <a:pt x="744004" y="604545"/>
                  </a:lnTo>
                  <a:lnTo>
                    <a:pt x="746874" y="598881"/>
                  </a:lnTo>
                  <a:lnTo>
                    <a:pt x="746874" y="567080"/>
                  </a:lnTo>
                  <a:lnTo>
                    <a:pt x="746874" y="45618"/>
                  </a:lnTo>
                  <a:lnTo>
                    <a:pt x="746874" y="13817"/>
                  </a:lnTo>
                  <a:close/>
                </a:path>
                <a:path w="945514" h="757555">
                  <a:moveTo>
                    <a:pt x="945007" y="306349"/>
                  </a:moveTo>
                  <a:lnTo>
                    <a:pt x="943521" y="298996"/>
                  </a:lnTo>
                  <a:lnTo>
                    <a:pt x="939469" y="292989"/>
                  </a:lnTo>
                  <a:lnTo>
                    <a:pt x="933462" y="288937"/>
                  </a:lnTo>
                  <a:lnTo>
                    <a:pt x="926109" y="287451"/>
                  </a:lnTo>
                  <a:lnTo>
                    <a:pt x="832256" y="287451"/>
                  </a:lnTo>
                  <a:lnTo>
                    <a:pt x="824903" y="288937"/>
                  </a:lnTo>
                  <a:lnTo>
                    <a:pt x="818896" y="292989"/>
                  </a:lnTo>
                  <a:lnTo>
                    <a:pt x="814844" y="298996"/>
                  </a:lnTo>
                  <a:lnTo>
                    <a:pt x="813358" y="306349"/>
                  </a:lnTo>
                  <a:lnTo>
                    <a:pt x="814844" y="313702"/>
                  </a:lnTo>
                  <a:lnTo>
                    <a:pt x="818896" y="319709"/>
                  </a:lnTo>
                  <a:lnTo>
                    <a:pt x="824903" y="323761"/>
                  </a:lnTo>
                  <a:lnTo>
                    <a:pt x="832256" y="325247"/>
                  </a:lnTo>
                  <a:lnTo>
                    <a:pt x="926109" y="325247"/>
                  </a:lnTo>
                  <a:lnTo>
                    <a:pt x="933462" y="323761"/>
                  </a:lnTo>
                  <a:lnTo>
                    <a:pt x="939469" y="319709"/>
                  </a:lnTo>
                  <a:lnTo>
                    <a:pt x="943521" y="313702"/>
                  </a:lnTo>
                  <a:lnTo>
                    <a:pt x="945007" y="30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0" name="object 7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0907" y="298608"/>
              <a:ext cx="104163" cy="103658"/>
            </a:xfrm>
            <a:prstGeom prst="rect">
              <a:avLst/>
            </a:prstGeom>
          </p:spPr>
        </p:pic>
        <p:pic>
          <p:nvPicPr>
            <p:cNvPr id="771" name="object 7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907" y="712556"/>
              <a:ext cx="104163" cy="103658"/>
            </a:xfrm>
            <a:prstGeom prst="rect">
              <a:avLst/>
            </a:prstGeom>
          </p:spPr>
        </p:pic>
        <p:sp>
          <p:nvSpPr>
            <p:cNvPr id="772" name="object 772"/>
            <p:cNvSpPr/>
            <p:nvPr/>
          </p:nvSpPr>
          <p:spPr>
            <a:xfrm>
              <a:off x="6352666" y="3413848"/>
              <a:ext cx="706120" cy="148590"/>
            </a:xfrm>
            <a:custGeom>
              <a:avLst/>
              <a:gdLst/>
              <a:ahLst/>
              <a:cxnLst/>
              <a:rect l="l" t="t" r="r" b="b"/>
              <a:pathLst>
                <a:path w="706120" h="148589">
                  <a:moveTo>
                    <a:pt x="705967" y="0"/>
                  </a:moveTo>
                  <a:lnTo>
                    <a:pt x="0" y="0"/>
                  </a:lnTo>
                  <a:lnTo>
                    <a:pt x="0" y="148437"/>
                  </a:lnTo>
                  <a:lnTo>
                    <a:pt x="705967" y="148437"/>
                  </a:lnTo>
                  <a:lnTo>
                    <a:pt x="705967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5551" y="3439246"/>
              <a:ext cx="171469" cy="96114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270" y="3436443"/>
              <a:ext cx="326058" cy="99678"/>
            </a:xfrm>
            <a:prstGeom prst="rect">
              <a:avLst/>
            </a:prstGeom>
          </p:spPr>
        </p:pic>
      </p:grpSp>
      <p:sp>
        <p:nvSpPr>
          <p:cNvPr id="775" name="object 775"/>
          <p:cNvSpPr txBox="1">
            <a:spLocks noGrp="1"/>
          </p:cNvSpPr>
          <p:nvPr>
            <p:ph type="title"/>
          </p:nvPr>
        </p:nvSpPr>
        <p:spPr>
          <a:xfrm>
            <a:off x="3155299" y="422521"/>
            <a:ext cx="1897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</a:t>
            </a:r>
            <a:r>
              <a:rPr dirty="0"/>
              <a:t>udience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5823923" y="2866084"/>
            <a:ext cx="19221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720.000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sp>
        <p:nvSpPr>
          <p:cNvPr id="780" name="object 780"/>
          <p:cNvSpPr txBox="1"/>
          <p:nvPr/>
        </p:nvSpPr>
        <p:spPr>
          <a:xfrm>
            <a:off x="3155299" y="1023696"/>
            <a:ext cx="5177790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Communiquez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massivement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touchez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ces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profils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en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pénurie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deho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canau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x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aditionnel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emplo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i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&amp;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ormation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.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0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en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>
                <a:solidFill>
                  <a:srgbClr val="231F20"/>
                </a:solidFill>
                <a:latin typeface="Mont-Book"/>
                <a:cs typeface="Mont-Book"/>
              </a:rPr>
              <a:t>ainsi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activer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les </a:t>
            </a:r>
            <a:r>
              <a:rPr sz="1300" spc="-30" dirty="0" err="1" smtClean="0">
                <a:solidFill>
                  <a:srgbClr val="231F20"/>
                </a:solidFill>
                <a:latin typeface="Mont-Book"/>
                <a:cs typeface="Mont-Book"/>
              </a:rPr>
              <a:t>candidats</a:t>
            </a:r>
            <a:r>
              <a:rPr lang="fr-BE"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/apprenants</a:t>
            </a:r>
            <a:r>
              <a:rPr sz="1300" spc="-3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latents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à 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travers </a:t>
            </a:r>
            <a:r>
              <a:rPr sz="1300" spc="-20" dirty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puissance </a:t>
            </a:r>
            <a:r>
              <a:rPr sz="1300" spc="-35" dirty="0" err="1">
                <a:solidFill>
                  <a:srgbClr val="231F20"/>
                </a:solidFill>
                <a:latin typeface="Mont-Book"/>
                <a:cs typeface="Mont-Book"/>
              </a:rPr>
              <a:t>médiatique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25" dirty="0" smtClean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3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endParaRPr lang="fr-BE" sz="1300" spc="-40" smtClean="0">
              <a:solidFill>
                <a:srgbClr val="231F20"/>
              </a:solidFill>
              <a:latin typeface="Mont-Book"/>
              <a:cs typeface="Mont-Book"/>
            </a:endParaRPr>
          </a:p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spc="-35" smtClean="0">
                <a:solidFill>
                  <a:srgbClr val="231F20"/>
                </a:solidFill>
                <a:latin typeface="Mont-Book"/>
                <a:cs typeface="Mont-Book"/>
              </a:rPr>
              <a:t>groupe</a:t>
            </a:r>
            <a:r>
              <a:rPr sz="13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ont-Book"/>
                <a:cs typeface="Mont-Book"/>
              </a:rPr>
              <a:t>Rossel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Mont-Book"/>
                <a:cs typeface="Mont-Book"/>
              </a:rPr>
              <a:t>!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5707686" y="4436079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22.000.000</a:t>
            </a:r>
            <a:r>
              <a:rPr sz="1250" b="1" spc="-7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spc="-1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3" name="object 783"/>
          <p:cNvGrpSpPr/>
          <p:nvPr/>
        </p:nvGrpSpPr>
        <p:grpSpPr>
          <a:xfrm>
            <a:off x="6285369" y="3532159"/>
            <a:ext cx="1104900" cy="942975"/>
            <a:chOff x="6285369" y="3532159"/>
            <a:chExt cx="1104900" cy="942975"/>
          </a:xfrm>
        </p:grpSpPr>
        <p:pic>
          <p:nvPicPr>
            <p:cNvPr id="784" name="object 7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3532159"/>
              <a:ext cx="1104404" cy="942977"/>
            </a:xfrm>
            <a:prstGeom prst="rect">
              <a:avLst/>
            </a:prstGeom>
          </p:spPr>
        </p:pic>
        <p:pic>
          <p:nvPicPr>
            <p:cNvPr id="785" name="object 7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413" y="3662502"/>
              <a:ext cx="780211" cy="506094"/>
            </a:xfrm>
            <a:prstGeom prst="rect">
              <a:avLst/>
            </a:prstGeom>
          </p:spPr>
        </p:pic>
        <p:pic>
          <p:nvPicPr>
            <p:cNvPr id="786" name="object 7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61810" y="3613022"/>
              <a:ext cx="380796" cy="490054"/>
            </a:xfrm>
            <a:prstGeom prst="rect">
              <a:avLst/>
            </a:prstGeom>
          </p:spPr>
        </p:pic>
        <p:pic>
          <p:nvPicPr>
            <p:cNvPr id="787" name="object 7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4444" y="3673868"/>
              <a:ext cx="287680" cy="355930"/>
            </a:xfrm>
            <a:prstGeom prst="rect">
              <a:avLst/>
            </a:prstGeom>
          </p:spPr>
        </p:pic>
      </p:grpSp>
      <p:sp>
        <p:nvSpPr>
          <p:cNvPr id="788" name="object 788"/>
          <p:cNvSpPr txBox="1"/>
          <p:nvPr/>
        </p:nvSpPr>
        <p:spPr>
          <a:xfrm>
            <a:off x="5707684" y="6245744"/>
            <a:ext cx="21672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solidFill>
                  <a:srgbClr val="0076A3"/>
                </a:solidFill>
                <a:latin typeface="Mont"/>
                <a:cs typeface="Mont"/>
              </a:rPr>
              <a:t>35.000.000</a:t>
            </a:r>
            <a:r>
              <a:rPr sz="1250" b="1" spc="-6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b="1" spc="15" dirty="0">
                <a:solidFill>
                  <a:srgbClr val="0076A3"/>
                </a:solidFill>
                <a:latin typeface="Mont"/>
                <a:cs typeface="Mont"/>
              </a:rPr>
              <a:t>visites</a:t>
            </a:r>
            <a:r>
              <a:rPr sz="1250" b="1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par</a:t>
            </a:r>
            <a:r>
              <a:rPr sz="12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250" spc="-5" dirty="0">
                <a:solidFill>
                  <a:srgbClr val="231F20"/>
                </a:solidFill>
                <a:latin typeface="Mont-Book"/>
                <a:cs typeface="Mont-Book"/>
              </a:rPr>
              <a:t>mois</a:t>
            </a:r>
            <a:endParaRPr sz="125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6285369" y="5343391"/>
            <a:ext cx="1104900" cy="942975"/>
            <a:chOff x="6285369" y="5343391"/>
            <a:chExt cx="1104900" cy="94297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5369" y="5343391"/>
              <a:ext cx="1104404" cy="942981"/>
            </a:xfrm>
            <a:prstGeom prst="rect">
              <a:avLst/>
            </a:prstGeom>
          </p:spPr>
        </p:pic>
        <p:pic>
          <p:nvPicPr>
            <p:cNvPr id="791" name="object 7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3884" y="5478615"/>
              <a:ext cx="774832" cy="501217"/>
            </a:xfrm>
            <a:prstGeom prst="rect">
              <a:avLst/>
            </a:prstGeom>
          </p:spPr>
        </p:pic>
      </p:grpSp>
      <p:sp>
        <p:nvSpPr>
          <p:cNvPr id="792" name="object 792"/>
          <p:cNvSpPr txBox="1"/>
          <p:nvPr/>
        </p:nvSpPr>
        <p:spPr>
          <a:xfrm>
            <a:off x="7081776" y="5210510"/>
            <a:ext cx="208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939598"/>
                </a:solidFill>
                <a:latin typeface="Mont"/>
                <a:cs typeface="Mont"/>
              </a:rPr>
              <a:t>be</a:t>
            </a:r>
            <a:endParaRPr sz="1100">
              <a:latin typeface="Mont"/>
              <a:cs typeface="Mont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062637" y="3399019"/>
            <a:ext cx="247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0427A"/>
                </a:solidFill>
                <a:latin typeface="Mont"/>
                <a:cs typeface="Mont"/>
              </a:rPr>
              <a:t>.be</a:t>
            </a:r>
            <a:endParaRPr sz="1100">
              <a:latin typeface="Mont"/>
              <a:cs typeface="Mont"/>
            </a:endParaRPr>
          </a:p>
        </p:txBody>
      </p:sp>
      <p:grpSp>
        <p:nvGrpSpPr>
          <p:cNvPr id="794" name="object 794"/>
          <p:cNvGrpSpPr/>
          <p:nvPr/>
        </p:nvGrpSpPr>
        <p:grpSpPr>
          <a:xfrm>
            <a:off x="6352666" y="5247157"/>
            <a:ext cx="702945" cy="151765"/>
            <a:chOff x="6352666" y="5247157"/>
            <a:chExt cx="702945" cy="151765"/>
          </a:xfrm>
        </p:grpSpPr>
        <p:sp>
          <p:nvSpPr>
            <p:cNvPr id="795" name="object 795"/>
            <p:cNvSpPr/>
            <p:nvPr/>
          </p:nvSpPr>
          <p:spPr>
            <a:xfrm>
              <a:off x="7012355" y="5247157"/>
              <a:ext cx="43180" cy="151765"/>
            </a:xfrm>
            <a:custGeom>
              <a:avLst/>
              <a:gdLst/>
              <a:ahLst/>
              <a:cxnLst/>
              <a:rect l="l" t="t" r="r" b="b"/>
              <a:pathLst>
                <a:path w="43179" h="151764">
                  <a:moveTo>
                    <a:pt x="0" y="151168"/>
                  </a:moveTo>
                  <a:lnTo>
                    <a:pt x="42760" y="151168"/>
                  </a:lnTo>
                  <a:lnTo>
                    <a:pt x="42760" y="0"/>
                  </a:lnTo>
                  <a:lnTo>
                    <a:pt x="0" y="0"/>
                  </a:lnTo>
                  <a:lnTo>
                    <a:pt x="0" y="151168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352666" y="5247157"/>
              <a:ext cx="659765" cy="151765"/>
            </a:xfrm>
            <a:custGeom>
              <a:avLst/>
              <a:gdLst/>
              <a:ahLst/>
              <a:cxnLst/>
              <a:rect l="l" t="t" r="r" b="b"/>
              <a:pathLst>
                <a:path w="659765" h="151764">
                  <a:moveTo>
                    <a:pt x="659688" y="0"/>
                  </a:moveTo>
                  <a:lnTo>
                    <a:pt x="0" y="0"/>
                  </a:lnTo>
                  <a:lnTo>
                    <a:pt x="0" y="151168"/>
                  </a:lnTo>
                  <a:lnTo>
                    <a:pt x="659688" y="151168"/>
                  </a:lnTo>
                  <a:lnTo>
                    <a:pt x="659688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394259" y="5288114"/>
              <a:ext cx="640080" cy="71755"/>
            </a:xfrm>
            <a:custGeom>
              <a:avLst/>
              <a:gdLst/>
              <a:ahLst/>
              <a:cxnLst/>
              <a:rect l="l" t="t" r="r" b="b"/>
              <a:pathLst>
                <a:path w="640079" h="71754">
                  <a:moveTo>
                    <a:pt x="83985" y="42913"/>
                  </a:moveTo>
                  <a:lnTo>
                    <a:pt x="43865" y="26504"/>
                  </a:lnTo>
                  <a:lnTo>
                    <a:pt x="34493" y="25539"/>
                  </a:lnTo>
                  <a:lnTo>
                    <a:pt x="29286" y="24663"/>
                  </a:lnTo>
                  <a:lnTo>
                    <a:pt x="27559" y="24142"/>
                  </a:lnTo>
                  <a:lnTo>
                    <a:pt x="25793" y="22948"/>
                  </a:lnTo>
                  <a:lnTo>
                    <a:pt x="25361" y="22123"/>
                  </a:lnTo>
                  <a:lnTo>
                    <a:pt x="25361" y="19735"/>
                  </a:lnTo>
                  <a:lnTo>
                    <a:pt x="26327" y="18719"/>
                  </a:lnTo>
                  <a:lnTo>
                    <a:pt x="30213" y="17284"/>
                  </a:lnTo>
                  <a:lnTo>
                    <a:pt x="33845" y="16929"/>
                  </a:lnTo>
                  <a:lnTo>
                    <a:pt x="45250" y="16929"/>
                  </a:lnTo>
                  <a:lnTo>
                    <a:pt x="49695" y="17399"/>
                  </a:lnTo>
                  <a:lnTo>
                    <a:pt x="55333" y="19265"/>
                  </a:lnTo>
                  <a:lnTo>
                    <a:pt x="56743" y="20840"/>
                  </a:lnTo>
                  <a:lnTo>
                    <a:pt x="56743" y="23025"/>
                  </a:lnTo>
                  <a:lnTo>
                    <a:pt x="81165" y="23025"/>
                  </a:lnTo>
                  <a:lnTo>
                    <a:pt x="48552" y="381"/>
                  </a:lnTo>
                  <a:lnTo>
                    <a:pt x="39166" y="12"/>
                  </a:lnTo>
                  <a:lnTo>
                    <a:pt x="30759" y="342"/>
                  </a:lnTo>
                  <a:lnTo>
                    <a:pt x="939" y="14198"/>
                  </a:lnTo>
                  <a:lnTo>
                    <a:pt x="939" y="25971"/>
                  </a:lnTo>
                  <a:lnTo>
                    <a:pt x="50507" y="44843"/>
                  </a:lnTo>
                  <a:lnTo>
                    <a:pt x="55638" y="45656"/>
                  </a:lnTo>
                  <a:lnTo>
                    <a:pt x="57365" y="46151"/>
                  </a:lnTo>
                  <a:lnTo>
                    <a:pt x="59118" y="47345"/>
                  </a:lnTo>
                  <a:lnTo>
                    <a:pt x="59563" y="48298"/>
                  </a:lnTo>
                  <a:lnTo>
                    <a:pt x="59563" y="50685"/>
                  </a:lnTo>
                  <a:lnTo>
                    <a:pt x="47561" y="54508"/>
                  </a:lnTo>
                  <a:lnTo>
                    <a:pt x="30594" y="54508"/>
                  </a:lnTo>
                  <a:lnTo>
                    <a:pt x="24422" y="52095"/>
                  </a:lnTo>
                  <a:lnTo>
                    <a:pt x="24422" y="47269"/>
                  </a:lnTo>
                  <a:lnTo>
                    <a:pt x="0" y="47269"/>
                  </a:lnTo>
                  <a:lnTo>
                    <a:pt x="33934" y="71056"/>
                  </a:lnTo>
                  <a:lnTo>
                    <a:pt x="43865" y="71412"/>
                  </a:lnTo>
                  <a:lnTo>
                    <a:pt x="53174" y="71081"/>
                  </a:lnTo>
                  <a:lnTo>
                    <a:pt x="83985" y="56883"/>
                  </a:lnTo>
                  <a:lnTo>
                    <a:pt x="83985" y="42913"/>
                  </a:lnTo>
                  <a:close/>
                </a:path>
                <a:path w="640079" h="71754">
                  <a:moveTo>
                    <a:pt x="175120" y="1879"/>
                  </a:moveTo>
                  <a:lnTo>
                    <a:pt x="151638" y="1879"/>
                  </a:lnTo>
                  <a:lnTo>
                    <a:pt x="151638" y="40246"/>
                  </a:lnTo>
                  <a:lnTo>
                    <a:pt x="150304" y="44081"/>
                  </a:lnTo>
                  <a:lnTo>
                    <a:pt x="144983" y="50165"/>
                  </a:lnTo>
                  <a:lnTo>
                    <a:pt x="140360" y="51676"/>
                  </a:lnTo>
                  <a:lnTo>
                    <a:pt x="127203" y="51676"/>
                  </a:lnTo>
                  <a:lnTo>
                    <a:pt x="122580" y="50177"/>
                  </a:lnTo>
                  <a:lnTo>
                    <a:pt x="117259" y="44157"/>
                  </a:lnTo>
                  <a:lnTo>
                    <a:pt x="115938" y="40309"/>
                  </a:lnTo>
                  <a:lnTo>
                    <a:pt x="115938" y="1879"/>
                  </a:lnTo>
                  <a:lnTo>
                    <a:pt x="92443" y="1879"/>
                  </a:lnTo>
                  <a:lnTo>
                    <a:pt x="92443" y="36550"/>
                  </a:lnTo>
                  <a:lnTo>
                    <a:pt x="93065" y="44742"/>
                  </a:lnTo>
                  <a:lnTo>
                    <a:pt x="123786" y="70878"/>
                  </a:lnTo>
                  <a:lnTo>
                    <a:pt x="133781" y="71412"/>
                  </a:lnTo>
                  <a:lnTo>
                    <a:pt x="143738" y="70866"/>
                  </a:lnTo>
                  <a:lnTo>
                    <a:pt x="174485" y="44716"/>
                  </a:lnTo>
                  <a:lnTo>
                    <a:pt x="175120" y="36550"/>
                  </a:lnTo>
                  <a:lnTo>
                    <a:pt x="175120" y="1879"/>
                  </a:lnTo>
                  <a:close/>
                </a:path>
                <a:path w="640079" h="71754">
                  <a:moveTo>
                    <a:pt x="265087" y="28117"/>
                  </a:moveTo>
                  <a:lnTo>
                    <a:pt x="240690" y="2108"/>
                  </a:lnTo>
                  <a:lnTo>
                    <a:pt x="240690" y="31330"/>
                  </a:lnTo>
                  <a:lnTo>
                    <a:pt x="240690" y="40106"/>
                  </a:lnTo>
                  <a:lnTo>
                    <a:pt x="228155" y="49809"/>
                  </a:lnTo>
                  <a:lnTo>
                    <a:pt x="208927" y="49809"/>
                  </a:lnTo>
                  <a:lnTo>
                    <a:pt x="208927" y="21628"/>
                  </a:lnTo>
                  <a:lnTo>
                    <a:pt x="228155" y="21628"/>
                  </a:lnTo>
                  <a:lnTo>
                    <a:pt x="240690" y="31330"/>
                  </a:lnTo>
                  <a:lnTo>
                    <a:pt x="240690" y="2108"/>
                  </a:lnTo>
                  <a:lnTo>
                    <a:pt x="239814" y="1892"/>
                  </a:lnTo>
                  <a:lnTo>
                    <a:pt x="185445" y="1892"/>
                  </a:lnTo>
                  <a:lnTo>
                    <a:pt x="185445" y="69532"/>
                  </a:lnTo>
                  <a:lnTo>
                    <a:pt x="239814" y="69532"/>
                  </a:lnTo>
                  <a:lnTo>
                    <a:pt x="265087" y="43307"/>
                  </a:lnTo>
                  <a:lnTo>
                    <a:pt x="265087" y="28117"/>
                  </a:lnTo>
                  <a:close/>
                </a:path>
                <a:path w="640079" h="71754">
                  <a:moveTo>
                    <a:pt x="298005" y="1879"/>
                  </a:moveTo>
                  <a:lnTo>
                    <a:pt x="274523" y="1879"/>
                  </a:lnTo>
                  <a:lnTo>
                    <a:pt x="274523" y="69519"/>
                  </a:lnTo>
                  <a:lnTo>
                    <a:pt x="298005" y="69519"/>
                  </a:lnTo>
                  <a:lnTo>
                    <a:pt x="298005" y="1879"/>
                  </a:lnTo>
                  <a:close/>
                </a:path>
                <a:path w="640079" h="71754">
                  <a:moveTo>
                    <a:pt x="399656" y="1892"/>
                  </a:moveTo>
                  <a:lnTo>
                    <a:pt x="376174" y="1892"/>
                  </a:lnTo>
                  <a:lnTo>
                    <a:pt x="376174" y="46609"/>
                  </a:lnTo>
                  <a:lnTo>
                    <a:pt x="344043" y="1892"/>
                  </a:lnTo>
                  <a:lnTo>
                    <a:pt x="309283" y="1892"/>
                  </a:lnTo>
                  <a:lnTo>
                    <a:pt x="309283" y="69532"/>
                  </a:lnTo>
                  <a:lnTo>
                    <a:pt x="332765" y="69532"/>
                  </a:lnTo>
                  <a:lnTo>
                    <a:pt x="332765" y="24815"/>
                  </a:lnTo>
                  <a:lnTo>
                    <a:pt x="364896" y="69532"/>
                  </a:lnTo>
                  <a:lnTo>
                    <a:pt x="399656" y="69532"/>
                  </a:lnTo>
                  <a:lnTo>
                    <a:pt x="399656" y="1892"/>
                  </a:lnTo>
                  <a:close/>
                </a:path>
                <a:path w="640079" h="71754">
                  <a:moveTo>
                    <a:pt x="480453" y="1892"/>
                  </a:moveTo>
                  <a:lnTo>
                    <a:pt x="410933" y="1892"/>
                  </a:lnTo>
                  <a:lnTo>
                    <a:pt x="410933" y="69532"/>
                  </a:lnTo>
                  <a:lnTo>
                    <a:pt x="434416" y="69532"/>
                  </a:lnTo>
                  <a:lnTo>
                    <a:pt x="434416" y="51219"/>
                  </a:lnTo>
                  <a:lnTo>
                    <a:pt x="474814" y="51219"/>
                  </a:lnTo>
                  <a:lnTo>
                    <a:pt x="474814" y="31483"/>
                  </a:lnTo>
                  <a:lnTo>
                    <a:pt x="434416" y="31483"/>
                  </a:lnTo>
                  <a:lnTo>
                    <a:pt x="434416" y="21628"/>
                  </a:lnTo>
                  <a:lnTo>
                    <a:pt x="480453" y="21628"/>
                  </a:lnTo>
                  <a:lnTo>
                    <a:pt x="480453" y="1892"/>
                  </a:lnTo>
                  <a:close/>
                </a:path>
                <a:path w="640079" h="71754">
                  <a:moveTo>
                    <a:pt x="575335" y="43192"/>
                  </a:moveTo>
                  <a:lnTo>
                    <a:pt x="575322" y="28028"/>
                  </a:lnTo>
                  <a:lnTo>
                    <a:pt x="573595" y="21678"/>
                  </a:lnTo>
                  <a:lnTo>
                    <a:pt x="572325" y="19735"/>
                  </a:lnTo>
                  <a:lnTo>
                    <a:pt x="566648" y="11023"/>
                  </a:lnTo>
                  <a:lnTo>
                    <a:pt x="561606" y="6972"/>
                  </a:lnTo>
                  <a:lnTo>
                    <a:pt x="550913" y="2463"/>
                  </a:lnTo>
                  <a:lnTo>
                    <a:pt x="550913" y="30721"/>
                  </a:lnTo>
                  <a:lnTo>
                    <a:pt x="550913" y="35610"/>
                  </a:lnTo>
                  <a:lnTo>
                    <a:pt x="549681" y="42646"/>
                  </a:lnTo>
                  <a:lnTo>
                    <a:pt x="545985" y="47663"/>
                  </a:lnTo>
                  <a:lnTo>
                    <a:pt x="539813" y="50673"/>
                  </a:lnTo>
                  <a:lnTo>
                    <a:pt x="531190" y="51676"/>
                  </a:lnTo>
                  <a:lnTo>
                    <a:pt x="522554" y="50673"/>
                  </a:lnTo>
                  <a:lnTo>
                    <a:pt x="516382" y="47663"/>
                  </a:lnTo>
                  <a:lnTo>
                    <a:pt x="512686" y="42646"/>
                  </a:lnTo>
                  <a:lnTo>
                    <a:pt x="511454" y="35610"/>
                  </a:lnTo>
                  <a:lnTo>
                    <a:pt x="511454" y="30721"/>
                  </a:lnTo>
                  <a:lnTo>
                    <a:pt x="512940" y="26860"/>
                  </a:lnTo>
                  <a:lnTo>
                    <a:pt x="518896" y="21158"/>
                  </a:lnTo>
                  <a:lnTo>
                    <a:pt x="523976" y="19735"/>
                  </a:lnTo>
                  <a:lnTo>
                    <a:pt x="538378" y="19735"/>
                  </a:lnTo>
                  <a:lnTo>
                    <a:pt x="543471" y="21158"/>
                  </a:lnTo>
                  <a:lnTo>
                    <a:pt x="549427" y="26860"/>
                  </a:lnTo>
                  <a:lnTo>
                    <a:pt x="550913" y="30721"/>
                  </a:lnTo>
                  <a:lnTo>
                    <a:pt x="550913" y="2463"/>
                  </a:lnTo>
                  <a:lnTo>
                    <a:pt x="548386" y="1397"/>
                  </a:lnTo>
                  <a:lnTo>
                    <a:pt x="540448" y="0"/>
                  </a:lnTo>
                  <a:lnTo>
                    <a:pt x="521855" y="0"/>
                  </a:lnTo>
                  <a:lnTo>
                    <a:pt x="488759" y="21577"/>
                  </a:lnTo>
                  <a:lnTo>
                    <a:pt x="487032" y="28028"/>
                  </a:lnTo>
                  <a:lnTo>
                    <a:pt x="487032" y="43192"/>
                  </a:lnTo>
                  <a:lnTo>
                    <a:pt x="521855" y="71412"/>
                  </a:lnTo>
                  <a:lnTo>
                    <a:pt x="540448" y="71412"/>
                  </a:lnTo>
                  <a:lnTo>
                    <a:pt x="573595" y="49657"/>
                  </a:lnTo>
                  <a:lnTo>
                    <a:pt x="575335" y="43192"/>
                  </a:lnTo>
                  <a:close/>
                </a:path>
                <a:path w="640079" h="71754">
                  <a:moveTo>
                    <a:pt x="639648" y="35826"/>
                  </a:moveTo>
                  <a:lnTo>
                    <a:pt x="637959" y="27432"/>
                  </a:lnTo>
                  <a:lnTo>
                    <a:pt x="633336" y="20574"/>
                  </a:lnTo>
                  <a:lnTo>
                    <a:pt x="626478" y="15963"/>
                  </a:lnTo>
                  <a:lnTo>
                    <a:pt x="618096" y="14262"/>
                  </a:lnTo>
                  <a:lnTo>
                    <a:pt x="609701" y="15963"/>
                  </a:lnTo>
                  <a:lnTo>
                    <a:pt x="602843" y="20574"/>
                  </a:lnTo>
                  <a:lnTo>
                    <a:pt x="598220" y="27432"/>
                  </a:lnTo>
                  <a:lnTo>
                    <a:pt x="596531" y="35826"/>
                  </a:lnTo>
                  <a:lnTo>
                    <a:pt x="598220" y="44221"/>
                  </a:lnTo>
                  <a:lnTo>
                    <a:pt x="602843" y="51079"/>
                  </a:lnTo>
                  <a:lnTo>
                    <a:pt x="609701" y="55702"/>
                  </a:lnTo>
                  <a:lnTo>
                    <a:pt x="618096" y="57391"/>
                  </a:lnTo>
                  <a:lnTo>
                    <a:pt x="626478" y="55702"/>
                  </a:lnTo>
                  <a:lnTo>
                    <a:pt x="633336" y="51079"/>
                  </a:lnTo>
                  <a:lnTo>
                    <a:pt x="637959" y="44221"/>
                  </a:lnTo>
                  <a:lnTo>
                    <a:pt x="639648" y="35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8" name="Image 7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651" y="1072790"/>
            <a:ext cx="2207349" cy="2742686"/>
          </a:xfrm>
          <a:prstGeom prst="rect">
            <a:avLst/>
          </a:prstGeom>
        </p:spPr>
      </p:pic>
      <p:pic>
        <p:nvPicPr>
          <p:cNvPr id="799" name="Image 798"/>
          <p:cNvPicPr>
            <a:picLocks noChangeAspect="1"/>
          </p:cNvPicPr>
          <p:nvPr/>
        </p:nvPicPr>
        <p:blipFill rotWithShape="1">
          <a:blip r:embed="rId16"/>
          <a:srcRect t="30811"/>
          <a:stretch/>
        </p:blipFill>
        <p:spPr>
          <a:xfrm>
            <a:off x="5978924" y="2057400"/>
            <a:ext cx="1522890" cy="796217"/>
          </a:xfrm>
          <a:prstGeom prst="rect">
            <a:avLst/>
          </a:prstGeom>
        </p:spPr>
      </p:pic>
      <p:pic>
        <p:nvPicPr>
          <p:cNvPr id="800" name="Image 7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854" y="1209504"/>
            <a:ext cx="2599242" cy="54438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16"/>
          <a:srcRect l="-1850" t="-4324" r="1850" b="80135"/>
          <a:stretch/>
        </p:blipFill>
        <p:spPr>
          <a:xfrm>
            <a:off x="6019956" y="1779036"/>
            <a:ext cx="1522890" cy="2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15996" y="6749999"/>
                  </a:lnTo>
                  <a:lnTo>
                    <a:pt x="2915996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3796"/>
                  </a:lnTo>
                  <a:lnTo>
                    <a:pt x="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769" y="238988"/>
              <a:ext cx="842644" cy="754380"/>
            </a:xfrm>
            <a:custGeom>
              <a:avLst/>
              <a:gdLst/>
              <a:ahLst/>
              <a:cxnLst/>
              <a:rect l="l" t="t" r="r" b="b"/>
              <a:pathLst>
                <a:path w="842644" h="754380">
                  <a:moveTo>
                    <a:pt x="597179" y="360730"/>
                  </a:moveTo>
                  <a:lnTo>
                    <a:pt x="590042" y="334238"/>
                  </a:lnTo>
                  <a:lnTo>
                    <a:pt x="575068" y="314020"/>
                  </a:lnTo>
                  <a:lnTo>
                    <a:pt x="553567" y="302907"/>
                  </a:lnTo>
                  <a:lnTo>
                    <a:pt x="533869" y="302463"/>
                  </a:lnTo>
                  <a:lnTo>
                    <a:pt x="515099" y="309524"/>
                  </a:lnTo>
                  <a:lnTo>
                    <a:pt x="498551" y="323049"/>
                  </a:lnTo>
                  <a:lnTo>
                    <a:pt x="485533" y="341998"/>
                  </a:lnTo>
                  <a:lnTo>
                    <a:pt x="228612" y="282676"/>
                  </a:lnTo>
                  <a:lnTo>
                    <a:pt x="202615" y="245097"/>
                  </a:lnTo>
                  <a:lnTo>
                    <a:pt x="23977" y="203860"/>
                  </a:lnTo>
                  <a:lnTo>
                    <a:pt x="69215" y="269252"/>
                  </a:lnTo>
                  <a:lnTo>
                    <a:pt x="0" y="307771"/>
                  </a:lnTo>
                  <a:lnTo>
                    <a:pt x="178612" y="349021"/>
                  </a:lnTo>
                  <a:lnTo>
                    <a:pt x="217944" y="327126"/>
                  </a:lnTo>
                  <a:lnTo>
                    <a:pt x="475310" y="386537"/>
                  </a:lnTo>
                  <a:lnTo>
                    <a:pt x="478726" y="409219"/>
                  </a:lnTo>
                  <a:lnTo>
                    <a:pt x="487667" y="428586"/>
                  </a:lnTo>
                  <a:lnTo>
                    <a:pt x="501421" y="443128"/>
                  </a:lnTo>
                  <a:lnTo>
                    <a:pt x="519303" y="451332"/>
                  </a:lnTo>
                  <a:lnTo>
                    <a:pt x="543496" y="450773"/>
                  </a:lnTo>
                  <a:lnTo>
                    <a:pt x="565823" y="439178"/>
                  </a:lnTo>
                  <a:lnTo>
                    <a:pt x="583844" y="418503"/>
                  </a:lnTo>
                  <a:lnTo>
                    <a:pt x="595122" y="390677"/>
                  </a:lnTo>
                  <a:lnTo>
                    <a:pt x="597179" y="360730"/>
                  </a:lnTo>
                  <a:close/>
                </a:path>
                <a:path w="842644" h="754380">
                  <a:moveTo>
                    <a:pt x="718045" y="365747"/>
                  </a:moveTo>
                  <a:lnTo>
                    <a:pt x="715645" y="316255"/>
                  </a:lnTo>
                  <a:lnTo>
                    <a:pt x="704507" y="270510"/>
                  </a:lnTo>
                  <a:lnTo>
                    <a:pt x="685368" y="230098"/>
                  </a:lnTo>
                  <a:lnTo>
                    <a:pt x="658977" y="196557"/>
                  </a:lnTo>
                  <a:lnTo>
                    <a:pt x="626071" y="171462"/>
                  </a:lnTo>
                  <a:lnTo>
                    <a:pt x="587400" y="156387"/>
                  </a:lnTo>
                  <a:lnTo>
                    <a:pt x="546214" y="152971"/>
                  </a:lnTo>
                  <a:lnTo>
                    <a:pt x="505815" y="160997"/>
                  </a:lnTo>
                  <a:lnTo>
                    <a:pt x="467537" y="179387"/>
                  </a:lnTo>
                  <a:lnTo>
                    <a:pt x="432714" y="207073"/>
                  </a:lnTo>
                  <a:lnTo>
                    <a:pt x="402678" y="243001"/>
                  </a:lnTo>
                  <a:lnTo>
                    <a:pt x="378764" y="286067"/>
                  </a:lnTo>
                  <a:lnTo>
                    <a:pt x="427634" y="297357"/>
                  </a:lnTo>
                  <a:lnTo>
                    <a:pt x="455993" y="257619"/>
                  </a:lnTo>
                  <a:lnTo>
                    <a:pt x="491591" y="229336"/>
                  </a:lnTo>
                  <a:lnTo>
                    <a:pt x="531723" y="214655"/>
                  </a:lnTo>
                  <a:lnTo>
                    <a:pt x="573697" y="215734"/>
                  </a:lnTo>
                  <a:lnTo>
                    <a:pt x="612089" y="233286"/>
                  </a:lnTo>
                  <a:lnTo>
                    <a:pt x="641807" y="264312"/>
                  </a:lnTo>
                  <a:lnTo>
                    <a:pt x="661365" y="305650"/>
                  </a:lnTo>
                  <a:lnTo>
                    <a:pt x="669277" y="354126"/>
                  </a:lnTo>
                  <a:lnTo>
                    <a:pt x="664032" y="406577"/>
                  </a:lnTo>
                  <a:lnTo>
                    <a:pt x="645756" y="456031"/>
                  </a:lnTo>
                  <a:lnTo>
                    <a:pt x="617385" y="496138"/>
                  </a:lnTo>
                  <a:lnTo>
                    <a:pt x="581685" y="524713"/>
                  </a:lnTo>
                  <a:lnTo>
                    <a:pt x="541362" y="539572"/>
                  </a:lnTo>
                  <a:lnTo>
                    <a:pt x="499173" y="538505"/>
                  </a:lnTo>
                  <a:lnTo>
                    <a:pt x="460997" y="521106"/>
                  </a:lnTo>
                  <a:lnTo>
                    <a:pt x="431380" y="490359"/>
                  </a:lnTo>
                  <a:lnTo>
                    <a:pt x="411784" y="449376"/>
                  </a:lnTo>
                  <a:lnTo>
                    <a:pt x="403682" y="401269"/>
                  </a:lnTo>
                  <a:lnTo>
                    <a:pt x="354812" y="389991"/>
                  </a:lnTo>
                  <a:lnTo>
                    <a:pt x="357441" y="439166"/>
                  </a:lnTo>
                  <a:lnTo>
                    <a:pt x="368706" y="484581"/>
                  </a:lnTo>
                  <a:lnTo>
                    <a:pt x="387870" y="524700"/>
                  </a:lnTo>
                  <a:lnTo>
                    <a:pt x="414197" y="557987"/>
                  </a:lnTo>
                  <a:lnTo>
                    <a:pt x="446989" y="582879"/>
                  </a:lnTo>
                  <a:lnTo>
                    <a:pt x="485482" y="597852"/>
                  </a:lnTo>
                  <a:lnTo>
                    <a:pt x="526846" y="601268"/>
                  </a:lnTo>
                  <a:lnTo>
                    <a:pt x="567423" y="593140"/>
                  </a:lnTo>
                  <a:lnTo>
                    <a:pt x="605840" y="574560"/>
                  </a:lnTo>
                  <a:lnTo>
                    <a:pt x="640765" y="546620"/>
                  </a:lnTo>
                  <a:lnTo>
                    <a:pt x="670826" y="510387"/>
                  </a:lnTo>
                  <a:lnTo>
                    <a:pt x="694677" y="466966"/>
                  </a:lnTo>
                  <a:lnTo>
                    <a:pt x="710971" y="417410"/>
                  </a:lnTo>
                  <a:lnTo>
                    <a:pt x="718045" y="365747"/>
                  </a:lnTo>
                  <a:close/>
                </a:path>
                <a:path w="842644" h="754380">
                  <a:moveTo>
                    <a:pt x="842187" y="343789"/>
                  </a:moveTo>
                  <a:lnTo>
                    <a:pt x="840181" y="295084"/>
                  </a:lnTo>
                  <a:lnTo>
                    <a:pt x="833069" y="248297"/>
                  </a:lnTo>
                  <a:lnTo>
                    <a:pt x="821105" y="203962"/>
                  </a:lnTo>
                  <a:lnTo>
                    <a:pt x="804532" y="162598"/>
                  </a:lnTo>
                  <a:lnTo>
                    <a:pt x="783590" y="124726"/>
                  </a:lnTo>
                  <a:lnTo>
                    <a:pt x="758532" y="90868"/>
                  </a:lnTo>
                  <a:lnTo>
                    <a:pt x="729615" y="61531"/>
                  </a:lnTo>
                  <a:lnTo>
                    <a:pt x="697064" y="37274"/>
                  </a:lnTo>
                  <a:lnTo>
                    <a:pt x="661162" y="18580"/>
                  </a:lnTo>
                  <a:lnTo>
                    <a:pt x="622122" y="5994"/>
                  </a:lnTo>
                  <a:lnTo>
                    <a:pt x="577583" y="0"/>
                  </a:lnTo>
                  <a:lnTo>
                    <a:pt x="533260" y="2209"/>
                  </a:lnTo>
                  <a:lnTo>
                    <a:pt x="489750" y="12153"/>
                  </a:lnTo>
                  <a:lnTo>
                    <a:pt x="447649" y="29362"/>
                  </a:lnTo>
                  <a:lnTo>
                    <a:pt x="407543" y="53327"/>
                  </a:lnTo>
                  <a:lnTo>
                    <a:pt x="370039" y="83604"/>
                  </a:lnTo>
                  <a:lnTo>
                    <a:pt x="335724" y="119710"/>
                  </a:lnTo>
                  <a:lnTo>
                    <a:pt x="305193" y="161150"/>
                  </a:lnTo>
                  <a:lnTo>
                    <a:pt x="279044" y="207454"/>
                  </a:lnTo>
                  <a:lnTo>
                    <a:pt x="257873" y="258152"/>
                  </a:lnTo>
                  <a:lnTo>
                    <a:pt x="305409" y="269125"/>
                  </a:lnTo>
                  <a:lnTo>
                    <a:pt x="325894" y="223621"/>
                  </a:lnTo>
                  <a:lnTo>
                    <a:pt x="351205" y="182613"/>
                  </a:lnTo>
                  <a:lnTo>
                    <a:pt x="380682" y="146608"/>
                  </a:lnTo>
                  <a:lnTo>
                    <a:pt x="413677" y="116154"/>
                  </a:lnTo>
                  <a:lnTo>
                    <a:pt x="449516" y="91770"/>
                  </a:lnTo>
                  <a:lnTo>
                    <a:pt x="487565" y="73977"/>
                  </a:lnTo>
                  <a:lnTo>
                    <a:pt x="527164" y="63296"/>
                  </a:lnTo>
                  <a:lnTo>
                    <a:pt x="567664" y="60261"/>
                  </a:lnTo>
                  <a:lnTo>
                    <a:pt x="608418" y="65379"/>
                  </a:lnTo>
                  <a:lnTo>
                    <a:pt x="647395" y="78689"/>
                  </a:lnTo>
                  <a:lnTo>
                    <a:pt x="682561" y="99275"/>
                  </a:lnTo>
                  <a:lnTo>
                    <a:pt x="713536" y="126365"/>
                  </a:lnTo>
                  <a:lnTo>
                    <a:pt x="739978" y="159194"/>
                  </a:lnTo>
                  <a:lnTo>
                    <a:pt x="761517" y="197015"/>
                  </a:lnTo>
                  <a:lnTo>
                    <a:pt x="777786" y="239052"/>
                  </a:lnTo>
                  <a:lnTo>
                    <a:pt x="788416" y="284530"/>
                  </a:lnTo>
                  <a:lnTo>
                    <a:pt x="793064" y="332689"/>
                  </a:lnTo>
                  <a:lnTo>
                    <a:pt x="791349" y="382778"/>
                  </a:lnTo>
                  <a:lnTo>
                    <a:pt x="782929" y="434022"/>
                  </a:lnTo>
                  <a:lnTo>
                    <a:pt x="768032" y="483781"/>
                  </a:lnTo>
                  <a:lnTo>
                    <a:pt x="747610" y="529551"/>
                  </a:lnTo>
                  <a:lnTo>
                    <a:pt x="722325" y="570801"/>
                  </a:lnTo>
                  <a:lnTo>
                    <a:pt x="692823" y="607021"/>
                  </a:lnTo>
                  <a:lnTo>
                    <a:pt x="659777" y="637667"/>
                  </a:lnTo>
                  <a:lnTo>
                    <a:pt x="623849" y="662216"/>
                  </a:lnTo>
                  <a:lnTo>
                    <a:pt x="585698" y="680135"/>
                  </a:lnTo>
                  <a:lnTo>
                    <a:pt x="545973" y="690905"/>
                  </a:lnTo>
                  <a:lnTo>
                    <a:pt x="505345" y="693991"/>
                  </a:lnTo>
                  <a:lnTo>
                    <a:pt x="464477" y="688848"/>
                  </a:lnTo>
                  <a:lnTo>
                    <a:pt x="425615" y="675601"/>
                  </a:lnTo>
                  <a:lnTo>
                    <a:pt x="390550" y="655129"/>
                  </a:lnTo>
                  <a:lnTo>
                    <a:pt x="359651" y="628192"/>
                  </a:lnTo>
                  <a:lnTo>
                    <a:pt x="333248" y="595541"/>
                  </a:lnTo>
                  <a:lnTo>
                    <a:pt x="311721" y="557923"/>
                  </a:lnTo>
                  <a:lnTo>
                    <a:pt x="295427" y="516115"/>
                  </a:lnTo>
                  <a:lnTo>
                    <a:pt x="284708" y="470865"/>
                  </a:lnTo>
                  <a:lnTo>
                    <a:pt x="279920" y="422922"/>
                  </a:lnTo>
                  <a:lnTo>
                    <a:pt x="281444" y="373049"/>
                  </a:lnTo>
                  <a:lnTo>
                    <a:pt x="233895" y="362077"/>
                  </a:lnTo>
                  <a:lnTo>
                    <a:pt x="230708" y="416915"/>
                  </a:lnTo>
                  <a:lnTo>
                    <a:pt x="233921" y="469976"/>
                  </a:lnTo>
                  <a:lnTo>
                    <a:pt x="243205" y="520598"/>
                  </a:lnTo>
                  <a:lnTo>
                    <a:pt x="258229" y="568058"/>
                  </a:lnTo>
                  <a:lnTo>
                    <a:pt x="278676" y="611695"/>
                  </a:lnTo>
                  <a:lnTo>
                    <a:pt x="304215" y="650811"/>
                  </a:lnTo>
                  <a:lnTo>
                    <a:pt x="334518" y="684707"/>
                  </a:lnTo>
                  <a:lnTo>
                    <a:pt x="369252" y="712711"/>
                  </a:lnTo>
                  <a:lnTo>
                    <a:pt x="408114" y="734123"/>
                  </a:lnTo>
                  <a:lnTo>
                    <a:pt x="450761" y="748245"/>
                  </a:lnTo>
                  <a:lnTo>
                    <a:pt x="491363" y="754062"/>
                  </a:lnTo>
                  <a:lnTo>
                    <a:pt x="531825" y="753008"/>
                  </a:lnTo>
                  <a:lnTo>
                    <a:pt x="571715" y="745464"/>
                  </a:lnTo>
                  <a:lnTo>
                    <a:pt x="610565" y="731774"/>
                  </a:lnTo>
                  <a:lnTo>
                    <a:pt x="647928" y="712330"/>
                  </a:lnTo>
                  <a:lnTo>
                    <a:pt x="683361" y="687463"/>
                  </a:lnTo>
                  <a:lnTo>
                    <a:pt x="716394" y="657542"/>
                  </a:lnTo>
                  <a:lnTo>
                    <a:pt x="746582" y="622947"/>
                  </a:lnTo>
                  <a:lnTo>
                    <a:pt x="773480" y="584009"/>
                  </a:lnTo>
                  <a:lnTo>
                    <a:pt x="796632" y="541121"/>
                  </a:lnTo>
                  <a:lnTo>
                    <a:pt x="815581" y="494614"/>
                  </a:lnTo>
                  <a:lnTo>
                    <a:pt x="829894" y="444868"/>
                  </a:lnTo>
                  <a:lnTo>
                    <a:pt x="838835" y="393890"/>
                  </a:lnTo>
                  <a:lnTo>
                    <a:pt x="842187" y="34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8900" y="422521"/>
            <a:ext cx="1551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La</a:t>
            </a:r>
            <a:r>
              <a:rPr spc="-85" dirty="0"/>
              <a:t> </a:t>
            </a:r>
            <a:r>
              <a:rPr dirty="0"/>
              <a:t>cible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4167" y="1132643"/>
            <a:ext cx="731329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565"/>
              </a:spcBef>
            </a:pPr>
            <a:r>
              <a:rPr sz="1600" spc="-40" dirty="0" err="1" smtClean="0">
                <a:latin typeface="Mont-Book"/>
                <a:cs typeface="Mont-Book"/>
              </a:rPr>
              <a:t>Références</a:t>
            </a:r>
            <a:r>
              <a:rPr sz="1600" spc="-40" dirty="0" smtClean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vous permet également </a:t>
            </a:r>
            <a:r>
              <a:rPr sz="1600" spc="-25" dirty="0">
                <a:latin typeface="Mont-Book"/>
                <a:cs typeface="Mont-Book"/>
              </a:rPr>
              <a:t>de </a:t>
            </a:r>
            <a:r>
              <a:rPr sz="1600" spc="-30" dirty="0" err="1">
                <a:latin typeface="Mont-Book"/>
                <a:cs typeface="Mont-Book"/>
              </a:rPr>
              <a:t>venir</a:t>
            </a:r>
            <a:r>
              <a:rPr sz="1600" spc="-30" dirty="0">
                <a:latin typeface="Mont-Book"/>
                <a:cs typeface="Mont-Book"/>
              </a:rPr>
              <a:t> </a:t>
            </a:r>
            <a:r>
              <a:rPr lang="fr-BE" sz="1600" spc="-30" dirty="0" smtClean="0">
                <a:latin typeface="Mont-Book"/>
                <a:cs typeface="Mont-Book"/>
              </a:rPr>
              <a:t>stimuler </a:t>
            </a:r>
            <a:r>
              <a:rPr sz="1600" spc="-25" dirty="0" smtClean="0">
                <a:latin typeface="Mont-Book"/>
                <a:cs typeface="Mont-Book"/>
              </a:rPr>
              <a:t>les </a:t>
            </a:r>
            <a:r>
              <a:rPr sz="1600" spc="-30" dirty="0">
                <a:latin typeface="Mont-Book"/>
                <a:cs typeface="Mont-Book"/>
              </a:rPr>
              <a:t>personnes actives </a:t>
            </a:r>
            <a:r>
              <a:rPr lang="fr-BE" sz="1600" spc="-30" dirty="0" smtClean="0">
                <a:latin typeface="Mont-Book"/>
                <a:cs typeface="Mont-Book"/>
              </a:rPr>
              <a:t/>
            </a:r>
            <a:br>
              <a:rPr lang="fr-BE" sz="1600" spc="-30" dirty="0" smtClean="0">
                <a:latin typeface="Mont-Book"/>
                <a:cs typeface="Mont-Book"/>
              </a:rPr>
            </a:br>
            <a:r>
              <a:rPr sz="1600" spc="-30" dirty="0" err="1" smtClean="0">
                <a:latin typeface="Mont-Book"/>
                <a:cs typeface="Mont-Book"/>
              </a:rPr>
              <a:t>dans</a:t>
            </a:r>
            <a:r>
              <a:rPr sz="1600" spc="-30" dirty="0" smtClean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le </a:t>
            </a:r>
            <a:r>
              <a:rPr sz="1600" spc="-35" dirty="0">
                <a:latin typeface="Mont-Book"/>
                <a:cs typeface="Mont-Book"/>
              </a:rPr>
              <a:t>domaine </a:t>
            </a:r>
            <a:r>
              <a:rPr sz="1600" spc="-335" dirty="0">
                <a:latin typeface="Mont-Book"/>
                <a:cs typeface="Mont-Book"/>
              </a:rPr>
              <a:t> </a:t>
            </a:r>
            <a:r>
              <a:rPr sz="1600" spc="-20" dirty="0">
                <a:latin typeface="Mont-Book"/>
                <a:cs typeface="Mont-Book"/>
              </a:rPr>
              <a:t>à</a:t>
            </a:r>
            <a:r>
              <a:rPr sz="1600" spc="-65" dirty="0">
                <a:latin typeface="Mont-Book"/>
                <a:cs typeface="Mont-Book"/>
              </a:rPr>
              <a:t> </a:t>
            </a:r>
            <a:r>
              <a:rPr sz="1600" spc="-35" dirty="0">
                <a:latin typeface="Mont-Book"/>
                <a:cs typeface="Mont-Book"/>
              </a:rPr>
              <a:t>travers </a:t>
            </a:r>
            <a:r>
              <a:rPr sz="1600" spc="-25" dirty="0">
                <a:latin typeface="Mont-Book"/>
                <a:cs typeface="Mont-Book"/>
              </a:rPr>
              <a:t>sa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>
                <a:latin typeface="Mont-Book"/>
                <a:cs typeface="Mont-Book"/>
              </a:rPr>
              <a:t>base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25" dirty="0">
                <a:latin typeface="Mont-Book"/>
                <a:cs typeface="Mont-Book"/>
              </a:rPr>
              <a:t>de</a:t>
            </a:r>
            <a:r>
              <a:rPr sz="1600" spc="-35" dirty="0">
                <a:latin typeface="Mont-Book"/>
                <a:cs typeface="Mont-Book"/>
              </a:rPr>
              <a:t> </a:t>
            </a:r>
            <a:r>
              <a:rPr sz="1600" spc="-30" dirty="0" err="1" smtClean="0">
                <a:latin typeface="Mont-Book"/>
                <a:cs typeface="Mont-Book"/>
              </a:rPr>
              <a:t>candidats</a:t>
            </a:r>
            <a:endParaRPr sz="16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92" y="1007123"/>
            <a:ext cx="179853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lang="fr-BE" sz="1700" b="1" spc="-45" dirty="0" smtClean="0">
                <a:solidFill>
                  <a:srgbClr val="FFFFFF"/>
                </a:solidFill>
                <a:latin typeface="Mont-Heavy"/>
                <a:cs typeface="Mont-Heavy"/>
              </a:rPr>
              <a:t>DONNÉES</a:t>
            </a:r>
            <a:endParaRPr sz="1700" dirty="0">
              <a:latin typeface="Mont-Heavy"/>
              <a:cs typeface="Mont-Heavy"/>
            </a:endParaRPr>
          </a:p>
          <a:p>
            <a:pPr algn="ctr">
              <a:lnSpc>
                <a:spcPts val="1655"/>
              </a:lnSpc>
            </a:pP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Métiers techniques &amp; industrie</a:t>
            </a:r>
            <a:endParaRPr sz="1400" dirty="0">
              <a:latin typeface="Mont-Book"/>
              <a:cs typeface="Mont-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36" y="5115624"/>
            <a:ext cx="707047" cy="7861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3359" y="4372190"/>
            <a:ext cx="1447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105" dirty="0">
                <a:solidFill>
                  <a:srgbClr val="FFFFFF"/>
                </a:solidFill>
                <a:latin typeface="Mont-Book"/>
                <a:cs typeface="Mont-Book"/>
              </a:rPr>
              <a:t>9</a:t>
            </a:r>
            <a:r>
              <a:rPr sz="1400" b="1" spc="-70" dirty="0">
                <a:solidFill>
                  <a:srgbClr val="FFFFFF"/>
                </a:solidFill>
                <a:latin typeface="Mont-Book"/>
                <a:cs typeface="Mont-Book"/>
              </a:rPr>
              <a:t>.</a:t>
            </a:r>
            <a:r>
              <a:rPr sz="1400" b="1" spc="-35" dirty="0">
                <a:solidFill>
                  <a:srgbClr val="FFFFFF"/>
                </a:solidFill>
                <a:latin typeface="Mont-Book"/>
                <a:cs typeface="Mont-Book"/>
              </a:rPr>
              <a:t>7</a:t>
            </a:r>
            <a:r>
              <a:rPr sz="1400" b="1" spc="-15" dirty="0">
                <a:solidFill>
                  <a:srgbClr val="FFFFFF"/>
                </a:solidFill>
                <a:latin typeface="Mont-Book"/>
                <a:cs typeface="Mont-Book"/>
              </a:rPr>
              <a:t>0</a:t>
            </a:r>
            <a:r>
              <a:rPr sz="1400" b="1" dirty="0">
                <a:solidFill>
                  <a:srgbClr val="FFFFFF"/>
                </a:solidFill>
                <a:latin typeface="Mont-Book"/>
                <a:cs typeface="Mont-Book"/>
              </a:rPr>
              <a:t>6</a:t>
            </a:r>
            <a:r>
              <a:rPr sz="1400" spc="-30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job</a:t>
            </a:r>
            <a:r>
              <a:rPr sz="1400" dirty="0" smtClean="0">
                <a:solidFill>
                  <a:srgbClr val="FFFFFF"/>
                </a:solidFill>
                <a:latin typeface="Mont-Book"/>
                <a:cs typeface="Mont-Book"/>
              </a:rPr>
              <a:t>s</a:t>
            </a:r>
            <a:r>
              <a:rPr sz="1400" spc="-60" dirty="0" smtClean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45" dirty="0" err="1" smtClean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ai</a:t>
            </a:r>
            <a:r>
              <a:rPr sz="1400" spc="-30" dirty="0" err="1" smtClean="0">
                <a:solidFill>
                  <a:srgbClr val="FFFFFF"/>
                </a:solidFill>
                <a:latin typeface="Mont-Book"/>
                <a:cs typeface="Mont-Book"/>
              </a:rPr>
              <a:t>t</a:t>
            </a:r>
            <a:r>
              <a:rPr sz="1400" spc="-15" dirty="0" err="1" smtClean="0">
                <a:solidFill>
                  <a:srgbClr val="FFFFFF"/>
                </a:solidFill>
                <a:latin typeface="Mont-Book"/>
                <a:cs typeface="Mont-Book"/>
              </a:rPr>
              <a:t>és</a:t>
            </a: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465" y="3591624"/>
            <a:ext cx="783590" cy="664210"/>
          </a:xfrm>
          <a:custGeom>
            <a:avLst/>
            <a:gdLst/>
            <a:ahLst/>
            <a:cxnLst/>
            <a:rect l="l" t="t" r="r" b="b"/>
            <a:pathLst>
              <a:path w="783589" h="664210">
                <a:moveTo>
                  <a:pt x="428879" y="394754"/>
                </a:moveTo>
                <a:lnTo>
                  <a:pt x="354571" y="394754"/>
                </a:lnTo>
                <a:lnTo>
                  <a:pt x="354571" y="485813"/>
                </a:lnTo>
                <a:lnTo>
                  <a:pt x="428879" y="485813"/>
                </a:lnTo>
                <a:lnTo>
                  <a:pt x="428879" y="394754"/>
                </a:lnTo>
                <a:close/>
              </a:path>
              <a:path w="783589" h="664210">
                <a:moveTo>
                  <a:pt x="582803" y="77266"/>
                </a:moveTo>
                <a:lnTo>
                  <a:pt x="575030" y="69494"/>
                </a:lnTo>
                <a:lnTo>
                  <a:pt x="532688" y="69494"/>
                </a:lnTo>
                <a:lnTo>
                  <a:pt x="532688" y="40843"/>
                </a:lnTo>
                <a:lnTo>
                  <a:pt x="529475" y="24942"/>
                </a:lnTo>
                <a:lnTo>
                  <a:pt x="520725" y="11963"/>
                </a:lnTo>
                <a:lnTo>
                  <a:pt x="507746" y="3200"/>
                </a:lnTo>
                <a:lnTo>
                  <a:pt x="491845" y="0"/>
                </a:lnTo>
                <a:lnTo>
                  <a:pt x="291579" y="0"/>
                </a:lnTo>
                <a:lnTo>
                  <a:pt x="275678" y="3200"/>
                </a:lnTo>
                <a:lnTo>
                  <a:pt x="262699" y="11963"/>
                </a:lnTo>
                <a:lnTo>
                  <a:pt x="253949" y="24942"/>
                </a:lnTo>
                <a:lnTo>
                  <a:pt x="250736" y="40843"/>
                </a:lnTo>
                <a:lnTo>
                  <a:pt x="250736" y="69494"/>
                </a:lnTo>
                <a:lnTo>
                  <a:pt x="208394" y="69494"/>
                </a:lnTo>
                <a:lnTo>
                  <a:pt x="200621" y="77266"/>
                </a:lnTo>
                <a:lnTo>
                  <a:pt x="200621" y="119811"/>
                </a:lnTo>
                <a:lnTo>
                  <a:pt x="301053" y="119811"/>
                </a:lnTo>
                <a:lnTo>
                  <a:pt x="301053" y="50330"/>
                </a:lnTo>
                <a:lnTo>
                  <a:pt x="482371" y="50330"/>
                </a:lnTo>
                <a:lnTo>
                  <a:pt x="482371" y="119811"/>
                </a:lnTo>
                <a:lnTo>
                  <a:pt x="582803" y="119811"/>
                </a:lnTo>
                <a:lnTo>
                  <a:pt x="582803" y="77266"/>
                </a:lnTo>
                <a:close/>
              </a:path>
              <a:path w="783589" h="664210">
                <a:moveTo>
                  <a:pt x="783424" y="174612"/>
                </a:moveTo>
                <a:lnTo>
                  <a:pt x="780999" y="162610"/>
                </a:lnTo>
                <a:lnTo>
                  <a:pt x="774395" y="152806"/>
                </a:lnTo>
                <a:lnTo>
                  <a:pt x="764590" y="146189"/>
                </a:lnTo>
                <a:lnTo>
                  <a:pt x="752576" y="143764"/>
                </a:lnTo>
                <a:lnTo>
                  <a:pt x="30848" y="143764"/>
                </a:lnTo>
                <a:lnTo>
                  <a:pt x="18834" y="146189"/>
                </a:lnTo>
                <a:lnTo>
                  <a:pt x="9029" y="152806"/>
                </a:lnTo>
                <a:lnTo>
                  <a:pt x="2425" y="162610"/>
                </a:lnTo>
                <a:lnTo>
                  <a:pt x="0" y="174612"/>
                </a:lnTo>
                <a:lnTo>
                  <a:pt x="0" y="251612"/>
                </a:lnTo>
                <a:lnTo>
                  <a:pt x="95516" y="429501"/>
                </a:lnTo>
                <a:lnTo>
                  <a:pt x="322211" y="429501"/>
                </a:lnTo>
                <a:lnTo>
                  <a:pt x="322211" y="369646"/>
                </a:lnTo>
                <a:lnTo>
                  <a:pt x="329450" y="362407"/>
                </a:lnTo>
                <a:lnTo>
                  <a:pt x="453974" y="362407"/>
                </a:lnTo>
                <a:lnTo>
                  <a:pt x="461213" y="369646"/>
                </a:lnTo>
                <a:lnTo>
                  <a:pt x="461213" y="429501"/>
                </a:lnTo>
                <a:lnTo>
                  <a:pt x="687908" y="429501"/>
                </a:lnTo>
                <a:lnTo>
                  <a:pt x="783424" y="251612"/>
                </a:lnTo>
                <a:lnTo>
                  <a:pt x="783424" y="174612"/>
                </a:lnTo>
                <a:close/>
              </a:path>
              <a:path w="783589" h="664210">
                <a:moveTo>
                  <a:pt x="783437" y="342900"/>
                </a:moveTo>
                <a:lnTo>
                  <a:pt x="772591" y="340169"/>
                </a:lnTo>
                <a:lnTo>
                  <a:pt x="709015" y="458571"/>
                </a:lnTo>
                <a:lnTo>
                  <a:pt x="703541" y="461848"/>
                </a:lnTo>
                <a:lnTo>
                  <a:pt x="461213" y="461848"/>
                </a:lnTo>
                <a:lnTo>
                  <a:pt x="461213" y="510921"/>
                </a:lnTo>
                <a:lnTo>
                  <a:pt x="453974" y="518160"/>
                </a:lnTo>
                <a:lnTo>
                  <a:pt x="329450" y="518160"/>
                </a:lnTo>
                <a:lnTo>
                  <a:pt x="322211" y="510921"/>
                </a:lnTo>
                <a:lnTo>
                  <a:pt x="322211" y="461848"/>
                </a:lnTo>
                <a:lnTo>
                  <a:pt x="85839" y="461848"/>
                </a:lnTo>
                <a:lnTo>
                  <a:pt x="79883" y="461848"/>
                </a:lnTo>
                <a:lnTo>
                  <a:pt x="74409" y="458571"/>
                </a:lnTo>
                <a:lnTo>
                  <a:pt x="10833" y="340169"/>
                </a:lnTo>
                <a:lnTo>
                  <a:pt x="0" y="342900"/>
                </a:lnTo>
                <a:lnTo>
                  <a:pt x="0" y="632866"/>
                </a:lnTo>
                <a:lnTo>
                  <a:pt x="2425" y="644880"/>
                </a:lnTo>
                <a:lnTo>
                  <a:pt x="9029" y="654697"/>
                </a:lnTo>
                <a:lnTo>
                  <a:pt x="18834" y="661301"/>
                </a:lnTo>
                <a:lnTo>
                  <a:pt x="30848" y="663727"/>
                </a:lnTo>
                <a:lnTo>
                  <a:pt x="752576" y="663727"/>
                </a:lnTo>
                <a:lnTo>
                  <a:pt x="764590" y="661301"/>
                </a:lnTo>
                <a:lnTo>
                  <a:pt x="774395" y="654697"/>
                </a:lnTo>
                <a:lnTo>
                  <a:pt x="781011" y="644880"/>
                </a:lnTo>
                <a:lnTo>
                  <a:pt x="783437" y="632866"/>
                </a:lnTo>
                <a:lnTo>
                  <a:pt x="783437" y="34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9639" y="2880458"/>
            <a:ext cx="1298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FFFFFF"/>
                </a:solidFill>
                <a:latin typeface="Mont-Book"/>
                <a:cs typeface="Mont-Book"/>
              </a:rPr>
              <a:t>4</a:t>
            </a:r>
            <a:r>
              <a:rPr sz="1400" b="1" spc="-130" dirty="0">
                <a:solidFill>
                  <a:srgbClr val="FFFFFF"/>
                </a:solidFill>
                <a:latin typeface="Mont-Book"/>
                <a:cs typeface="Mont-Book"/>
              </a:rPr>
              <a:t>7</a:t>
            </a:r>
            <a:r>
              <a:rPr sz="1400" b="1" spc="-15" dirty="0">
                <a:solidFill>
                  <a:srgbClr val="FFFFFF"/>
                </a:solidFill>
                <a:latin typeface="Mont-Book"/>
                <a:cs typeface="Mont-Book"/>
              </a:rPr>
              <a:t>.20</a:t>
            </a:r>
            <a:r>
              <a:rPr sz="1400" b="1" dirty="0">
                <a:solidFill>
                  <a:srgbClr val="FFFFFF"/>
                </a:solidFill>
                <a:latin typeface="Mont-Book"/>
                <a:cs typeface="Mont-Book"/>
              </a:rPr>
              <a:t>5</a:t>
            </a:r>
            <a:r>
              <a:rPr sz="1400" spc="-30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40" dirty="0" smtClean="0">
                <a:solidFill>
                  <a:srgbClr val="FFFFFF"/>
                </a:solidFill>
                <a:latin typeface="Mont-Book"/>
                <a:cs typeface="Mont-Book"/>
              </a:rPr>
              <a:t>candidats*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7663" y="2169520"/>
            <a:ext cx="7141209" cy="28725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1090">
              <a:lnSpc>
                <a:spcPct val="100000"/>
              </a:lnSpc>
              <a:spcBef>
                <a:spcPts val="680"/>
              </a:spcBef>
            </a:pPr>
            <a:r>
              <a:rPr sz="1300" b="1" dirty="0">
                <a:solidFill>
                  <a:srgbClr val="00AEEF"/>
                </a:solidFill>
                <a:latin typeface="Mont-Book"/>
                <a:cs typeface="Mont"/>
              </a:rPr>
              <a:t>Candidats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>
                <a:solidFill>
                  <a:srgbClr val="00AEEF"/>
                </a:solidFill>
                <a:latin typeface="Mont-Book"/>
                <a:cs typeface="Mont"/>
              </a:rPr>
              <a:t>par</a:t>
            </a:r>
            <a:r>
              <a:rPr sz="1300" b="1" spc="-9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>
                <a:solidFill>
                  <a:srgbClr val="00AEEF"/>
                </a:solidFill>
                <a:latin typeface="Mont-Book"/>
                <a:cs typeface="Mont"/>
              </a:rPr>
              <a:t>type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10" dirty="0">
                <a:solidFill>
                  <a:srgbClr val="00AEEF"/>
                </a:solidFill>
                <a:latin typeface="Mont-Book"/>
                <a:cs typeface="Mont"/>
              </a:rPr>
              <a:t>de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>
                <a:solidFill>
                  <a:srgbClr val="00AEEF"/>
                </a:solidFill>
                <a:latin typeface="Mont-Book"/>
                <a:cs typeface="Mont"/>
              </a:rPr>
              <a:t>fonction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>
                <a:solidFill>
                  <a:srgbClr val="00AEEF"/>
                </a:solidFill>
                <a:latin typeface="Mont-Book"/>
                <a:cs typeface="Mont"/>
              </a:rPr>
              <a:t>dans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10" dirty="0">
                <a:solidFill>
                  <a:srgbClr val="00AEEF"/>
                </a:solidFill>
                <a:latin typeface="Mont-Book"/>
                <a:cs typeface="Mont"/>
              </a:rPr>
              <a:t>la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spc="-5" dirty="0">
                <a:solidFill>
                  <a:srgbClr val="00AEEF"/>
                </a:solidFill>
                <a:latin typeface="Mont-Book"/>
                <a:cs typeface="Mont"/>
              </a:rPr>
              <a:t>base</a:t>
            </a:r>
            <a:r>
              <a:rPr sz="1300" b="1" spc="-30" dirty="0">
                <a:solidFill>
                  <a:srgbClr val="00AEEF"/>
                </a:solidFill>
                <a:latin typeface="Mont-Book"/>
                <a:cs typeface="Mont"/>
              </a:rPr>
              <a:t> </a:t>
            </a:r>
            <a:r>
              <a:rPr sz="1300" b="1" dirty="0" err="1" smtClean="0">
                <a:solidFill>
                  <a:srgbClr val="00AEEF"/>
                </a:solidFill>
                <a:latin typeface="Mont-Book"/>
                <a:cs typeface="Mont"/>
              </a:rPr>
              <a:t>Références</a:t>
            </a:r>
            <a:r>
              <a:rPr lang="fr-BE" sz="1300" b="1" dirty="0" smtClean="0">
                <a:solidFill>
                  <a:srgbClr val="00AEEF"/>
                </a:solidFill>
                <a:latin typeface="Mont-Book"/>
                <a:cs typeface="Mont"/>
              </a:rPr>
              <a:t>*</a:t>
            </a:r>
            <a:endParaRPr sz="1300" b="1" dirty="0">
              <a:solidFill>
                <a:srgbClr val="00AEEF"/>
              </a:solidFill>
              <a:latin typeface="Mont-Book"/>
              <a:cs typeface="Mont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3" y="1828800"/>
            <a:ext cx="1085850" cy="1009650"/>
          </a:xfrm>
          <a:prstGeom prst="rect">
            <a:avLst/>
          </a:prstGeom>
        </p:spPr>
      </p:pic>
      <p:sp>
        <p:nvSpPr>
          <p:cNvPr id="22" name="object 10"/>
          <p:cNvSpPr txBox="1"/>
          <p:nvPr/>
        </p:nvSpPr>
        <p:spPr>
          <a:xfrm>
            <a:off x="733359" y="6017311"/>
            <a:ext cx="1447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BE" sz="1400" b="1" spc="-105" dirty="0" smtClean="0">
                <a:solidFill>
                  <a:srgbClr val="FFFFFF"/>
                </a:solidFill>
                <a:latin typeface="Mont-Book"/>
                <a:cs typeface="Mont-Book"/>
              </a:rPr>
              <a:t>419.953</a:t>
            </a:r>
            <a: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  <a:t/>
            </a:r>
            <a:br>
              <a:rPr lang="fr-BE" sz="1400" spc="-30" dirty="0" smtClean="0">
                <a:solidFill>
                  <a:srgbClr val="FFFFFF"/>
                </a:solidFill>
                <a:latin typeface="Mont-Book"/>
                <a:cs typeface="Mont-Book"/>
              </a:rPr>
            </a:br>
            <a:r>
              <a:rPr lang="fr-BE" sz="1400" spc="-15" dirty="0" smtClean="0">
                <a:solidFill>
                  <a:srgbClr val="FFFFFF"/>
                </a:solidFill>
                <a:latin typeface="Mont-Book"/>
                <a:cs typeface="Mont-Book"/>
              </a:rPr>
              <a:t>consultations des annonces*</a:t>
            </a:r>
            <a:endParaRPr sz="1400" dirty="0">
              <a:latin typeface="Mont-Book"/>
              <a:cs typeface="Mont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6425" y="6373351"/>
            <a:ext cx="3949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*Statistiques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de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la </a:t>
            </a:r>
            <a:r>
              <a:rPr lang="fr-BE" sz="12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5" dirty="0" smtClean="0">
                <a:solidFill>
                  <a:srgbClr val="231F20"/>
                </a:solidFill>
                <a:latin typeface="Mont-Book"/>
                <a:cs typeface="Mont-Book"/>
              </a:rPr>
              <a:t>cible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20" dirty="0" smtClean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30" dirty="0" smtClean="0">
                <a:solidFill>
                  <a:srgbClr val="231F20"/>
                </a:solidFill>
                <a:latin typeface="Mont-Book"/>
                <a:cs typeface="Mont-Book"/>
              </a:rPr>
              <a:t>média</a:t>
            </a:r>
            <a:r>
              <a:rPr lang="fr-BE" sz="1200" spc="-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200" spc="-40" dirty="0" smtClean="0">
                <a:solidFill>
                  <a:srgbClr val="231F20"/>
                </a:solidFill>
                <a:latin typeface="Mont-Book"/>
                <a:cs typeface="Mont-Book"/>
              </a:rPr>
              <a:t>Références en 2021</a:t>
            </a:r>
            <a:endParaRPr lang="fr-BE" sz="1200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84060"/>
              </p:ext>
            </p:extLst>
          </p:nvPr>
        </p:nvGraphicFramePr>
        <p:xfrm>
          <a:off x="3284896" y="2719164"/>
          <a:ext cx="7102566" cy="360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0337" y="2427079"/>
            <a:ext cx="4585335" cy="22211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7845">
              <a:lnSpc>
                <a:spcPts val="3120"/>
              </a:lnSpc>
              <a:spcBef>
                <a:spcPts val="5"/>
              </a:spcBef>
            </a:pPr>
            <a:r>
              <a:rPr sz="2700" b="1" spc="25" dirty="0" smtClean="0">
                <a:solidFill>
                  <a:srgbClr val="0076A3"/>
                </a:solidFill>
                <a:latin typeface="Mont"/>
                <a:cs typeface="Mont"/>
              </a:rPr>
              <a:t>RECRUTEMENT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00"/>
              </a:lnSpc>
            </a:pPr>
            <a:r>
              <a:rPr sz="1700" spc="-30" dirty="0">
                <a:solidFill>
                  <a:srgbClr val="231F20"/>
                </a:solidFill>
                <a:latin typeface="Mont-Book"/>
                <a:cs typeface="Mont-Book"/>
              </a:rPr>
              <a:t>Trouvez</a:t>
            </a:r>
            <a:r>
              <a:rPr sz="17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futurs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ts val="2020"/>
              </a:lnSpc>
            </a:pPr>
            <a:r>
              <a:rPr sz="17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collaborateurs</a:t>
            </a:r>
            <a:endParaRPr sz="17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ont-Book"/>
              <a:cs typeface="Mont-Book"/>
            </a:endParaRPr>
          </a:p>
          <a:p>
            <a:pPr marL="1807845">
              <a:lnSpc>
                <a:spcPts val="3120"/>
              </a:lnSpc>
            </a:pPr>
            <a:r>
              <a:rPr sz="2700" b="1" spc="20" dirty="0">
                <a:solidFill>
                  <a:srgbClr val="0076A3"/>
                </a:solidFill>
                <a:latin typeface="Mont"/>
                <a:cs typeface="Mont"/>
              </a:rPr>
              <a:t>BRANDING</a:t>
            </a:r>
            <a:endParaRPr sz="2700" dirty="0">
              <a:latin typeface="Mont"/>
              <a:cs typeface="Mont"/>
            </a:endParaRPr>
          </a:p>
          <a:p>
            <a:pPr marL="1807845">
              <a:lnSpc>
                <a:spcPts val="1920"/>
              </a:lnSpc>
            </a:pP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Racontez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7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endParaRPr sz="1700" dirty="0">
              <a:latin typeface="Mont-Book"/>
              <a:cs typeface="Mont-Book"/>
            </a:endParaRPr>
          </a:p>
          <a:p>
            <a:pPr marL="1807845">
              <a:lnSpc>
                <a:spcPct val="100000"/>
              </a:lnSpc>
              <a:spcBef>
                <a:spcPts val="240"/>
              </a:spcBef>
            </a:pP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celle</a:t>
            </a:r>
            <a:r>
              <a:rPr sz="17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7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employés</a:t>
            </a:r>
            <a:endParaRPr sz="1700" dirty="0">
              <a:latin typeface="Mont-Book"/>
              <a:cs typeface="Mont-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1888" y="5039360"/>
            <a:ext cx="2120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0" dirty="0">
                <a:solidFill>
                  <a:srgbClr val="0076A3"/>
                </a:solidFill>
                <a:latin typeface="Mont"/>
                <a:cs typeface="Mont"/>
              </a:rPr>
              <a:t>F</a:t>
            </a:r>
            <a:r>
              <a:rPr sz="2700" b="1" spc="25" dirty="0">
                <a:solidFill>
                  <a:srgbClr val="0076A3"/>
                </a:solidFill>
                <a:latin typeface="Mont"/>
                <a:cs typeface="Mont"/>
              </a:rPr>
              <a:t>ORM</a:t>
            </a:r>
            <a:r>
              <a:rPr sz="2700" b="1" spc="-130" dirty="0">
                <a:solidFill>
                  <a:srgbClr val="0076A3"/>
                </a:solidFill>
                <a:latin typeface="Mont"/>
                <a:cs typeface="Mont"/>
              </a:rPr>
              <a:t>A</a:t>
            </a:r>
            <a:r>
              <a:rPr sz="2700" b="1" spc="35" dirty="0">
                <a:solidFill>
                  <a:srgbClr val="0076A3"/>
                </a:solidFill>
                <a:latin typeface="Mont"/>
                <a:cs typeface="Mont"/>
              </a:rPr>
              <a:t>TION</a:t>
            </a:r>
            <a:endParaRPr sz="2700" dirty="0">
              <a:latin typeface="Mont"/>
              <a:cs typeface="Mo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1888" y="5420360"/>
            <a:ext cx="26136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Boostez</a:t>
            </a:r>
            <a:r>
              <a:rPr sz="170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7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Mont-Book"/>
                <a:cs typeface="Mont-Book"/>
              </a:rPr>
              <a:t>inscriptions</a:t>
            </a:r>
            <a:endParaRPr sz="1700" dirty="0">
              <a:latin typeface="Mont-Book"/>
              <a:cs typeface="Mont-Boo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1724" y="259054"/>
            <a:ext cx="4813675" cy="3893851"/>
            <a:chOff x="1451724" y="259054"/>
            <a:chExt cx="4813675" cy="3893851"/>
          </a:xfrm>
        </p:grpSpPr>
        <p:sp>
          <p:nvSpPr>
            <p:cNvPr id="12" name="object 12"/>
            <p:cNvSpPr/>
            <p:nvPr/>
          </p:nvSpPr>
          <p:spPr>
            <a:xfrm>
              <a:off x="5744227" y="3863345"/>
              <a:ext cx="302260" cy="289560"/>
            </a:xfrm>
            <a:custGeom>
              <a:avLst/>
              <a:gdLst/>
              <a:ahLst/>
              <a:cxnLst/>
              <a:rect l="l" t="t" r="r" b="b"/>
              <a:pathLst>
                <a:path w="302260" h="289560">
                  <a:moveTo>
                    <a:pt x="155841" y="0"/>
                  </a:moveTo>
                  <a:lnTo>
                    <a:pt x="146100" y="0"/>
                  </a:lnTo>
                  <a:lnTo>
                    <a:pt x="97028" y="84797"/>
                  </a:lnTo>
                  <a:lnTo>
                    <a:pt x="4775" y="104660"/>
                  </a:lnTo>
                  <a:lnTo>
                    <a:pt x="2108" y="107137"/>
                  </a:lnTo>
                  <a:lnTo>
                    <a:pt x="0" y="113639"/>
                  </a:lnTo>
                  <a:lnTo>
                    <a:pt x="774" y="117259"/>
                  </a:lnTo>
                  <a:lnTo>
                    <a:pt x="63982" y="187350"/>
                  </a:lnTo>
                  <a:lnTo>
                    <a:pt x="54051" y="281508"/>
                  </a:lnTo>
                  <a:lnTo>
                    <a:pt x="55384" y="284746"/>
                  </a:lnTo>
                  <a:lnTo>
                    <a:pt x="60921" y="288759"/>
                  </a:lnTo>
                  <a:lnTo>
                    <a:pt x="64554" y="289140"/>
                  </a:lnTo>
                  <a:lnTo>
                    <a:pt x="150876" y="250558"/>
                  </a:lnTo>
                  <a:lnTo>
                    <a:pt x="235483" y="288378"/>
                  </a:lnTo>
                  <a:lnTo>
                    <a:pt x="240068" y="288569"/>
                  </a:lnTo>
                  <a:lnTo>
                    <a:pt x="241973" y="287997"/>
                  </a:lnTo>
                  <a:lnTo>
                    <a:pt x="246367" y="284746"/>
                  </a:lnTo>
                  <a:lnTo>
                    <a:pt x="247891" y="281508"/>
                  </a:lnTo>
                  <a:lnTo>
                    <a:pt x="237959" y="187350"/>
                  </a:lnTo>
                  <a:lnTo>
                    <a:pt x="301180" y="117259"/>
                  </a:lnTo>
                  <a:lnTo>
                    <a:pt x="301942" y="113639"/>
                  </a:lnTo>
                  <a:lnTo>
                    <a:pt x="299847" y="107137"/>
                  </a:lnTo>
                  <a:lnTo>
                    <a:pt x="297167" y="104660"/>
                  </a:lnTo>
                  <a:lnTo>
                    <a:pt x="204927" y="84797"/>
                  </a:lnTo>
                  <a:lnTo>
                    <a:pt x="155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51724" y="325636"/>
              <a:ext cx="506095" cy="598805"/>
            </a:xfrm>
            <a:custGeom>
              <a:avLst/>
              <a:gdLst/>
              <a:ahLst/>
              <a:cxnLst/>
              <a:rect l="l" t="t" r="r" b="b"/>
              <a:pathLst>
                <a:path w="506094" h="598805">
                  <a:moveTo>
                    <a:pt x="382117" y="0"/>
                  </a:moveTo>
                  <a:lnTo>
                    <a:pt x="505586" y="0"/>
                  </a:lnTo>
                  <a:lnTo>
                    <a:pt x="505586" y="598639"/>
                  </a:lnTo>
                  <a:lnTo>
                    <a:pt x="0" y="598639"/>
                  </a:lnTo>
                  <a:lnTo>
                    <a:pt x="0" y="0"/>
                  </a:lnTo>
                  <a:lnTo>
                    <a:pt x="125691" y="0"/>
                  </a:lnTo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46" y="259054"/>
              <a:ext cx="205562" cy="132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18734" y="465762"/>
              <a:ext cx="372110" cy="370840"/>
            </a:xfrm>
            <a:custGeom>
              <a:avLst/>
              <a:gdLst/>
              <a:ahLst/>
              <a:cxnLst/>
              <a:rect l="l" t="t" r="r" b="b"/>
              <a:pathLst>
                <a:path w="372110" h="370840">
                  <a:moveTo>
                    <a:pt x="342417" y="87261"/>
                  </a:moveTo>
                  <a:lnTo>
                    <a:pt x="354275" y="109499"/>
                  </a:lnTo>
                  <a:lnTo>
                    <a:pt x="363066" y="133408"/>
                  </a:lnTo>
                  <a:lnTo>
                    <a:pt x="368529" y="158729"/>
                  </a:lnTo>
                  <a:lnTo>
                    <a:pt x="370408" y="185204"/>
                  </a:lnTo>
                  <a:lnTo>
                    <a:pt x="363792" y="234438"/>
                  </a:lnTo>
                  <a:lnTo>
                    <a:pt x="345122" y="278680"/>
                  </a:lnTo>
                  <a:lnTo>
                    <a:pt x="316164" y="316163"/>
                  </a:lnTo>
                  <a:lnTo>
                    <a:pt x="278684" y="345122"/>
                  </a:lnTo>
                  <a:lnTo>
                    <a:pt x="234446" y="363792"/>
                  </a:lnTo>
                  <a:lnTo>
                    <a:pt x="185216" y="370408"/>
                  </a:lnTo>
                  <a:lnTo>
                    <a:pt x="135985" y="363792"/>
                  </a:lnTo>
                  <a:lnTo>
                    <a:pt x="91742" y="345122"/>
                  </a:lnTo>
                  <a:lnTo>
                    <a:pt x="54255" y="316163"/>
                  </a:lnTo>
                  <a:lnTo>
                    <a:pt x="25291" y="278680"/>
                  </a:lnTo>
                  <a:lnTo>
                    <a:pt x="6617" y="234438"/>
                  </a:lnTo>
                  <a:lnTo>
                    <a:pt x="0" y="185204"/>
                  </a:lnTo>
                  <a:lnTo>
                    <a:pt x="6617" y="135978"/>
                  </a:lnTo>
                  <a:lnTo>
                    <a:pt x="25291" y="91739"/>
                  </a:lnTo>
                  <a:lnTo>
                    <a:pt x="54255" y="54254"/>
                  </a:lnTo>
                  <a:lnTo>
                    <a:pt x="91742" y="25291"/>
                  </a:lnTo>
                  <a:lnTo>
                    <a:pt x="135985" y="6617"/>
                  </a:lnTo>
                  <a:lnTo>
                    <a:pt x="185216" y="0"/>
                  </a:lnTo>
                  <a:lnTo>
                    <a:pt x="214950" y="2374"/>
                  </a:lnTo>
                  <a:lnTo>
                    <a:pt x="243174" y="9251"/>
                  </a:lnTo>
                  <a:lnTo>
                    <a:pt x="269525" y="20263"/>
                  </a:lnTo>
                  <a:lnTo>
                    <a:pt x="293636" y="35039"/>
                  </a:lnTo>
                </a:path>
                <a:path w="372110" h="370840">
                  <a:moveTo>
                    <a:pt x="61239" y="155816"/>
                  </a:moveTo>
                  <a:lnTo>
                    <a:pt x="146977" y="274700"/>
                  </a:lnTo>
                  <a:lnTo>
                    <a:pt x="371563" y="1955"/>
                  </a:lnTo>
                  <a:lnTo>
                    <a:pt x="145084" y="204000"/>
                  </a:lnTo>
                  <a:lnTo>
                    <a:pt x="61239" y="155816"/>
                  </a:lnTo>
                  <a:close/>
                </a:path>
              </a:pathLst>
            </a:custGeom>
            <a:ln w="23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311962" y="0"/>
                  </a:moveTo>
                  <a:lnTo>
                    <a:pt x="84289" y="203111"/>
                  </a:lnTo>
                  <a:lnTo>
                    <a:pt x="0" y="154673"/>
                  </a:lnTo>
                  <a:lnTo>
                    <a:pt x="86182" y="274180"/>
                  </a:lnTo>
                  <a:lnTo>
                    <a:pt x="311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9940" y="466463"/>
              <a:ext cx="312420" cy="274320"/>
            </a:xfrm>
            <a:custGeom>
              <a:avLst/>
              <a:gdLst/>
              <a:ahLst/>
              <a:cxnLst/>
              <a:rect l="l" t="t" r="r" b="b"/>
              <a:pathLst>
                <a:path w="312419" h="274320">
                  <a:moveTo>
                    <a:pt x="0" y="154673"/>
                  </a:moveTo>
                  <a:lnTo>
                    <a:pt x="86182" y="274180"/>
                  </a:lnTo>
                  <a:lnTo>
                    <a:pt x="311962" y="0"/>
                  </a:lnTo>
                  <a:lnTo>
                    <a:pt x="84289" y="203111"/>
                  </a:lnTo>
                  <a:lnTo>
                    <a:pt x="0" y="154673"/>
                  </a:lnTo>
                </a:path>
              </a:pathLst>
            </a:custGeom>
            <a:ln w="254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9495" y="2809918"/>
              <a:ext cx="255904" cy="251460"/>
            </a:xfrm>
            <a:custGeom>
              <a:avLst/>
              <a:gdLst/>
              <a:ahLst/>
              <a:cxnLst/>
              <a:rect l="l" t="t" r="r" b="b"/>
              <a:pathLst>
                <a:path w="255904" h="251460">
                  <a:moveTo>
                    <a:pt x="252387" y="0"/>
                  </a:moveTo>
                  <a:lnTo>
                    <a:pt x="245444" y="47553"/>
                  </a:lnTo>
                  <a:lnTo>
                    <a:pt x="229896" y="92741"/>
                  </a:lnTo>
                  <a:lnTo>
                    <a:pt x="206271" y="134321"/>
                  </a:lnTo>
                  <a:lnTo>
                    <a:pt x="175097" y="171054"/>
                  </a:lnTo>
                  <a:lnTo>
                    <a:pt x="136902" y="201700"/>
                  </a:lnTo>
                  <a:lnTo>
                    <a:pt x="92214" y="225018"/>
                  </a:lnTo>
                  <a:lnTo>
                    <a:pt x="46312" y="238715"/>
                  </a:lnTo>
                  <a:lnTo>
                    <a:pt x="0" y="243573"/>
                  </a:lnTo>
                  <a:lnTo>
                    <a:pt x="7886" y="251460"/>
                  </a:lnTo>
                  <a:lnTo>
                    <a:pt x="54094" y="244264"/>
                  </a:lnTo>
                  <a:lnTo>
                    <a:pt x="98696" y="228963"/>
                  </a:lnTo>
                  <a:lnTo>
                    <a:pt x="140533" y="205559"/>
                  </a:lnTo>
                  <a:lnTo>
                    <a:pt x="178447" y="174053"/>
                  </a:lnTo>
                  <a:lnTo>
                    <a:pt x="209959" y="136131"/>
                  </a:lnTo>
                  <a:lnTo>
                    <a:pt x="233364" y="94289"/>
                  </a:lnTo>
                  <a:lnTo>
                    <a:pt x="248665" y="49682"/>
                  </a:lnTo>
                  <a:lnTo>
                    <a:pt x="255866" y="3467"/>
                  </a:lnTo>
                  <a:lnTo>
                    <a:pt x="252387" y="0"/>
                  </a:lnTo>
                  <a:close/>
                </a:path>
              </a:pathLst>
            </a:custGeom>
            <a:solidFill>
              <a:srgbClr val="037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399300" y="422521"/>
            <a:ext cx="1855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 smtClean="0"/>
              <a:t>O</a:t>
            </a:r>
            <a:r>
              <a:rPr dirty="0" err="1" smtClean="0"/>
              <a:t>bje</a:t>
            </a:r>
            <a:r>
              <a:rPr spc="-15" dirty="0" err="1" smtClean="0"/>
              <a:t>c</a:t>
            </a:r>
            <a:r>
              <a:rPr dirty="0" err="1" smtClean="0"/>
              <a:t>tif</a:t>
            </a:r>
            <a:r>
              <a:rPr lang="fr-BE" dirty="0" smtClean="0"/>
              <a:t>s</a:t>
            </a:r>
            <a:endParaRPr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99" y="2191550"/>
            <a:ext cx="1605534" cy="3922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90337" y="1245377"/>
            <a:ext cx="576976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62355">
              <a:lnSpc>
                <a:spcPts val="2000"/>
              </a:lnSpc>
              <a:spcBef>
                <a:spcPts val="200"/>
              </a:spcBef>
            </a:pP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Une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action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lang="fr-BE" spc="-1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toucher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la</a:t>
            </a:r>
            <a:r>
              <a:rPr lang="fr-BE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cible </a:t>
            </a:r>
            <a:r>
              <a:rPr lang="fr-BE" dirty="0" smtClean="0">
                <a:solidFill>
                  <a:srgbClr val="231F20"/>
                </a:solidFill>
                <a:latin typeface="Mont-Book"/>
                <a:cs typeface="Mont-Book"/>
              </a:rPr>
              <a:t>avec des</a:t>
            </a:r>
            <a:r>
              <a:rPr lang="fr-BE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solutions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5" dirty="0">
                <a:solidFill>
                  <a:srgbClr val="231F20"/>
                </a:solidFill>
                <a:latin typeface="Mont-Book"/>
                <a:cs typeface="Mont-Book"/>
              </a:rPr>
              <a:t>adaptées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à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chacun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lang="fr-BE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pc="-1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lang="fr-BE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dirty="0">
                <a:solidFill>
                  <a:srgbClr val="231F20"/>
                </a:solidFill>
                <a:latin typeface="Mont-Book"/>
                <a:cs typeface="Mont-Book"/>
              </a:rPr>
              <a:t>besoins</a:t>
            </a:r>
            <a:endParaRPr lang="fr-BE" dirty="0">
              <a:latin typeface="Mont-Book"/>
              <a:cs typeface="Mont-Book"/>
            </a:endParaRPr>
          </a:p>
        </p:txBody>
      </p: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525" y="1434413"/>
            <a:ext cx="3213427" cy="4698156"/>
          </a:xfrm>
          <a:prstGeom prst="rect">
            <a:avLst/>
          </a:prstGeom>
        </p:spPr>
      </p:pic>
      <p:grpSp>
        <p:nvGrpSpPr>
          <p:cNvPr id="22" name="object 533"/>
          <p:cNvGrpSpPr/>
          <p:nvPr/>
        </p:nvGrpSpPr>
        <p:grpSpPr>
          <a:xfrm>
            <a:off x="977900" y="5876996"/>
            <a:ext cx="3715164" cy="765545"/>
            <a:chOff x="556540" y="5620191"/>
            <a:chExt cx="3715164" cy="765545"/>
          </a:xfrm>
        </p:grpSpPr>
        <p:sp>
          <p:nvSpPr>
            <p:cNvPr id="23" name="object 534"/>
            <p:cNvSpPr/>
            <p:nvPr/>
          </p:nvSpPr>
          <p:spPr>
            <a:xfrm>
              <a:off x="1618644" y="5620191"/>
              <a:ext cx="67945" cy="52705"/>
            </a:xfrm>
            <a:custGeom>
              <a:avLst/>
              <a:gdLst/>
              <a:ahLst/>
              <a:cxnLst/>
              <a:rect l="l" t="t" r="r" b="b"/>
              <a:pathLst>
                <a:path w="67944" h="52704">
                  <a:moveTo>
                    <a:pt x="38654" y="52400"/>
                  </a:moveTo>
                  <a:lnTo>
                    <a:pt x="35563" y="46901"/>
                  </a:lnTo>
                  <a:lnTo>
                    <a:pt x="42765" y="42548"/>
                  </a:lnTo>
                  <a:lnTo>
                    <a:pt x="48727" y="37582"/>
                  </a:lnTo>
                  <a:lnTo>
                    <a:pt x="53174" y="32164"/>
                  </a:lnTo>
                  <a:lnTo>
                    <a:pt x="55835" y="26457"/>
                  </a:lnTo>
                  <a:lnTo>
                    <a:pt x="41576" y="26457"/>
                  </a:lnTo>
                  <a:lnTo>
                    <a:pt x="36592" y="21131"/>
                  </a:lnTo>
                  <a:lnTo>
                    <a:pt x="36592" y="7043"/>
                  </a:lnTo>
                  <a:lnTo>
                    <a:pt x="42435" y="0"/>
                  </a:lnTo>
                  <a:lnTo>
                    <a:pt x="60301" y="0"/>
                  </a:lnTo>
                  <a:lnTo>
                    <a:pt x="67346" y="5669"/>
                  </a:lnTo>
                  <a:lnTo>
                    <a:pt x="67346" y="17696"/>
                  </a:lnTo>
                  <a:lnTo>
                    <a:pt x="64796" y="29665"/>
                  </a:lnTo>
                  <a:lnTo>
                    <a:pt x="58154" y="39107"/>
                  </a:lnTo>
                  <a:lnTo>
                    <a:pt x="48936" y="46518"/>
                  </a:lnTo>
                  <a:lnTo>
                    <a:pt x="38654" y="52400"/>
                  </a:lnTo>
                  <a:close/>
                </a:path>
                <a:path w="67944" h="52704">
                  <a:moveTo>
                    <a:pt x="3092" y="52400"/>
                  </a:moveTo>
                  <a:lnTo>
                    <a:pt x="0" y="46901"/>
                  </a:lnTo>
                  <a:lnTo>
                    <a:pt x="7202" y="42548"/>
                  </a:lnTo>
                  <a:lnTo>
                    <a:pt x="13164" y="37582"/>
                  </a:lnTo>
                  <a:lnTo>
                    <a:pt x="17612" y="32164"/>
                  </a:lnTo>
                  <a:lnTo>
                    <a:pt x="20272" y="26457"/>
                  </a:lnTo>
                  <a:lnTo>
                    <a:pt x="6012" y="26457"/>
                  </a:lnTo>
                  <a:lnTo>
                    <a:pt x="1030" y="21131"/>
                  </a:lnTo>
                  <a:lnTo>
                    <a:pt x="1030" y="7043"/>
                  </a:lnTo>
                  <a:lnTo>
                    <a:pt x="6871" y="0"/>
                  </a:lnTo>
                  <a:lnTo>
                    <a:pt x="24737" y="0"/>
                  </a:lnTo>
                  <a:lnTo>
                    <a:pt x="31782" y="5669"/>
                  </a:lnTo>
                  <a:lnTo>
                    <a:pt x="31782" y="17696"/>
                  </a:lnTo>
                  <a:lnTo>
                    <a:pt x="29232" y="29665"/>
                  </a:lnTo>
                  <a:lnTo>
                    <a:pt x="22591" y="39107"/>
                  </a:lnTo>
                  <a:lnTo>
                    <a:pt x="13373" y="46518"/>
                  </a:lnTo>
                  <a:lnTo>
                    <a:pt x="3092" y="52400"/>
                  </a:lnTo>
                  <a:close/>
                </a:path>
              </a:pathLst>
            </a:custGeom>
            <a:solidFill>
              <a:srgbClr val="BCB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36"/>
            <p:cNvSpPr/>
            <p:nvPr/>
          </p:nvSpPr>
          <p:spPr>
            <a:xfrm>
              <a:off x="556540" y="6000369"/>
              <a:ext cx="3715164" cy="385367"/>
            </a:xfrm>
            <a:custGeom>
              <a:avLst/>
              <a:gdLst/>
              <a:ahLst/>
              <a:cxnLst/>
              <a:rect l="l" t="t" r="r" b="b"/>
              <a:pathLst>
                <a:path w="3960495" h="542290">
                  <a:moveTo>
                    <a:pt x="3960406" y="0"/>
                  </a:moveTo>
                  <a:lnTo>
                    <a:pt x="0" y="0"/>
                  </a:lnTo>
                  <a:lnTo>
                    <a:pt x="0" y="542023"/>
                  </a:lnTo>
                  <a:lnTo>
                    <a:pt x="3960406" y="542023"/>
                  </a:lnTo>
                  <a:lnTo>
                    <a:pt x="3960406" y="0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36"/>
          <p:cNvSpPr txBox="1"/>
          <p:nvPr/>
        </p:nvSpPr>
        <p:spPr>
          <a:xfrm>
            <a:off x="1518401" y="6284340"/>
            <a:ext cx="2877820" cy="2590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80670">
              <a:lnSpc>
                <a:spcPts val="1600"/>
              </a:lnSpc>
              <a:spcBef>
                <a:spcPts val="420"/>
              </a:spcBef>
            </a:pP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D</a:t>
            </a:r>
            <a:r>
              <a:rPr sz="1400" b="1" spc="-45" dirty="0" smtClean="0">
                <a:solidFill>
                  <a:srgbClr val="FFFFFF"/>
                </a:solidFill>
                <a:latin typeface="Mont"/>
                <a:cs typeface="Mont"/>
              </a:rPr>
              <a:t>É</a:t>
            </a:r>
            <a:r>
              <a:rPr sz="1400" b="1" spc="-35" dirty="0" smtClean="0">
                <a:solidFill>
                  <a:srgbClr val="FFFFFF"/>
                </a:solidFill>
                <a:latin typeface="Mont"/>
                <a:cs typeface="Mont"/>
              </a:rPr>
              <a:t>COUVRE</a:t>
            </a:r>
            <a:r>
              <a:rPr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Z</a:t>
            </a:r>
            <a:r>
              <a:rPr lang="fr-BE" sz="1400" b="1" spc="-10" dirty="0" smtClean="0">
                <a:solidFill>
                  <a:srgbClr val="FFFFFF"/>
                </a:solidFill>
                <a:latin typeface="Mont"/>
                <a:cs typeface="Mont"/>
              </a:rPr>
              <a:t> L’</a:t>
            </a:r>
            <a:r>
              <a:rPr lang="fr-BE" sz="1400" b="1" spc="-40" dirty="0" smtClean="0">
                <a:solidFill>
                  <a:srgbClr val="FFFFFF"/>
                </a:solidFill>
                <a:latin typeface="Mont"/>
                <a:cs typeface="Mont"/>
              </a:rPr>
              <a:t>ÉDITION 2021</a:t>
            </a:r>
            <a:endParaRPr sz="1400" dirty="0">
              <a:latin typeface="Mont"/>
              <a:cs typeface="Mont"/>
            </a:endParaRPr>
          </a:p>
        </p:txBody>
      </p:sp>
      <p:sp>
        <p:nvSpPr>
          <p:cNvPr id="26" name="object 638"/>
          <p:cNvSpPr/>
          <p:nvPr/>
        </p:nvSpPr>
        <p:spPr>
          <a:xfrm>
            <a:off x="3684425" y="6092391"/>
            <a:ext cx="338455" cy="165735"/>
          </a:xfrm>
          <a:custGeom>
            <a:avLst/>
            <a:gdLst/>
            <a:ahLst/>
            <a:cxnLst/>
            <a:rect l="l" t="t" r="r" b="b"/>
            <a:pathLst>
              <a:path w="338454" h="165735">
                <a:moveTo>
                  <a:pt x="164528" y="0"/>
                </a:moveTo>
                <a:lnTo>
                  <a:pt x="0" y="165569"/>
                </a:lnTo>
                <a:lnTo>
                  <a:pt x="338327" y="165569"/>
                </a:lnTo>
                <a:lnTo>
                  <a:pt x="164528" y="0"/>
                </a:lnTo>
                <a:close/>
              </a:path>
            </a:pathLst>
          </a:custGeom>
          <a:solidFill>
            <a:srgbClr val="007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hlinkClick r:id="rId4"/>
          </p:cNvPr>
          <p:cNvSpPr/>
          <p:nvPr/>
        </p:nvSpPr>
        <p:spPr>
          <a:xfrm>
            <a:off x="1015273" y="1288242"/>
            <a:ext cx="3664549" cy="5417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415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6" name="object 736"/>
          <p:cNvGrpSpPr/>
          <p:nvPr/>
        </p:nvGrpSpPr>
        <p:grpSpPr>
          <a:xfrm>
            <a:off x="0" y="0"/>
            <a:ext cx="1080135" cy="6858000"/>
            <a:chOff x="0" y="0"/>
            <a:chExt cx="1080135" cy="6858000"/>
          </a:xfrm>
        </p:grpSpPr>
        <p:sp>
          <p:nvSpPr>
            <p:cNvPr id="737" name="object 737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9" name="object 7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44" name="object 744"/>
          <p:cNvGrpSpPr/>
          <p:nvPr/>
        </p:nvGrpSpPr>
        <p:grpSpPr>
          <a:xfrm>
            <a:off x="4468651" y="1582082"/>
            <a:ext cx="2691130" cy="739775"/>
            <a:chOff x="4468651" y="1413275"/>
            <a:chExt cx="2691130" cy="739775"/>
          </a:xfrm>
        </p:grpSpPr>
        <p:sp>
          <p:nvSpPr>
            <p:cNvPr id="745" name="object 745"/>
            <p:cNvSpPr/>
            <p:nvPr/>
          </p:nvSpPr>
          <p:spPr>
            <a:xfrm>
              <a:off x="5044268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4991557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4650258" y="1416361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4468651" y="1597146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4773079" y="1495539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50" y="520725"/>
                  </a:moveTo>
                  <a:lnTo>
                    <a:pt x="231495" y="520700"/>
                  </a:lnTo>
                  <a:lnTo>
                    <a:pt x="225132" y="520725"/>
                  </a:lnTo>
                  <a:lnTo>
                    <a:pt x="235750" y="520725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29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04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04"/>
                  </a:lnTo>
                  <a:lnTo>
                    <a:pt x="177876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25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29"/>
                  </a:lnTo>
                  <a:lnTo>
                    <a:pt x="279476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53" y="470725"/>
                  </a:moveTo>
                  <a:lnTo>
                    <a:pt x="361289" y="360819"/>
                  </a:lnTo>
                  <a:lnTo>
                    <a:pt x="360959" y="358914"/>
                  </a:lnTo>
                  <a:lnTo>
                    <a:pt x="358673" y="352475"/>
                  </a:lnTo>
                  <a:lnTo>
                    <a:pt x="356527" y="346392"/>
                  </a:lnTo>
                  <a:lnTo>
                    <a:pt x="355892" y="345655"/>
                  </a:lnTo>
                  <a:lnTo>
                    <a:pt x="348449" y="336880"/>
                  </a:lnTo>
                  <a:lnTo>
                    <a:pt x="345884" y="335483"/>
                  </a:lnTo>
                  <a:lnTo>
                    <a:pt x="337604" y="330987"/>
                  </a:lnTo>
                  <a:lnTo>
                    <a:pt x="337604" y="356920"/>
                  </a:lnTo>
                  <a:lnTo>
                    <a:pt x="337604" y="470725"/>
                  </a:lnTo>
                  <a:lnTo>
                    <a:pt x="99682" y="470725"/>
                  </a:lnTo>
                  <a:lnTo>
                    <a:pt x="99631" y="469506"/>
                  </a:lnTo>
                  <a:lnTo>
                    <a:pt x="99606" y="356920"/>
                  </a:lnTo>
                  <a:lnTo>
                    <a:pt x="104025" y="352475"/>
                  </a:lnTo>
                  <a:lnTo>
                    <a:pt x="333095" y="352475"/>
                  </a:lnTo>
                  <a:lnTo>
                    <a:pt x="337604" y="356920"/>
                  </a:lnTo>
                  <a:lnTo>
                    <a:pt x="337604" y="330987"/>
                  </a:lnTo>
                  <a:lnTo>
                    <a:pt x="337299" y="330809"/>
                  </a:lnTo>
                  <a:lnTo>
                    <a:pt x="323634" y="328676"/>
                  </a:lnTo>
                  <a:lnTo>
                    <a:pt x="223723" y="328676"/>
                  </a:lnTo>
                  <a:lnTo>
                    <a:pt x="223723" y="343065"/>
                  </a:lnTo>
                  <a:lnTo>
                    <a:pt x="221399" y="345516"/>
                  </a:lnTo>
                  <a:lnTo>
                    <a:pt x="215887" y="345655"/>
                  </a:lnTo>
                  <a:lnTo>
                    <a:pt x="213487" y="343319"/>
                  </a:lnTo>
                  <a:lnTo>
                    <a:pt x="213537" y="337756"/>
                  </a:lnTo>
                  <a:lnTo>
                    <a:pt x="215811" y="335483"/>
                  </a:lnTo>
                  <a:lnTo>
                    <a:pt x="221170" y="335534"/>
                  </a:lnTo>
                  <a:lnTo>
                    <a:pt x="223494" y="337756"/>
                  </a:lnTo>
                  <a:lnTo>
                    <a:pt x="223723" y="343065"/>
                  </a:lnTo>
                  <a:lnTo>
                    <a:pt x="223723" y="328676"/>
                  </a:lnTo>
                  <a:lnTo>
                    <a:pt x="218147" y="328676"/>
                  </a:lnTo>
                  <a:lnTo>
                    <a:pt x="109626" y="328714"/>
                  </a:lnTo>
                  <a:lnTo>
                    <a:pt x="77635" y="352691"/>
                  </a:lnTo>
                  <a:lnTo>
                    <a:pt x="75641" y="494309"/>
                  </a:lnTo>
                  <a:lnTo>
                    <a:pt x="361353" y="494309"/>
                  </a:lnTo>
                  <a:lnTo>
                    <a:pt x="361353" y="470725"/>
                  </a:lnTo>
                  <a:close/>
                </a:path>
                <a:path w="385445" h="530225">
                  <a:moveTo>
                    <a:pt x="384924" y="506285"/>
                  </a:moveTo>
                  <a:lnTo>
                    <a:pt x="242074" y="506285"/>
                  </a:lnTo>
                  <a:lnTo>
                    <a:pt x="242074" y="520471"/>
                  </a:lnTo>
                  <a:lnTo>
                    <a:pt x="240004" y="520750"/>
                  </a:lnTo>
                  <a:lnTo>
                    <a:pt x="212191" y="520725"/>
                  </a:lnTo>
                  <a:lnTo>
                    <a:pt x="205613" y="520700"/>
                  </a:lnTo>
                  <a:lnTo>
                    <a:pt x="196989" y="520750"/>
                  </a:lnTo>
                  <a:lnTo>
                    <a:pt x="195084" y="520420"/>
                  </a:lnTo>
                  <a:lnTo>
                    <a:pt x="195097" y="515569"/>
                  </a:lnTo>
                  <a:lnTo>
                    <a:pt x="197002" y="515239"/>
                  </a:lnTo>
                  <a:lnTo>
                    <a:pt x="199047" y="515239"/>
                  </a:lnTo>
                  <a:lnTo>
                    <a:pt x="208749" y="515251"/>
                  </a:lnTo>
                  <a:lnTo>
                    <a:pt x="239890" y="515239"/>
                  </a:lnTo>
                  <a:lnTo>
                    <a:pt x="241896" y="515493"/>
                  </a:lnTo>
                  <a:lnTo>
                    <a:pt x="242074" y="520471"/>
                  </a:lnTo>
                  <a:lnTo>
                    <a:pt x="242074" y="506285"/>
                  </a:lnTo>
                  <a:lnTo>
                    <a:pt x="52019" y="506285"/>
                  </a:lnTo>
                  <a:lnTo>
                    <a:pt x="51955" y="507796"/>
                  </a:lnTo>
                  <a:lnTo>
                    <a:pt x="54292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98" y="529882"/>
                  </a:lnTo>
                  <a:lnTo>
                    <a:pt x="362191" y="529869"/>
                  </a:lnTo>
                  <a:lnTo>
                    <a:pt x="383184" y="515239"/>
                  </a:lnTo>
                  <a:lnTo>
                    <a:pt x="383971" y="513829"/>
                  </a:lnTo>
                  <a:lnTo>
                    <a:pt x="384924" y="50628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1" name="object 7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055" y="1622512"/>
              <a:ext cx="107577" cy="99715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930" y="1555929"/>
              <a:ext cx="311062" cy="380118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4971250" y="1636293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16" y="137833"/>
                  </a:lnTo>
                  <a:lnTo>
                    <a:pt x="15367" y="124460"/>
                  </a:lnTo>
                  <a:lnTo>
                    <a:pt x="17716" y="111086"/>
                  </a:lnTo>
                  <a:lnTo>
                    <a:pt x="24168" y="99720"/>
                  </a:lnTo>
                  <a:lnTo>
                    <a:pt x="33909" y="91198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27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27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59" y="120218"/>
                  </a:moveTo>
                  <a:lnTo>
                    <a:pt x="380517" y="116776"/>
                  </a:lnTo>
                  <a:lnTo>
                    <a:pt x="338150" y="116776"/>
                  </a:lnTo>
                  <a:lnTo>
                    <a:pt x="333908" y="116776"/>
                  </a:lnTo>
                  <a:lnTo>
                    <a:pt x="330466" y="120218"/>
                  </a:lnTo>
                  <a:lnTo>
                    <a:pt x="330466" y="128701"/>
                  </a:lnTo>
                  <a:lnTo>
                    <a:pt x="333908" y="132130"/>
                  </a:lnTo>
                  <a:lnTo>
                    <a:pt x="380517" y="132130"/>
                  </a:lnTo>
                  <a:lnTo>
                    <a:pt x="383959" y="128701"/>
                  </a:lnTo>
                  <a:lnTo>
                    <a:pt x="383959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4" name="object 754"/>
          <p:cNvGrpSpPr/>
          <p:nvPr/>
        </p:nvGrpSpPr>
        <p:grpSpPr>
          <a:xfrm>
            <a:off x="7511441" y="1574213"/>
            <a:ext cx="2831465" cy="739775"/>
            <a:chOff x="7511441" y="1405406"/>
            <a:chExt cx="2831465" cy="739775"/>
          </a:xfrm>
        </p:grpSpPr>
        <p:sp>
          <p:nvSpPr>
            <p:cNvPr id="755" name="object 755"/>
            <p:cNvSpPr/>
            <p:nvPr/>
          </p:nvSpPr>
          <p:spPr>
            <a:xfrm>
              <a:off x="8227519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817479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35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22"/>
                  </a:lnTo>
                  <a:lnTo>
                    <a:pt x="10617" y="21234"/>
                  </a:lnTo>
                  <a:lnTo>
                    <a:pt x="18135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92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22"/>
                  </a:lnTo>
                  <a:lnTo>
                    <a:pt x="2157374" y="21234"/>
                  </a:lnTo>
                  <a:lnTo>
                    <a:pt x="2164892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689092" y="1408492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11441" y="1606906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885937" y="1610738"/>
              <a:ext cx="341630" cy="397510"/>
            </a:xfrm>
            <a:custGeom>
              <a:avLst/>
              <a:gdLst/>
              <a:ahLst/>
              <a:cxnLst/>
              <a:rect l="l" t="t" r="r" b="b"/>
              <a:pathLst>
                <a:path w="341629" h="397510">
                  <a:moveTo>
                    <a:pt x="51130" y="0"/>
                  </a:moveTo>
                  <a:lnTo>
                    <a:pt x="51130" y="34175"/>
                  </a:lnTo>
                  <a:lnTo>
                    <a:pt x="7581" y="34175"/>
                  </a:lnTo>
                  <a:lnTo>
                    <a:pt x="0" y="41757"/>
                  </a:lnTo>
                  <a:lnTo>
                    <a:pt x="0" y="389686"/>
                  </a:lnTo>
                  <a:lnTo>
                    <a:pt x="7581" y="397281"/>
                  </a:lnTo>
                  <a:lnTo>
                    <a:pt x="299859" y="397281"/>
                  </a:lnTo>
                  <a:lnTo>
                    <a:pt x="307441" y="389686"/>
                  </a:lnTo>
                  <a:lnTo>
                    <a:pt x="307441" y="370928"/>
                  </a:lnTo>
                  <a:lnTo>
                    <a:pt x="26352" y="370928"/>
                  </a:lnTo>
                  <a:lnTo>
                    <a:pt x="26352" y="60528"/>
                  </a:lnTo>
                  <a:lnTo>
                    <a:pt x="101923" y="60528"/>
                  </a:lnTo>
                  <a:lnTo>
                    <a:pt x="51130" y="0"/>
                  </a:lnTo>
                  <a:close/>
                </a:path>
                <a:path w="341629" h="397510">
                  <a:moveTo>
                    <a:pt x="307441" y="346163"/>
                  </a:moveTo>
                  <a:lnTo>
                    <a:pt x="281076" y="346163"/>
                  </a:lnTo>
                  <a:lnTo>
                    <a:pt x="281076" y="370928"/>
                  </a:lnTo>
                  <a:lnTo>
                    <a:pt x="307441" y="370928"/>
                  </a:lnTo>
                  <a:lnTo>
                    <a:pt x="307441" y="346163"/>
                  </a:lnTo>
                  <a:close/>
                </a:path>
                <a:path w="341629" h="397510">
                  <a:moveTo>
                    <a:pt x="101923" y="60528"/>
                  </a:moveTo>
                  <a:lnTo>
                    <a:pt x="51130" y="60528"/>
                  </a:lnTo>
                  <a:lnTo>
                    <a:pt x="51130" y="338556"/>
                  </a:lnTo>
                  <a:lnTo>
                    <a:pt x="58712" y="346163"/>
                  </a:lnTo>
                  <a:lnTo>
                    <a:pt x="341617" y="346163"/>
                  </a:lnTo>
                  <a:lnTo>
                    <a:pt x="101923" y="6052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964233" y="1619414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117" y="285750"/>
                  </a:lnTo>
                  <a:lnTo>
                    <a:pt x="28117" y="278130"/>
                  </a:lnTo>
                  <a:lnTo>
                    <a:pt x="24777" y="278130"/>
                  </a:lnTo>
                  <a:lnTo>
                    <a:pt x="24777" y="26924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6924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937891" y="1542489"/>
              <a:ext cx="358775" cy="414655"/>
            </a:xfrm>
            <a:custGeom>
              <a:avLst/>
              <a:gdLst/>
              <a:ahLst/>
              <a:cxnLst/>
              <a:rect l="l" t="t" r="r" b="b"/>
              <a:pathLst>
                <a:path w="358775" h="414655">
                  <a:moveTo>
                    <a:pt x="251434" y="0"/>
                  </a:moveTo>
                  <a:lnTo>
                    <a:pt x="58699" y="0"/>
                  </a:lnTo>
                  <a:lnTo>
                    <a:pt x="51117" y="7581"/>
                  </a:lnTo>
                  <a:lnTo>
                    <a:pt x="51117" y="51117"/>
                  </a:lnTo>
                  <a:lnTo>
                    <a:pt x="7569" y="51117"/>
                  </a:lnTo>
                  <a:lnTo>
                    <a:pt x="0" y="58699"/>
                  </a:lnTo>
                  <a:lnTo>
                    <a:pt x="0" y="406628"/>
                  </a:lnTo>
                  <a:lnTo>
                    <a:pt x="7569" y="414235"/>
                  </a:lnTo>
                  <a:lnTo>
                    <a:pt x="299847" y="414235"/>
                  </a:lnTo>
                  <a:lnTo>
                    <a:pt x="307428" y="406628"/>
                  </a:lnTo>
                  <a:lnTo>
                    <a:pt x="307428" y="387883"/>
                  </a:lnTo>
                  <a:lnTo>
                    <a:pt x="26352" y="387883"/>
                  </a:lnTo>
                  <a:lnTo>
                    <a:pt x="26352" y="77470"/>
                  </a:lnTo>
                  <a:lnTo>
                    <a:pt x="77470" y="77470"/>
                  </a:lnTo>
                  <a:lnTo>
                    <a:pt x="77470" y="26352"/>
                  </a:lnTo>
                  <a:lnTo>
                    <a:pt x="277780" y="26352"/>
                  </a:lnTo>
                  <a:lnTo>
                    <a:pt x="251434" y="0"/>
                  </a:lnTo>
                  <a:close/>
                </a:path>
                <a:path w="358775" h="414655">
                  <a:moveTo>
                    <a:pt x="307428" y="363105"/>
                  </a:moveTo>
                  <a:lnTo>
                    <a:pt x="281076" y="363105"/>
                  </a:lnTo>
                  <a:lnTo>
                    <a:pt x="281076" y="387883"/>
                  </a:lnTo>
                  <a:lnTo>
                    <a:pt x="307428" y="387883"/>
                  </a:lnTo>
                  <a:lnTo>
                    <a:pt x="307428" y="363105"/>
                  </a:lnTo>
                  <a:close/>
                </a:path>
                <a:path w="358775" h="414655">
                  <a:moveTo>
                    <a:pt x="77470" y="77470"/>
                  </a:moveTo>
                  <a:lnTo>
                    <a:pt x="51117" y="77470"/>
                  </a:lnTo>
                  <a:lnTo>
                    <a:pt x="51117" y="355511"/>
                  </a:lnTo>
                  <a:lnTo>
                    <a:pt x="58699" y="363105"/>
                  </a:lnTo>
                  <a:lnTo>
                    <a:pt x="350977" y="363105"/>
                  </a:lnTo>
                  <a:lnTo>
                    <a:pt x="358546" y="355511"/>
                  </a:lnTo>
                  <a:lnTo>
                    <a:pt x="358546" y="336753"/>
                  </a:lnTo>
                  <a:lnTo>
                    <a:pt x="77470" y="336753"/>
                  </a:lnTo>
                  <a:lnTo>
                    <a:pt x="77470" y="77470"/>
                  </a:lnTo>
                  <a:close/>
                </a:path>
                <a:path w="358775" h="414655">
                  <a:moveTo>
                    <a:pt x="277780" y="26352"/>
                  </a:moveTo>
                  <a:lnTo>
                    <a:pt x="250418" y="26352"/>
                  </a:lnTo>
                  <a:lnTo>
                    <a:pt x="250418" y="100558"/>
                  </a:lnTo>
                  <a:lnTo>
                    <a:pt x="258013" y="108127"/>
                  </a:lnTo>
                  <a:lnTo>
                    <a:pt x="332193" y="108127"/>
                  </a:lnTo>
                  <a:lnTo>
                    <a:pt x="332193" y="336753"/>
                  </a:lnTo>
                  <a:lnTo>
                    <a:pt x="358546" y="336753"/>
                  </a:lnTo>
                  <a:lnTo>
                    <a:pt x="358546" y="107137"/>
                  </a:lnTo>
                  <a:lnTo>
                    <a:pt x="277780" y="2635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8015360" y="1568845"/>
              <a:ext cx="255270" cy="310515"/>
            </a:xfrm>
            <a:custGeom>
              <a:avLst/>
              <a:gdLst/>
              <a:ahLst/>
              <a:cxnLst/>
              <a:rect l="l" t="t" r="r" b="b"/>
              <a:pathLst>
                <a:path w="255270" h="310514">
                  <a:moveTo>
                    <a:pt x="172948" y="0"/>
                  </a:moveTo>
                  <a:lnTo>
                    <a:pt x="0" y="0"/>
                  </a:lnTo>
                  <a:lnTo>
                    <a:pt x="0" y="310400"/>
                  </a:lnTo>
                  <a:lnTo>
                    <a:pt x="254723" y="310400"/>
                  </a:lnTo>
                  <a:lnTo>
                    <a:pt x="254723" y="267957"/>
                  </a:lnTo>
                  <a:lnTo>
                    <a:pt x="37871" y="267957"/>
                  </a:lnTo>
                  <a:lnTo>
                    <a:pt x="32816" y="262902"/>
                  </a:lnTo>
                  <a:lnTo>
                    <a:pt x="32816" y="250418"/>
                  </a:lnTo>
                  <a:lnTo>
                    <a:pt x="37871" y="245351"/>
                  </a:lnTo>
                  <a:lnTo>
                    <a:pt x="254723" y="245351"/>
                  </a:lnTo>
                  <a:lnTo>
                    <a:pt x="254723" y="222161"/>
                  </a:lnTo>
                  <a:lnTo>
                    <a:pt x="37871" y="222161"/>
                  </a:lnTo>
                  <a:lnTo>
                    <a:pt x="32816" y="217093"/>
                  </a:lnTo>
                  <a:lnTo>
                    <a:pt x="32816" y="204609"/>
                  </a:lnTo>
                  <a:lnTo>
                    <a:pt x="37871" y="199542"/>
                  </a:lnTo>
                  <a:lnTo>
                    <a:pt x="254723" y="199542"/>
                  </a:lnTo>
                  <a:lnTo>
                    <a:pt x="254723" y="176352"/>
                  </a:lnTo>
                  <a:lnTo>
                    <a:pt x="37871" y="176352"/>
                  </a:lnTo>
                  <a:lnTo>
                    <a:pt x="32816" y="171284"/>
                  </a:lnTo>
                  <a:lnTo>
                    <a:pt x="32816" y="158800"/>
                  </a:lnTo>
                  <a:lnTo>
                    <a:pt x="37871" y="153746"/>
                  </a:lnTo>
                  <a:lnTo>
                    <a:pt x="254723" y="153746"/>
                  </a:lnTo>
                  <a:lnTo>
                    <a:pt x="254723" y="130543"/>
                  </a:lnTo>
                  <a:lnTo>
                    <a:pt x="125171" y="130543"/>
                  </a:lnTo>
                  <a:lnTo>
                    <a:pt x="120320" y="125704"/>
                  </a:lnTo>
                  <a:lnTo>
                    <a:pt x="41389" y="125704"/>
                  </a:lnTo>
                  <a:lnTo>
                    <a:pt x="42581" y="106739"/>
                  </a:lnTo>
                  <a:lnTo>
                    <a:pt x="46643" y="92605"/>
                  </a:lnTo>
                  <a:lnTo>
                    <a:pt x="54301" y="83038"/>
                  </a:lnTo>
                  <a:lnTo>
                    <a:pt x="66281" y="77774"/>
                  </a:lnTo>
                  <a:lnTo>
                    <a:pt x="60105" y="74718"/>
                  </a:lnTo>
                  <a:lnTo>
                    <a:pt x="55224" y="69956"/>
                  </a:lnTo>
                  <a:lnTo>
                    <a:pt x="52017" y="63867"/>
                  </a:lnTo>
                  <a:lnTo>
                    <a:pt x="50863" y="56832"/>
                  </a:lnTo>
                  <a:lnTo>
                    <a:pt x="52586" y="48294"/>
                  </a:lnTo>
                  <a:lnTo>
                    <a:pt x="57286" y="41322"/>
                  </a:lnTo>
                  <a:lnTo>
                    <a:pt x="64258" y="36622"/>
                  </a:lnTo>
                  <a:lnTo>
                    <a:pt x="72796" y="34899"/>
                  </a:lnTo>
                  <a:lnTo>
                    <a:pt x="172948" y="34899"/>
                  </a:lnTo>
                  <a:lnTo>
                    <a:pt x="172948" y="0"/>
                  </a:lnTo>
                  <a:close/>
                </a:path>
                <a:path w="255270" h="310514">
                  <a:moveTo>
                    <a:pt x="254723" y="245351"/>
                  </a:moveTo>
                  <a:lnTo>
                    <a:pt x="168427" y="245351"/>
                  </a:lnTo>
                  <a:lnTo>
                    <a:pt x="173494" y="250418"/>
                  </a:lnTo>
                  <a:lnTo>
                    <a:pt x="173494" y="262902"/>
                  </a:lnTo>
                  <a:lnTo>
                    <a:pt x="168427" y="267957"/>
                  </a:lnTo>
                  <a:lnTo>
                    <a:pt x="254723" y="267957"/>
                  </a:lnTo>
                  <a:lnTo>
                    <a:pt x="254723" y="245351"/>
                  </a:lnTo>
                  <a:close/>
                </a:path>
                <a:path w="255270" h="310514">
                  <a:moveTo>
                    <a:pt x="254723" y="199542"/>
                  </a:moveTo>
                  <a:lnTo>
                    <a:pt x="213017" y="199542"/>
                  </a:lnTo>
                  <a:lnTo>
                    <a:pt x="218084" y="204609"/>
                  </a:lnTo>
                  <a:lnTo>
                    <a:pt x="218084" y="217093"/>
                  </a:lnTo>
                  <a:lnTo>
                    <a:pt x="213017" y="222161"/>
                  </a:lnTo>
                  <a:lnTo>
                    <a:pt x="254723" y="222161"/>
                  </a:lnTo>
                  <a:lnTo>
                    <a:pt x="254723" y="199542"/>
                  </a:lnTo>
                  <a:close/>
                </a:path>
                <a:path w="255270" h="310514">
                  <a:moveTo>
                    <a:pt x="254723" y="153746"/>
                  </a:moveTo>
                  <a:lnTo>
                    <a:pt x="213017" y="153746"/>
                  </a:lnTo>
                  <a:lnTo>
                    <a:pt x="218084" y="158800"/>
                  </a:lnTo>
                  <a:lnTo>
                    <a:pt x="218084" y="171284"/>
                  </a:lnTo>
                  <a:lnTo>
                    <a:pt x="213017" y="176352"/>
                  </a:lnTo>
                  <a:lnTo>
                    <a:pt x="254723" y="176352"/>
                  </a:lnTo>
                  <a:lnTo>
                    <a:pt x="254723" y="153746"/>
                  </a:lnTo>
                  <a:close/>
                </a:path>
                <a:path w="255270" h="310514">
                  <a:moveTo>
                    <a:pt x="254723" y="107937"/>
                  </a:moveTo>
                  <a:lnTo>
                    <a:pt x="213017" y="107937"/>
                  </a:lnTo>
                  <a:lnTo>
                    <a:pt x="218084" y="113004"/>
                  </a:lnTo>
                  <a:lnTo>
                    <a:pt x="218084" y="125488"/>
                  </a:lnTo>
                  <a:lnTo>
                    <a:pt x="213017" y="130543"/>
                  </a:lnTo>
                  <a:lnTo>
                    <a:pt x="254723" y="130543"/>
                  </a:lnTo>
                  <a:lnTo>
                    <a:pt x="254723" y="107937"/>
                  </a:lnTo>
                  <a:close/>
                </a:path>
                <a:path w="255270" h="310514">
                  <a:moveTo>
                    <a:pt x="172948" y="34899"/>
                  </a:moveTo>
                  <a:lnTo>
                    <a:pt x="72796" y="34899"/>
                  </a:lnTo>
                  <a:lnTo>
                    <a:pt x="81334" y="36622"/>
                  </a:lnTo>
                  <a:lnTo>
                    <a:pt x="88306" y="41322"/>
                  </a:lnTo>
                  <a:lnTo>
                    <a:pt x="93006" y="48294"/>
                  </a:lnTo>
                  <a:lnTo>
                    <a:pt x="94729" y="56832"/>
                  </a:lnTo>
                  <a:lnTo>
                    <a:pt x="93575" y="63867"/>
                  </a:lnTo>
                  <a:lnTo>
                    <a:pt x="90368" y="69956"/>
                  </a:lnTo>
                  <a:lnTo>
                    <a:pt x="85487" y="74718"/>
                  </a:lnTo>
                  <a:lnTo>
                    <a:pt x="79311" y="77774"/>
                  </a:lnTo>
                  <a:lnTo>
                    <a:pt x="91291" y="83038"/>
                  </a:lnTo>
                  <a:lnTo>
                    <a:pt x="98948" y="92605"/>
                  </a:lnTo>
                  <a:lnTo>
                    <a:pt x="103010" y="106739"/>
                  </a:lnTo>
                  <a:lnTo>
                    <a:pt x="104203" y="125704"/>
                  </a:lnTo>
                  <a:lnTo>
                    <a:pt x="120320" y="125704"/>
                  </a:lnTo>
                  <a:lnTo>
                    <a:pt x="120103" y="125488"/>
                  </a:lnTo>
                  <a:lnTo>
                    <a:pt x="120103" y="113004"/>
                  </a:lnTo>
                  <a:lnTo>
                    <a:pt x="125171" y="107937"/>
                  </a:lnTo>
                  <a:lnTo>
                    <a:pt x="254723" y="107937"/>
                  </a:lnTo>
                  <a:lnTo>
                    <a:pt x="254723" y="81775"/>
                  </a:lnTo>
                  <a:lnTo>
                    <a:pt x="180543" y="81775"/>
                  </a:lnTo>
                  <a:lnTo>
                    <a:pt x="172948" y="74206"/>
                  </a:lnTo>
                  <a:lnTo>
                    <a:pt x="172948" y="3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8056749" y="1603749"/>
              <a:ext cx="62865" cy="90805"/>
            </a:xfrm>
            <a:custGeom>
              <a:avLst/>
              <a:gdLst/>
              <a:ahLst/>
              <a:cxnLst/>
              <a:rect l="l" t="t" r="r" b="b"/>
              <a:pathLst>
                <a:path w="62865" h="90805">
                  <a:moveTo>
                    <a:pt x="31407" y="0"/>
                  </a:moveTo>
                  <a:lnTo>
                    <a:pt x="22868" y="1723"/>
                  </a:lnTo>
                  <a:lnTo>
                    <a:pt x="15897" y="6423"/>
                  </a:lnTo>
                  <a:lnTo>
                    <a:pt x="11197" y="13394"/>
                  </a:lnTo>
                  <a:lnTo>
                    <a:pt x="9474" y="21932"/>
                  </a:lnTo>
                  <a:lnTo>
                    <a:pt x="10627" y="28968"/>
                  </a:lnTo>
                  <a:lnTo>
                    <a:pt x="13835" y="35056"/>
                  </a:lnTo>
                  <a:lnTo>
                    <a:pt x="18716" y="39819"/>
                  </a:lnTo>
                  <a:lnTo>
                    <a:pt x="24892" y="42875"/>
                  </a:lnTo>
                  <a:lnTo>
                    <a:pt x="12912" y="48138"/>
                  </a:lnTo>
                  <a:lnTo>
                    <a:pt x="5254" y="57705"/>
                  </a:lnTo>
                  <a:lnTo>
                    <a:pt x="1192" y="71839"/>
                  </a:lnTo>
                  <a:lnTo>
                    <a:pt x="0" y="90804"/>
                  </a:lnTo>
                  <a:lnTo>
                    <a:pt x="62814" y="90804"/>
                  </a:lnTo>
                  <a:lnTo>
                    <a:pt x="62029" y="78320"/>
                  </a:lnTo>
                  <a:lnTo>
                    <a:pt x="31076" y="78320"/>
                  </a:lnTo>
                  <a:lnTo>
                    <a:pt x="26416" y="74421"/>
                  </a:lnTo>
                  <a:lnTo>
                    <a:pt x="26136" y="73710"/>
                  </a:lnTo>
                  <a:lnTo>
                    <a:pt x="28143" y="59956"/>
                  </a:lnTo>
                  <a:lnTo>
                    <a:pt x="28575" y="59753"/>
                  </a:lnTo>
                  <a:lnTo>
                    <a:pt x="58148" y="59753"/>
                  </a:lnTo>
                  <a:lnTo>
                    <a:pt x="58020" y="59308"/>
                  </a:lnTo>
                  <a:lnTo>
                    <a:pt x="31038" y="59308"/>
                  </a:lnTo>
                  <a:lnTo>
                    <a:pt x="28016" y="57530"/>
                  </a:lnTo>
                  <a:lnTo>
                    <a:pt x="27965" y="53695"/>
                  </a:lnTo>
                  <a:lnTo>
                    <a:pt x="28397" y="53263"/>
                  </a:lnTo>
                  <a:lnTo>
                    <a:pt x="54004" y="53263"/>
                  </a:lnTo>
                  <a:lnTo>
                    <a:pt x="49901" y="48138"/>
                  </a:lnTo>
                  <a:lnTo>
                    <a:pt x="37922" y="42875"/>
                  </a:lnTo>
                  <a:lnTo>
                    <a:pt x="44097" y="39819"/>
                  </a:lnTo>
                  <a:lnTo>
                    <a:pt x="48979" y="35056"/>
                  </a:lnTo>
                  <a:lnTo>
                    <a:pt x="52186" y="28968"/>
                  </a:lnTo>
                  <a:lnTo>
                    <a:pt x="53340" y="21932"/>
                  </a:lnTo>
                  <a:lnTo>
                    <a:pt x="51616" y="13394"/>
                  </a:lnTo>
                  <a:lnTo>
                    <a:pt x="46916" y="6423"/>
                  </a:lnTo>
                  <a:lnTo>
                    <a:pt x="39945" y="1723"/>
                  </a:lnTo>
                  <a:lnTo>
                    <a:pt x="31407" y="0"/>
                  </a:lnTo>
                  <a:close/>
                </a:path>
                <a:path w="62865" h="90805">
                  <a:moveTo>
                    <a:pt x="58148" y="59753"/>
                  </a:moveTo>
                  <a:lnTo>
                    <a:pt x="34239" y="59753"/>
                  </a:lnTo>
                  <a:lnTo>
                    <a:pt x="34671" y="59956"/>
                  </a:lnTo>
                  <a:lnTo>
                    <a:pt x="36677" y="73710"/>
                  </a:lnTo>
                  <a:lnTo>
                    <a:pt x="36410" y="74421"/>
                  </a:lnTo>
                  <a:lnTo>
                    <a:pt x="31737" y="78320"/>
                  </a:lnTo>
                  <a:lnTo>
                    <a:pt x="62029" y="78320"/>
                  </a:lnTo>
                  <a:lnTo>
                    <a:pt x="61621" y="71839"/>
                  </a:lnTo>
                  <a:lnTo>
                    <a:pt x="58148" y="59753"/>
                  </a:lnTo>
                  <a:close/>
                </a:path>
                <a:path w="62865" h="90805">
                  <a:moveTo>
                    <a:pt x="34239" y="59753"/>
                  </a:moveTo>
                  <a:lnTo>
                    <a:pt x="28575" y="59753"/>
                  </a:lnTo>
                  <a:lnTo>
                    <a:pt x="31038" y="61213"/>
                  </a:lnTo>
                  <a:lnTo>
                    <a:pt x="31775" y="61213"/>
                  </a:lnTo>
                  <a:lnTo>
                    <a:pt x="34239" y="59753"/>
                  </a:lnTo>
                  <a:close/>
                </a:path>
                <a:path w="62865" h="90805">
                  <a:moveTo>
                    <a:pt x="54004" y="53263"/>
                  </a:moveTo>
                  <a:lnTo>
                    <a:pt x="34417" y="53263"/>
                  </a:lnTo>
                  <a:lnTo>
                    <a:pt x="34848" y="53695"/>
                  </a:lnTo>
                  <a:lnTo>
                    <a:pt x="34798" y="57530"/>
                  </a:lnTo>
                  <a:lnTo>
                    <a:pt x="31775" y="59308"/>
                  </a:lnTo>
                  <a:lnTo>
                    <a:pt x="58020" y="59308"/>
                  </a:lnTo>
                  <a:lnTo>
                    <a:pt x="57559" y="57705"/>
                  </a:lnTo>
                  <a:lnTo>
                    <a:pt x="54004" y="53263"/>
                  </a:lnTo>
                  <a:close/>
                </a:path>
              </a:pathLst>
            </a:custGeom>
            <a:solidFill>
              <a:srgbClr val="00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8082877" y="1657019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8712" y="431"/>
                  </a:moveTo>
                  <a:lnTo>
                    <a:pt x="8280" y="0"/>
                  </a:lnTo>
                  <a:lnTo>
                    <a:pt x="2794" y="0"/>
                  </a:lnTo>
                  <a:lnTo>
                    <a:pt x="2260" y="0"/>
                  </a:lnTo>
                  <a:lnTo>
                    <a:pt x="1828" y="431"/>
                  </a:lnTo>
                  <a:lnTo>
                    <a:pt x="1828" y="3797"/>
                  </a:lnTo>
                  <a:lnTo>
                    <a:pt x="1879" y="4267"/>
                  </a:lnTo>
                  <a:lnTo>
                    <a:pt x="2438" y="4584"/>
                  </a:lnTo>
                  <a:lnTo>
                    <a:pt x="4902" y="6045"/>
                  </a:lnTo>
                  <a:lnTo>
                    <a:pt x="5638" y="6045"/>
                  </a:lnTo>
                  <a:lnTo>
                    <a:pt x="7645" y="4864"/>
                  </a:lnTo>
                  <a:lnTo>
                    <a:pt x="8661" y="4267"/>
                  </a:lnTo>
                  <a:lnTo>
                    <a:pt x="8712" y="3797"/>
                  </a:lnTo>
                  <a:lnTo>
                    <a:pt x="8712" y="431"/>
                  </a:lnTo>
                  <a:close/>
                </a:path>
                <a:path w="10795" h="25400">
                  <a:moveTo>
                    <a:pt x="10541" y="20447"/>
                  </a:moveTo>
                  <a:lnTo>
                    <a:pt x="8534" y="6692"/>
                  </a:lnTo>
                  <a:lnTo>
                    <a:pt x="8102" y="6489"/>
                  </a:lnTo>
                  <a:lnTo>
                    <a:pt x="7645" y="6756"/>
                  </a:lnTo>
                  <a:lnTo>
                    <a:pt x="5638" y="7950"/>
                  </a:lnTo>
                  <a:lnTo>
                    <a:pt x="4902" y="7950"/>
                  </a:lnTo>
                  <a:lnTo>
                    <a:pt x="2438" y="6489"/>
                  </a:lnTo>
                  <a:lnTo>
                    <a:pt x="2006" y="6692"/>
                  </a:lnTo>
                  <a:lnTo>
                    <a:pt x="0" y="20447"/>
                  </a:lnTo>
                  <a:lnTo>
                    <a:pt x="279" y="21158"/>
                  </a:lnTo>
                  <a:lnTo>
                    <a:pt x="4940" y="25057"/>
                  </a:lnTo>
                  <a:lnTo>
                    <a:pt x="5600" y="25057"/>
                  </a:lnTo>
                  <a:lnTo>
                    <a:pt x="10274" y="21158"/>
                  </a:lnTo>
                  <a:lnTo>
                    <a:pt x="10541" y="2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8048168" y="1676793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20" h="160019">
                  <a:moveTo>
                    <a:pt x="140677" y="142481"/>
                  </a:moveTo>
                  <a:lnTo>
                    <a:pt x="135623" y="137414"/>
                  </a:lnTo>
                  <a:lnTo>
                    <a:pt x="129374" y="137414"/>
                  </a:lnTo>
                  <a:lnTo>
                    <a:pt x="5067" y="137414"/>
                  </a:lnTo>
                  <a:lnTo>
                    <a:pt x="0" y="142481"/>
                  </a:lnTo>
                  <a:lnTo>
                    <a:pt x="0" y="154965"/>
                  </a:lnTo>
                  <a:lnTo>
                    <a:pt x="5067" y="160020"/>
                  </a:lnTo>
                  <a:lnTo>
                    <a:pt x="135623" y="160020"/>
                  </a:lnTo>
                  <a:lnTo>
                    <a:pt x="140677" y="154965"/>
                  </a:lnTo>
                  <a:lnTo>
                    <a:pt x="140677" y="142481"/>
                  </a:lnTo>
                  <a:close/>
                </a:path>
                <a:path w="185420" h="160019">
                  <a:moveTo>
                    <a:pt x="185267" y="96672"/>
                  </a:moveTo>
                  <a:lnTo>
                    <a:pt x="180213" y="91605"/>
                  </a:lnTo>
                  <a:lnTo>
                    <a:pt x="173964" y="91605"/>
                  </a:lnTo>
                  <a:lnTo>
                    <a:pt x="5067" y="91605"/>
                  </a:lnTo>
                  <a:lnTo>
                    <a:pt x="0" y="96672"/>
                  </a:lnTo>
                  <a:lnTo>
                    <a:pt x="0" y="109156"/>
                  </a:lnTo>
                  <a:lnTo>
                    <a:pt x="5067" y="114211"/>
                  </a:lnTo>
                  <a:lnTo>
                    <a:pt x="180213" y="114211"/>
                  </a:lnTo>
                  <a:lnTo>
                    <a:pt x="185267" y="109156"/>
                  </a:lnTo>
                  <a:lnTo>
                    <a:pt x="185267" y="96672"/>
                  </a:lnTo>
                  <a:close/>
                </a:path>
                <a:path w="185420" h="160019">
                  <a:moveTo>
                    <a:pt x="185267" y="50863"/>
                  </a:moveTo>
                  <a:lnTo>
                    <a:pt x="180213" y="45796"/>
                  </a:lnTo>
                  <a:lnTo>
                    <a:pt x="173964" y="45796"/>
                  </a:lnTo>
                  <a:lnTo>
                    <a:pt x="5067" y="45796"/>
                  </a:lnTo>
                  <a:lnTo>
                    <a:pt x="0" y="50863"/>
                  </a:lnTo>
                  <a:lnTo>
                    <a:pt x="0" y="63347"/>
                  </a:lnTo>
                  <a:lnTo>
                    <a:pt x="5067" y="68402"/>
                  </a:lnTo>
                  <a:lnTo>
                    <a:pt x="180213" y="68402"/>
                  </a:lnTo>
                  <a:lnTo>
                    <a:pt x="185267" y="63347"/>
                  </a:lnTo>
                  <a:lnTo>
                    <a:pt x="185267" y="50863"/>
                  </a:lnTo>
                  <a:close/>
                </a:path>
                <a:path w="185420" h="160019">
                  <a:moveTo>
                    <a:pt x="185267" y="5067"/>
                  </a:moveTo>
                  <a:lnTo>
                    <a:pt x="180213" y="0"/>
                  </a:lnTo>
                  <a:lnTo>
                    <a:pt x="98602" y="0"/>
                  </a:lnTo>
                  <a:lnTo>
                    <a:pt x="92354" y="0"/>
                  </a:lnTo>
                  <a:lnTo>
                    <a:pt x="87299" y="5067"/>
                  </a:lnTo>
                  <a:lnTo>
                    <a:pt x="87299" y="17551"/>
                  </a:lnTo>
                  <a:lnTo>
                    <a:pt x="92354" y="22606"/>
                  </a:lnTo>
                  <a:lnTo>
                    <a:pt x="180213" y="22606"/>
                  </a:lnTo>
                  <a:lnTo>
                    <a:pt x="185267" y="17551"/>
                  </a:lnTo>
                  <a:lnTo>
                    <a:pt x="185267" y="5067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912151" y="1670189"/>
              <a:ext cx="255270" cy="311150"/>
            </a:xfrm>
            <a:custGeom>
              <a:avLst/>
              <a:gdLst/>
              <a:ahLst/>
              <a:cxnLst/>
              <a:rect l="l" t="t" r="r" b="b"/>
              <a:pathLst>
                <a:path w="255270" h="311150">
                  <a:moveTo>
                    <a:pt x="254723" y="285750"/>
                  </a:moveTo>
                  <a:lnTo>
                    <a:pt x="28549" y="285750"/>
                  </a:lnTo>
                  <a:lnTo>
                    <a:pt x="28549" y="278130"/>
                  </a:lnTo>
                  <a:lnTo>
                    <a:pt x="24777" y="278130"/>
                  </a:lnTo>
                  <a:lnTo>
                    <a:pt x="24777" y="0"/>
                  </a:lnTo>
                  <a:lnTo>
                    <a:pt x="0" y="0"/>
                  </a:lnTo>
                  <a:lnTo>
                    <a:pt x="0" y="278130"/>
                  </a:lnTo>
                  <a:lnTo>
                    <a:pt x="0" y="285750"/>
                  </a:lnTo>
                  <a:lnTo>
                    <a:pt x="0" y="311150"/>
                  </a:lnTo>
                  <a:lnTo>
                    <a:pt x="254723" y="311150"/>
                  </a:lnTo>
                  <a:lnTo>
                    <a:pt x="254723" y="285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8" name="object 768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769" name="object 769"/>
          <p:cNvSpPr txBox="1"/>
          <p:nvPr/>
        </p:nvSpPr>
        <p:spPr>
          <a:xfrm>
            <a:off x="2557683" y="1562520"/>
            <a:ext cx="1487805" cy="4222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Contextualiser</a:t>
            </a:r>
            <a:endParaRPr sz="1300">
              <a:latin typeface="Mont-Heavy"/>
              <a:cs typeface="Mont-Heavy"/>
            </a:endParaRPr>
          </a:p>
          <a:p>
            <a:pPr marL="12700">
              <a:lnSpc>
                <a:spcPts val="1555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recrutements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5477904" y="1456447"/>
            <a:ext cx="1918970" cy="62465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faire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connaître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auprès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public</a:t>
            </a:r>
            <a:endParaRPr sz="1300" dirty="0">
              <a:latin typeface="Mont-Book"/>
              <a:cs typeface="Mont-Book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8516739" y="1456446"/>
            <a:ext cx="1518920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Récolter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les </a:t>
            </a: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CV’s </a:t>
            </a: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vous</a:t>
            </a:r>
            <a:r>
              <a:rPr sz="13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permettre </a:t>
            </a:r>
            <a:r>
              <a:rPr sz="1300" spc="-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recruter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772" name="object 772"/>
          <p:cNvGrpSpPr/>
          <p:nvPr/>
        </p:nvGrpSpPr>
        <p:grpSpPr>
          <a:xfrm>
            <a:off x="4801323" y="5047110"/>
            <a:ext cx="2637790" cy="1209040"/>
            <a:chOff x="4801323" y="5023841"/>
            <a:chExt cx="2637790" cy="1209040"/>
          </a:xfrm>
        </p:grpSpPr>
        <p:pic>
          <p:nvPicPr>
            <p:cNvPr id="773" name="object 7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75" name="object 7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76" name="object 7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8" name="object 778"/>
          <p:cNvSpPr txBox="1"/>
          <p:nvPr/>
        </p:nvSpPr>
        <p:spPr>
          <a:xfrm rot="480000">
            <a:off x="6333522" y="5356868"/>
            <a:ext cx="36814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Vous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souhaitez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rejoindre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un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fleuron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79" name="object 779"/>
          <p:cNvSpPr txBox="1"/>
          <p:nvPr/>
        </p:nvSpPr>
        <p:spPr>
          <a:xfrm rot="480000">
            <a:off x="6329260" y="5387307"/>
            <a:ext cx="370673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"/>
              </a:lnSpc>
            </a:pPr>
            <a:r>
              <a:rPr sz="200" b="1" spc="5" dirty="0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l’industrie automobile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780" name="object 780"/>
          <p:cNvSpPr txBox="1"/>
          <p:nvPr/>
        </p:nvSpPr>
        <p:spPr>
          <a:xfrm rot="480000">
            <a:off x="6323500" y="5424177"/>
            <a:ext cx="157609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1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dirty="0">
                <a:solidFill>
                  <a:srgbClr val="231F20"/>
                </a:solidFill>
                <a:latin typeface="Arial Narrow"/>
                <a:cs typeface="Arial Narrow"/>
              </a:rPr>
              <a:t> 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781" name="object 7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2351" y="3753197"/>
            <a:ext cx="643978" cy="1282873"/>
          </a:xfrm>
          <a:prstGeom prst="rect">
            <a:avLst/>
          </a:prstGeom>
        </p:spPr>
      </p:pic>
      <p:sp>
        <p:nvSpPr>
          <p:cNvPr id="783" name="object 783"/>
          <p:cNvSpPr txBox="1"/>
          <p:nvPr/>
        </p:nvSpPr>
        <p:spPr>
          <a:xfrm>
            <a:off x="9506495" y="5883055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Cvthèque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5204829" y="4570998"/>
            <a:ext cx="1456055" cy="31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15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Boost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00">
              <a:latin typeface="Mont-Book"/>
              <a:cs typeface="Mont-Book"/>
            </a:endParaRPr>
          </a:p>
          <a:p>
            <a:pPr marR="5080" algn="r">
              <a:lnSpc>
                <a:spcPts val="1150"/>
              </a:lnSpc>
            </a:pP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7674228" y="2657311"/>
            <a:ext cx="104507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150"/>
              </a:lnSpc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sz="10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avec</a:t>
            </a:r>
            <a:endParaRPr sz="1000" dirty="0">
              <a:latin typeface="Mont-Book"/>
              <a:cs typeface="Mont-Book"/>
            </a:endParaRPr>
          </a:p>
          <a:p>
            <a:pPr marL="12700" algn="r">
              <a:lnSpc>
                <a:spcPts val="1150"/>
              </a:lnSpc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15</a:t>
            </a:r>
            <a:r>
              <a:rPr sz="10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candidatures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000" spc="-2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000" spc="-5" dirty="0" err="1" smtClean="0">
                <a:solidFill>
                  <a:srgbClr val="231F20"/>
                </a:solidFill>
                <a:latin typeface="Mont-Book"/>
                <a:cs typeface="Mont-Book"/>
              </a:rPr>
              <a:t>garanties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5632692" y="6234413"/>
            <a:ext cx="178181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935">
              <a:lnSpc>
                <a:spcPts val="1100"/>
              </a:lnSpc>
              <a:spcBef>
                <a:spcPts val="220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Homepages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Lesoir,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Sudinfo,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6308703" y="2970196"/>
            <a:ext cx="965835" cy="5969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Emailing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candidats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sec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eu</a:t>
            </a:r>
            <a:r>
              <a:rPr sz="1000" spc="-4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/m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tier 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(jobs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+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article)</a:t>
            </a:r>
            <a:endParaRPr sz="1000">
              <a:latin typeface="Mont-Book"/>
              <a:cs typeface="Mont-Book"/>
            </a:endParaRPr>
          </a:p>
        </p:txBody>
      </p:sp>
      <p:grpSp>
        <p:nvGrpSpPr>
          <p:cNvPr id="789" name="object 789"/>
          <p:cNvGrpSpPr/>
          <p:nvPr/>
        </p:nvGrpSpPr>
        <p:grpSpPr>
          <a:xfrm>
            <a:off x="7856931" y="2589926"/>
            <a:ext cx="2492375" cy="3692525"/>
            <a:chOff x="7856931" y="2566657"/>
            <a:chExt cx="2492375" cy="3692525"/>
          </a:xfrm>
        </p:grpSpPr>
        <p:pic>
          <p:nvPicPr>
            <p:cNvPr id="790" name="object 7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2" name="object 7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93" name="object 793"/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8" name="object 79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99" name="object 7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800" name="object 800"/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1" name="object 801"/>
          <p:cNvGrpSpPr/>
          <p:nvPr/>
        </p:nvGrpSpPr>
        <p:grpSpPr>
          <a:xfrm>
            <a:off x="4825034" y="2344511"/>
            <a:ext cx="1805939" cy="2132330"/>
            <a:chOff x="4825034" y="2321242"/>
            <a:chExt cx="1805939" cy="2132330"/>
          </a:xfrm>
        </p:grpSpPr>
        <p:pic>
          <p:nvPicPr>
            <p:cNvPr id="802" name="object 8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7" name="object 80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pic>
        <p:nvPicPr>
          <p:cNvPr id="808" name="Image 807"/>
          <p:cNvPicPr>
            <a:picLocks noChangeAspect="1"/>
          </p:cNvPicPr>
          <p:nvPr/>
        </p:nvPicPr>
        <p:blipFill rotWithShape="1">
          <a:blip r:embed="rId16"/>
          <a:srcRect t="1612"/>
          <a:stretch/>
        </p:blipFill>
        <p:spPr>
          <a:xfrm>
            <a:off x="1474051" y="2202938"/>
            <a:ext cx="2814231" cy="4419967"/>
          </a:xfrm>
          <a:prstGeom prst="rect">
            <a:avLst/>
          </a:prstGeom>
        </p:spPr>
      </p:pic>
      <p:sp>
        <p:nvSpPr>
          <p:cNvPr id="809" name="object 784"/>
          <p:cNvSpPr txBox="1"/>
          <p:nvPr/>
        </p:nvSpPr>
        <p:spPr>
          <a:xfrm>
            <a:off x="1515675" y="2474897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Presse 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locale </a:t>
            </a:r>
            <a:r>
              <a:rPr sz="10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810" name="object 782"/>
          <p:cNvSpPr txBox="1"/>
          <p:nvPr/>
        </p:nvSpPr>
        <p:spPr>
          <a:xfrm>
            <a:off x="1682653" y="6527800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021" y="794371"/>
            <a:ext cx="53975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Collec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6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de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75" dirty="0" err="1">
                <a:solidFill>
                  <a:srgbClr val="231F20"/>
                </a:solidFill>
                <a:latin typeface="Mont-Book"/>
                <a:cs typeface="Mont-Book"/>
              </a:rPr>
              <a:t>C</a:t>
            </a:r>
            <a:r>
              <a:rPr lang="fr-BE" sz="1600" spc="-45" dirty="0" err="1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55" dirty="0" err="1">
                <a:solidFill>
                  <a:srgbClr val="231F20"/>
                </a:solidFill>
                <a:latin typeface="Mont-Book"/>
                <a:cs typeface="Mont-Book"/>
              </a:rPr>
              <a:t>’</a:t>
            </a:r>
            <a:r>
              <a:rPr lang="fr-BE" sz="1600" spc="-20" dirty="0" err="1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penda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8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semaine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lang="fr-BE" sz="16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lang="fr-BE" sz="1600" spc="-40" dirty="0">
                <a:solidFill>
                  <a:srgbClr val="231F20"/>
                </a:solidFill>
                <a:latin typeface="Mont-Book"/>
                <a:cs typeface="Mont-Book"/>
              </a:rPr>
              <a:t>ecru</a:t>
            </a:r>
            <a:r>
              <a:rPr lang="fr-BE" sz="1600" spc="-55" dirty="0">
                <a:solidFill>
                  <a:srgbClr val="231F20"/>
                </a:solidFill>
                <a:latin typeface="Mont-Book"/>
                <a:cs typeface="Mont-Book"/>
              </a:rPr>
              <a:t>te</a:t>
            </a:r>
            <a:r>
              <a:rPr lang="fr-BE" sz="1600" spc="-20" dirty="0">
                <a:solidFill>
                  <a:srgbClr val="231F20"/>
                </a:solidFill>
                <a:latin typeface="Mont-Book"/>
                <a:cs typeface="Mont-Book"/>
              </a:rPr>
              <a:t>z</a:t>
            </a:r>
            <a:r>
              <a:rPr lang="fr-BE" sz="1600" spc="-9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65" dirty="0">
                <a:solidFill>
                  <a:srgbClr val="231F20"/>
                </a:solidFill>
                <a:latin typeface="Mont-Book"/>
                <a:cs typeface="Mont-Book"/>
              </a:rPr>
              <a:t>v</a:t>
            </a:r>
            <a:r>
              <a:rPr lang="fr-BE" sz="1600" spc="-35" dirty="0">
                <a:solidFill>
                  <a:srgbClr val="231F20"/>
                </a:solidFill>
                <a:latin typeface="Mont-Book"/>
                <a:cs typeface="Mont-Book"/>
              </a:rPr>
              <a:t>os  </a:t>
            </a:r>
            <a:r>
              <a:rPr lang="fr-BE" sz="1600" spc="-45" dirty="0">
                <a:solidFill>
                  <a:srgbClr val="231F20"/>
                </a:solidFill>
                <a:latin typeface="Mont-Book"/>
                <a:cs typeface="Mont-Book"/>
              </a:rPr>
              <a:t>prochains collaborateurs</a:t>
            </a:r>
            <a:endParaRPr lang="fr-BE" sz="1600" dirty="0">
              <a:latin typeface="Mont-Book"/>
              <a:cs typeface="Mont-Book"/>
            </a:endParaRPr>
          </a:p>
        </p:txBody>
      </p:sp>
      <p:grpSp>
        <p:nvGrpSpPr>
          <p:cNvPr id="77" name="object 740"/>
          <p:cNvGrpSpPr/>
          <p:nvPr/>
        </p:nvGrpSpPr>
        <p:grpSpPr>
          <a:xfrm>
            <a:off x="1610045" y="1541965"/>
            <a:ext cx="2539365" cy="739775"/>
            <a:chOff x="1610045" y="1373158"/>
            <a:chExt cx="2539365" cy="739775"/>
          </a:xfrm>
        </p:grpSpPr>
        <p:sp>
          <p:nvSpPr>
            <p:cNvPr id="78" name="object 741"/>
            <p:cNvSpPr/>
            <p:nvPr/>
          </p:nvSpPr>
          <p:spPr>
            <a:xfrm>
              <a:off x="2033720" y="1993853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42"/>
            <p:cNvSpPr/>
            <p:nvPr/>
          </p:nvSpPr>
          <p:spPr>
            <a:xfrm>
              <a:off x="1981009" y="1983244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098" y="3111"/>
                  </a:lnTo>
                  <a:lnTo>
                    <a:pt x="0" y="10617"/>
                  </a:lnTo>
                  <a:lnTo>
                    <a:pt x="3098" y="18122"/>
                  </a:lnTo>
                  <a:lnTo>
                    <a:pt x="10617" y="21234"/>
                  </a:lnTo>
                  <a:lnTo>
                    <a:pt x="18122" y="18122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56" y="3111"/>
                  </a:lnTo>
                  <a:lnTo>
                    <a:pt x="2146757" y="10617"/>
                  </a:lnTo>
                  <a:lnTo>
                    <a:pt x="2149856" y="18122"/>
                  </a:lnTo>
                  <a:lnTo>
                    <a:pt x="2157374" y="21234"/>
                  </a:lnTo>
                  <a:lnTo>
                    <a:pt x="2164880" y="18122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7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0045" y="1373158"/>
              <a:ext cx="881061" cy="739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64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251" y="396023"/>
              <a:ext cx="775335" cy="663575"/>
            </a:xfrm>
            <a:custGeom>
              <a:avLst/>
              <a:gdLst/>
              <a:ahLst/>
              <a:cxnLst/>
              <a:rect l="l" t="t" r="r" b="b"/>
              <a:pathLst>
                <a:path w="775335" h="663575">
                  <a:moveTo>
                    <a:pt x="265569" y="482942"/>
                  </a:moveTo>
                  <a:lnTo>
                    <a:pt x="243039" y="445058"/>
                  </a:lnTo>
                  <a:lnTo>
                    <a:pt x="232283" y="438518"/>
                  </a:lnTo>
                  <a:lnTo>
                    <a:pt x="225983" y="438645"/>
                  </a:lnTo>
                  <a:lnTo>
                    <a:pt x="219976" y="441198"/>
                  </a:lnTo>
                  <a:lnTo>
                    <a:pt x="7188" y="578878"/>
                  </a:lnTo>
                  <a:lnTo>
                    <a:pt x="2374" y="583857"/>
                  </a:lnTo>
                  <a:lnTo>
                    <a:pt x="0" y="590092"/>
                  </a:lnTo>
                  <a:lnTo>
                    <a:pt x="215" y="596773"/>
                  </a:lnTo>
                  <a:lnTo>
                    <a:pt x="3149" y="603034"/>
                  </a:lnTo>
                  <a:lnTo>
                    <a:pt x="43268" y="656590"/>
                  </a:lnTo>
                  <a:lnTo>
                    <a:pt x="48463" y="661174"/>
                  </a:lnTo>
                  <a:lnTo>
                    <a:pt x="54800" y="663257"/>
                  </a:lnTo>
                  <a:lnTo>
                    <a:pt x="61455" y="662724"/>
                  </a:lnTo>
                  <a:lnTo>
                    <a:pt x="67589" y="659498"/>
                  </a:lnTo>
                  <a:lnTo>
                    <a:pt x="259524" y="493991"/>
                  </a:lnTo>
                  <a:lnTo>
                    <a:pt x="263664" y="488962"/>
                  </a:lnTo>
                  <a:lnTo>
                    <a:pt x="265569" y="482942"/>
                  </a:lnTo>
                  <a:close/>
                </a:path>
                <a:path w="775335" h="663575">
                  <a:moveTo>
                    <a:pt x="666572" y="275043"/>
                  </a:moveTo>
                  <a:lnTo>
                    <a:pt x="660311" y="228422"/>
                  </a:lnTo>
                  <a:lnTo>
                    <a:pt x="642620" y="186524"/>
                  </a:lnTo>
                  <a:lnTo>
                    <a:pt x="615200" y="151028"/>
                  </a:lnTo>
                  <a:lnTo>
                    <a:pt x="582587" y="125844"/>
                  </a:lnTo>
                  <a:lnTo>
                    <a:pt x="582587" y="360959"/>
                  </a:lnTo>
                  <a:lnTo>
                    <a:pt x="582587" y="399719"/>
                  </a:lnTo>
                  <a:lnTo>
                    <a:pt x="562368" y="412534"/>
                  </a:lnTo>
                  <a:lnTo>
                    <a:pt x="540181" y="422097"/>
                  </a:lnTo>
                  <a:lnTo>
                    <a:pt x="516343" y="428078"/>
                  </a:lnTo>
                  <a:lnTo>
                    <a:pt x="491185" y="430149"/>
                  </a:lnTo>
                  <a:lnTo>
                    <a:pt x="465912" y="428066"/>
                  </a:lnTo>
                  <a:lnTo>
                    <a:pt x="441985" y="422021"/>
                  </a:lnTo>
                  <a:lnTo>
                    <a:pt x="419722" y="412381"/>
                  </a:lnTo>
                  <a:lnTo>
                    <a:pt x="399453" y="399465"/>
                  </a:lnTo>
                  <a:lnTo>
                    <a:pt x="399465" y="360959"/>
                  </a:lnTo>
                  <a:lnTo>
                    <a:pt x="430872" y="323253"/>
                  </a:lnTo>
                  <a:lnTo>
                    <a:pt x="463181" y="315506"/>
                  </a:lnTo>
                  <a:lnTo>
                    <a:pt x="464731" y="309562"/>
                  </a:lnTo>
                  <a:lnTo>
                    <a:pt x="464731" y="307073"/>
                  </a:lnTo>
                  <a:lnTo>
                    <a:pt x="466712" y="305054"/>
                  </a:lnTo>
                  <a:lnTo>
                    <a:pt x="469188" y="304965"/>
                  </a:lnTo>
                  <a:lnTo>
                    <a:pt x="469328" y="300850"/>
                  </a:lnTo>
                  <a:lnTo>
                    <a:pt x="459473" y="299313"/>
                  </a:lnTo>
                  <a:lnTo>
                    <a:pt x="449719" y="297065"/>
                  </a:lnTo>
                  <a:lnTo>
                    <a:pt x="441490" y="294030"/>
                  </a:lnTo>
                  <a:lnTo>
                    <a:pt x="436168" y="290131"/>
                  </a:lnTo>
                  <a:lnTo>
                    <a:pt x="438861" y="284238"/>
                  </a:lnTo>
                  <a:lnTo>
                    <a:pt x="440194" y="273875"/>
                  </a:lnTo>
                  <a:lnTo>
                    <a:pt x="440537" y="261556"/>
                  </a:lnTo>
                  <a:lnTo>
                    <a:pt x="440321" y="250380"/>
                  </a:lnTo>
                  <a:lnTo>
                    <a:pt x="440359" y="239864"/>
                  </a:lnTo>
                  <a:lnTo>
                    <a:pt x="443979" y="214210"/>
                  </a:lnTo>
                  <a:lnTo>
                    <a:pt x="450113" y="197624"/>
                  </a:lnTo>
                  <a:lnTo>
                    <a:pt x="459994" y="185331"/>
                  </a:lnTo>
                  <a:lnTo>
                    <a:pt x="473684" y="177673"/>
                  </a:lnTo>
                  <a:lnTo>
                    <a:pt x="491185" y="175044"/>
                  </a:lnTo>
                  <a:lnTo>
                    <a:pt x="502132" y="175564"/>
                  </a:lnTo>
                  <a:lnTo>
                    <a:pt x="512445" y="177457"/>
                  </a:lnTo>
                  <a:lnTo>
                    <a:pt x="520420" y="181254"/>
                  </a:lnTo>
                  <a:lnTo>
                    <a:pt x="524370" y="187464"/>
                  </a:lnTo>
                  <a:lnTo>
                    <a:pt x="529056" y="190284"/>
                  </a:lnTo>
                  <a:lnTo>
                    <a:pt x="533057" y="196265"/>
                  </a:lnTo>
                  <a:lnTo>
                    <a:pt x="536295" y="204647"/>
                  </a:lnTo>
                  <a:lnTo>
                    <a:pt x="538721" y="214693"/>
                  </a:lnTo>
                  <a:lnTo>
                    <a:pt x="539534" y="217081"/>
                  </a:lnTo>
                  <a:lnTo>
                    <a:pt x="540702" y="224053"/>
                  </a:lnTo>
                  <a:lnTo>
                    <a:pt x="542302" y="234416"/>
                  </a:lnTo>
                  <a:lnTo>
                    <a:pt x="542264" y="242100"/>
                  </a:lnTo>
                  <a:lnTo>
                    <a:pt x="542163" y="250380"/>
                  </a:lnTo>
                  <a:lnTo>
                    <a:pt x="541947" y="262178"/>
                  </a:lnTo>
                  <a:lnTo>
                    <a:pt x="542315" y="273875"/>
                  </a:lnTo>
                  <a:lnTo>
                    <a:pt x="542429" y="275043"/>
                  </a:lnTo>
                  <a:lnTo>
                    <a:pt x="543661" y="284378"/>
                  </a:lnTo>
                  <a:lnTo>
                    <a:pt x="546328" y="290131"/>
                  </a:lnTo>
                  <a:lnTo>
                    <a:pt x="540994" y="294043"/>
                  </a:lnTo>
                  <a:lnTo>
                    <a:pt x="532726" y="297078"/>
                  </a:lnTo>
                  <a:lnTo>
                    <a:pt x="522935" y="299326"/>
                  </a:lnTo>
                  <a:lnTo>
                    <a:pt x="513041" y="300863"/>
                  </a:lnTo>
                  <a:lnTo>
                    <a:pt x="513181" y="305028"/>
                  </a:lnTo>
                  <a:lnTo>
                    <a:pt x="515366" y="305396"/>
                  </a:lnTo>
                  <a:lnTo>
                    <a:pt x="517029" y="307276"/>
                  </a:lnTo>
                  <a:lnTo>
                    <a:pt x="517029" y="309562"/>
                  </a:lnTo>
                  <a:lnTo>
                    <a:pt x="518553" y="315404"/>
                  </a:lnTo>
                  <a:lnTo>
                    <a:pt x="563880" y="328853"/>
                  </a:lnTo>
                  <a:lnTo>
                    <a:pt x="582587" y="360959"/>
                  </a:lnTo>
                  <a:lnTo>
                    <a:pt x="582587" y="125844"/>
                  </a:lnTo>
                  <a:lnTo>
                    <a:pt x="579704" y="123609"/>
                  </a:lnTo>
                  <a:lnTo>
                    <a:pt x="537806" y="105930"/>
                  </a:lnTo>
                  <a:lnTo>
                    <a:pt x="491185" y="99656"/>
                  </a:lnTo>
                  <a:lnTo>
                    <a:pt x="444563" y="105930"/>
                  </a:lnTo>
                  <a:lnTo>
                    <a:pt x="402666" y="123609"/>
                  </a:lnTo>
                  <a:lnTo>
                    <a:pt x="367169" y="151028"/>
                  </a:lnTo>
                  <a:lnTo>
                    <a:pt x="339737" y="186524"/>
                  </a:lnTo>
                  <a:lnTo>
                    <a:pt x="322059" y="228422"/>
                  </a:lnTo>
                  <a:lnTo>
                    <a:pt x="315798" y="275043"/>
                  </a:lnTo>
                  <a:lnTo>
                    <a:pt x="322059" y="321665"/>
                  </a:lnTo>
                  <a:lnTo>
                    <a:pt x="339737" y="363562"/>
                  </a:lnTo>
                  <a:lnTo>
                    <a:pt x="367169" y="399059"/>
                  </a:lnTo>
                  <a:lnTo>
                    <a:pt x="402666" y="426491"/>
                  </a:lnTo>
                  <a:lnTo>
                    <a:pt x="444563" y="444169"/>
                  </a:lnTo>
                  <a:lnTo>
                    <a:pt x="491185" y="450430"/>
                  </a:lnTo>
                  <a:lnTo>
                    <a:pt x="537806" y="444169"/>
                  </a:lnTo>
                  <a:lnTo>
                    <a:pt x="571017" y="430149"/>
                  </a:lnTo>
                  <a:lnTo>
                    <a:pt x="579704" y="426491"/>
                  </a:lnTo>
                  <a:lnTo>
                    <a:pt x="615200" y="399059"/>
                  </a:lnTo>
                  <a:lnTo>
                    <a:pt x="636854" y="371030"/>
                  </a:lnTo>
                  <a:lnTo>
                    <a:pt x="636993" y="370852"/>
                  </a:lnTo>
                  <a:lnTo>
                    <a:pt x="642620" y="363562"/>
                  </a:lnTo>
                  <a:lnTo>
                    <a:pt x="660311" y="321665"/>
                  </a:lnTo>
                  <a:lnTo>
                    <a:pt x="666572" y="275043"/>
                  </a:lnTo>
                  <a:close/>
                </a:path>
                <a:path w="775335" h="663575">
                  <a:moveTo>
                    <a:pt x="774890" y="279692"/>
                  </a:moveTo>
                  <a:lnTo>
                    <a:pt x="770102" y="226009"/>
                  </a:lnTo>
                  <a:lnTo>
                    <a:pt x="754684" y="173532"/>
                  </a:lnTo>
                  <a:lnTo>
                    <a:pt x="754062" y="172339"/>
                  </a:lnTo>
                  <a:lnTo>
                    <a:pt x="754062" y="270090"/>
                  </a:lnTo>
                  <a:lnTo>
                    <a:pt x="751370" y="314210"/>
                  </a:lnTo>
                  <a:lnTo>
                    <a:pt x="741273" y="356857"/>
                  </a:lnTo>
                  <a:lnTo>
                    <a:pt x="724154" y="397065"/>
                  </a:lnTo>
                  <a:lnTo>
                    <a:pt x="700430" y="433908"/>
                  </a:lnTo>
                  <a:lnTo>
                    <a:pt x="670496" y="466432"/>
                  </a:lnTo>
                  <a:lnTo>
                    <a:pt x="634771" y="493674"/>
                  </a:lnTo>
                  <a:lnTo>
                    <a:pt x="593636" y="514705"/>
                  </a:lnTo>
                  <a:lnTo>
                    <a:pt x="549427" y="528066"/>
                  </a:lnTo>
                  <a:lnTo>
                    <a:pt x="504786" y="533196"/>
                  </a:lnTo>
                  <a:lnTo>
                    <a:pt x="460667" y="530504"/>
                  </a:lnTo>
                  <a:lnTo>
                    <a:pt x="418033" y="520395"/>
                  </a:lnTo>
                  <a:lnTo>
                    <a:pt x="377812" y="503288"/>
                  </a:lnTo>
                  <a:lnTo>
                    <a:pt x="340969" y="479552"/>
                  </a:lnTo>
                  <a:lnTo>
                    <a:pt x="308457" y="449630"/>
                  </a:lnTo>
                  <a:lnTo>
                    <a:pt x="281203" y="413893"/>
                  </a:lnTo>
                  <a:lnTo>
                    <a:pt x="260172" y="372770"/>
                  </a:lnTo>
                  <a:lnTo>
                    <a:pt x="246824" y="328561"/>
                  </a:lnTo>
                  <a:lnTo>
                    <a:pt x="241693" y="283921"/>
                  </a:lnTo>
                  <a:lnTo>
                    <a:pt x="244373" y="239801"/>
                  </a:lnTo>
                  <a:lnTo>
                    <a:pt x="254482" y="197167"/>
                  </a:lnTo>
                  <a:lnTo>
                    <a:pt x="271602" y="156946"/>
                  </a:lnTo>
                  <a:lnTo>
                    <a:pt x="295325" y="120103"/>
                  </a:lnTo>
                  <a:lnTo>
                    <a:pt x="325247" y="87591"/>
                  </a:lnTo>
                  <a:lnTo>
                    <a:pt x="360984" y="60337"/>
                  </a:lnTo>
                  <a:lnTo>
                    <a:pt x="402107" y="39306"/>
                  </a:lnTo>
                  <a:lnTo>
                    <a:pt x="446328" y="25958"/>
                  </a:lnTo>
                  <a:lnTo>
                    <a:pt x="490969" y="20828"/>
                  </a:lnTo>
                  <a:lnTo>
                    <a:pt x="535076" y="23507"/>
                  </a:lnTo>
                  <a:lnTo>
                    <a:pt x="577723" y="33616"/>
                  </a:lnTo>
                  <a:lnTo>
                    <a:pt x="617931" y="50723"/>
                  </a:lnTo>
                  <a:lnTo>
                    <a:pt x="654773" y="74447"/>
                  </a:lnTo>
                  <a:lnTo>
                    <a:pt x="687298" y="104381"/>
                  </a:lnTo>
                  <a:lnTo>
                    <a:pt x="714552" y="140106"/>
                  </a:lnTo>
                  <a:lnTo>
                    <a:pt x="735571" y="181229"/>
                  </a:lnTo>
                  <a:lnTo>
                    <a:pt x="748931" y="225450"/>
                  </a:lnTo>
                  <a:lnTo>
                    <a:pt x="754062" y="270090"/>
                  </a:lnTo>
                  <a:lnTo>
                    <a:pt x="754062" y="172339"/>
                  </a:lnTo>
                  <a:lnTo>
                    <a:pt x="729411" y="125031"/>
                  </a:lnTo>
                  <a:lnTo>
                    <a:pt x="695655" y="83032"/>
                  </a:lnTo>
                  <a:lnTo>
                    <a:pt x="654316" y="48463"/>
                  </a:lnTo>
                  <a:lnTo>
                    <a:pt x="606298" y="22250"/>
                  </a:lnTo>
                  <a:lnTo>
                    <a:pt x="601751" y="20828"/>
                  </a:lnTo>
                  <a:lnTo>
                    <a:pt x="554139" y="5829"/>
                  </a:lnTo>
                  <a:lnTo>
                    <a:pt x="500557" y="0"/>
                  </a:lnTo>
                  <a:lnTo>
                    <a:pt x="446887" y="4787"/>
                  </a:lnTo>
                  <a:lnTo>
                    <a:pt x="394398" y="20193"/>
                  </a:lnTo>
                  <a:lnTo>
                    <a:pt x="345897" y="45466"/>
                  </a:lnTo>
                  <a:lnTo>
                    <a:pt x="303898" y="79235"/>
                  </a:lnTo>
                  <a:lnTo>
                    <a:pt x="269328" y="120561"/>
                  </a:lnTo>
                  <a:lnTo>
                    <a:pt x="243116" y="168567"/>
                  </a:lnTo>
                  <a:lnTo>
                    <a:pt x="226695" y="220751"/>
                  </a:lnTo>
                  <a:lnTo>
                    <a:pt x="220865" y="274320"/>
                  </a:lnTo>
                  <a:lnTo>
                    <a:pt x="225653" y="327990"/>
                  </a:lnTo>
                  <a:lnTo>
                    <a:pt x="241058" y="380466"/>
                  </a:lnTo>
                  <a:lnTo>
                    <a:pt x="266344" y="428980"/>
                  </a:lnTo>
                  <a:lnTo>
                    <a:pt x="300101" y="470979"/>
                  </a:lnTo>
                  <a:lnTo>
                    <a:pt x="341439" y="505548"/>
                  </a:lnTo>
                  <a:lnTo>
                    <a:pt x="389445" y="531761"/>
                  </a:lnTo>
                  <a:lnTo>
                    <a:pt x="427990" y="544969"/>
                  </a:lnTo>
                  <a:lnTo>
                    <a:pt x="467487" y="552335"/>
                  </a:lnTo>
                  <a:lnTo>
                    <a:pt x="507403" y="553847"/>
                  </a:lnTo>
                  <a:lnTo>
                    <a:pt x="547217" y="549516"/>
                  </a:lnTo>
                  <a:lnTo>
                    <a:pt x="588010" y="538810"/>
                  </a:lnTo>
                  <a:lnTo>
                    <a:pt x="627100" y="521906"/>
                  </a:lnTo>
                  <a:lnTo>
                    <a:pt x="682942" y="483133"/>
                  </a:lnTo>
                  <a:lnTo>
                    <a:pt x="710653" y="454355"/>
                  </a:lnTo>
                  <a:lnTo>
                    <a:pt x="734009" y="421665"/>
                  </a:lnTo>
                  <a:lnTo>
                    <a:pt x="752627" y="385432"/>
                  </a:lnTo>
                  <a:lnTo>
                    <a:pt x="769061" y="333260"/>
                  </a:lnTo>
                  <a:lnTo>
                    <a:pt x="774890" y="279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3" y="521475"/>
              <a:ext cx="177474" cy="18618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24817" y="1857438"/>
            <a:ext cx="273050" cy="273050"/>
            <a:chOff x="5724817" y="1857438"/>
            <a:chExt cx="273050" cy="273050"/>
          </a:xfrm>
        </p:grpSpPr>
        <p:sp>
          <p:nvSpPr>
            <p:cNvPr id="8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80516" y="1857438"/>
            <a:ext cx="273050" cy="273050"/>
            <a:chOff x="7280516" y="1857438"/>
            <a:chExt cx="273050" cy="273050"/>
          </a:xfrm>
        </p:grpSpPr>
        <p:sp>
          <p:nvSpPr>
            <p:cNvPr id="11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836215" y="1857438"/>
            <a:ext cx="273050" cy="273050"/>
            <a:chOff x="8836215" y="1857438"/>
            <a:chExt cx="273050" cy="273050"/>
          </a:xfrm>
        </p:grpSpPr>
        <p:sp>
          <p:nvSpPr>
            <p:cNvPr id="14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724778" y="4881117"/>
            <a:ext cx="273050" cy="273050"/>
            <a:chOff x="5724817" y="4653241"/>
            <a:chExt cx="273050" cy="273050"/>
          </a:xfrm>
        </p:grpSpPr>
        <p:sp>
          <p:nvSpPr>
            <p:cNvPr id="44" name="object 44"/>
            <p:cNvSpPr/>
            <p:nvPr/>
          </p:nvSpPr>
          <p:spPr>
            <a:xfrm>
              <a:off x="5728335" y="465675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4401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04404" y="4738091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131" y="6049173"/>
            <a:ext cx="273050" cy="273050"/>
            <a:chOff x="5724817" y="5926188"/>
            <a:chExt cx="273050" cy="273050"/>
          </a:xfrm>
        </p:grpSpPr>
        <p:sp>
          <p:nvSpPr>
            <p:cNvPr id="48" name="object 48"/>
            <p:cNvSpPr/>
            <p:nvPr/>
          </p:nvSpPr>
          <p:spPr>
            <a:xfrm>
              <a:off x="5728335" y="592970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7"/>
                  </a:moveTo>
                  <a:lnTo>
                    <a:pt x="265925" y="265937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7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04403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503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04405" y="601104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503" y="0"/>
                  </a:moveTo>
                  <a:lnTo>
                    <a:pt x="0" y="118503"/>
                  </a:lnTo>
                </a:path>
              </a:pathLst>
            </a:custGeom>
            <a:ln w="56286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541320" y="3796206"/>
            <a:ext cx="330860" cy="1918794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10" dirty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sz="2150" b="1" spc="265" dirty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>
              <a:latin typeface="Mont"/>
              <a:cs typeface="Mon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6003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Recrutement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 dirty="0">
              <a:latin typeface="Mont"/>
              <a:cs typeface="Mont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>
            <p:extLst/>
          </p:nvPr>
        </p:nvGraphicFramePr>
        <p:xfrm>
          <a:off x="1628999" y="1192296"/>
          <a:ext cx="8188101" cy="519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664"/>
                <a:gridCol w="1568479"/>
                <a:gridCol w="1568479"/>
                <a:gridCol w="1568479"/>
              </a:tblGrid>
              <a:tr h="330609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337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675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8137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Accès</a:t>
                      </a:r>
                      <a:r>
                        <a:rPr sz="1100" spc="-4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illimité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Cvthèque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l’action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pendant 8 semaines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5143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sz="1300" b="1" spc="-6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5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BE" sz="1300" b="1" spc="40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300" b="1" spc="-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0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endParaRPr sz="13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53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endParaRPr lang="fr-BE" sz="1100" spc="-8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559560" marR="48260" indent="141605" algn="r">
                        <a:lnSpc>
                          <a:spcPts val="1220"/>
                        </a:lnSpc>
                      </a:pPr>
                      <a:r>
                        <a:rPr sz="1100" spc="-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 </a:t>
                      </a:r>
                      <a:r>
                        <a:rPr lang="fr-BE"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Premium 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J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obs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ec  15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candidatures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garanties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737766">
                <a:tc>
                  <a:txBody>
                    <a:bodyPr/>
                    <a:lstStyle/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lang="fr-BE" sz="1100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1023619" marR="48260" indent="-60388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contextualisant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vos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recrutements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10595">
                <a:tc>
                  <a:txBody>
                    <a:bodyPr/>
                    <a:lstStyle/>
                    <a:p>
                      <a:pPr marL="1404620" marR="48260" indent="40830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605786">
                <a:tc>
                  <a:txBody>
                    <a:bodyPr/>
                    <a:lstStyle/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(jobs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719455" marR="48260" indent="29845" algn="r">
                        <a:lnSpc>
                          <a:spcPts val="1220"/>
                        </a:lnSpc>
                        <a:spcBef>
                          <a:spcPts val="990"/>
                        </a:spcBef>
                      </a:pP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573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381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9215" marR="61594" indent="313055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lang="fr-BE" sz="1450" b="1" spc="1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/annonce)</a:t>
                      </a:r>
                      <a:endParaRPr sz="1450" dirty="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8610">
                        <a:lnSpc>
                          <a:spcPts val="1470"/>
                        </a:lnSpc>
                        <a:spcBef>
                          <a:spcPts val="835"/>
                        </a:spcBef>
                      </a:pPr>
                      <a:r>
                        <a:rPr sz="1450" b="1" spc="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50" b="1" spc="-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50" b="1" spc="-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(Pub</a:t>
                      </a:r>
                      <a:r>
                        <a:rPr sz="1450" b="1" spc="-7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50" b="1" spc="-7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5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article)</a:t>
                      </a:r>
                      <a:endParaRPr sz="1450">
                        <a:latin typeface="Mont"/>
                        <a:cs typeface="Mont"/>
                      </a:endParaRPr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04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5203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ou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endParaRPr sz="110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125"/>
                        </a:lnSpc>
                        <a:spcBef>
                          <a:spcPts val="12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80365">
                        <a:lnSpc>
                          <a:spcPts val="116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19035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Soir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Régions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(1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province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au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choix)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3025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432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55" name="object 7"/>
          <p:cNvGrpSpPr/>
          <p:nvPr/>
        </p:nvGrpSpPr>
        <p:grpSpPr>
          <a:xfrm>
            <a:off x="5728335" y="3225563"/>
            <a:ext cx="273050" cy="273050"/>
            <a:chOff x="5724817" y="1857438"/>
            <a:chExt cx="273050" cy="273050"/>
          </a:xfrm>
        </p:grpSpPr>
        <p:sp>
          <p:nvSpPr>
            <p:cNvPr id="56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58" name="object 10"/>
          <p:cNvGrpSpPr/>
          <p:nvPr/>
        </p:nvGrpSpPr>
        <p:grpSpPr>
          <a:xfrm>
            <a:off x="7284034" y="3225563"/>
            <a:ext cx="273050" cy="273050"/>
            <a:chOff x="7280516" y="1857438"/>
            <a:chExt cx="273050" cy="273050"/>
          </a:xfrm>
        </p:grpSpPr>
        <p:sp>
          <p:nvSpPr>
            <p:cNvPr id="59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1" name="object 13"/>
          <p:cNvGrpSpPr/>
          <p:nvPr/>
        </p:nvGrpSpPr>
        <p:grpSpPr>
          <a:xfrm>
            <a:off x="8839733" y="3225563"/>
            <a:ext cx="273050" cy="273050"/>
            <a:chOff x="8836215" y="1857438"/>
            <a:chExt cx="273050" cy="273050"/>
          </a:xfrm>
        </p:grpSpPr>
        <p:sp>
          <p:nvSpPr>
            <p:cNvPr id="62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4" name="object 7"/>
          <p:cNvGrpSpPr/>
          <p:nvPr/>
        </p:nvGrpSpPr>
        <p:grpSpPr>
          <a:xfrm>
            <a:off x="5723890" y="4084741"/>
            <a:ext cx="273050" cy="273050"/>
            <a:chOff x="5724817" y="1857438"/>
            <a:chExt cx="273050" cy="273050"/>
          </a:xfrm>
        </p:grpSpPr>
        <p:sp>
          <p:nvSpPr>
            <p:cNvPr id="65" name="object 8"/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67" name="object 10"/>
          <p:cNvGrpSpPr/>
          <p:nvPr/>
        </p:nvGrpSpPr>
        <p:grpSpPr>
          <a:xfrm>
            <a:off x="7279589" y="4084741"/>
            <a:ext cx="273050" cy="273050"/>
            <a:chOff x="7280516" y="1857438"/>
            <a:chExt cx="273050" cy="273050"/>
          </a:xfrm>
        </p:grpSpPr>
        <p:sp>
          <p:nvSpPr>
            <p:cNvPr id="68" name="object 11"/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70" name="object 13"/>
          <p:cNvGrpSpPr/>
          <p:nvPr/>
        </p:nvGrpSpPr>
        <p:grpSpPr>
          <a:xfrm>
            <a:off x="8835288" y="4084741"/>
            <a:ext cx="273050" cy="273050"/>
            <a:chOff x="8836215" y="1857438"/>
            <a:chExt cx="273050" cy="273050"/>
          </a:xfrm>
        </p:grpSpPr>
        <p:sp>
          <p:nvSpPr>
            <p:cNvPr id="71" name="object 14"/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8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49998"/>
            <a:ext cx="10800080" cy="108585"/>
          </a:xfrm>
          <a:custGeom>
            <a:avLst/>
            <a:gdLst/>
            <a:ahLst/>
            <a:cxnLst/>
            <a:rect l="l" t="t" r="r" b="b"/>
            <a:pathLst>
              <a:path w="10800080" h="108584">
                <a:moveTo>
                  <a:pt x="10800003" y="0"/>
                </a:moveTo>
                <a:lnTo>
                  <a:pt x="0" y="0"/>
                </a:lnTo>
                <a:lnTo>
                  <a:pt x="0" y="108000"/>
                </a:lnTo>
                <a:lnTo>
                  <a:pt x="10800003" y="108000"/>
                </a:lnTo>
                <a:lnTo>
                  <a:pt x="1080000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0536" y="5137755"/>
            <a:ext cx="1671955" cy="814705"/>
          </a:xfrm>
          <a:custGeom>
            <a:avLst/>
            <a:gdLst/>
            <a:ahLst/>
            <a:cxnLst/>
            <a:rect l="l" t="t" r="r" b="b"/>
            <a:pathLst>
              <a:path w="1671954" h="814704">
                <a:moveTo>
                  <a:pt x="1147584" y="0"/>
                </a:moveTo>
                <a:lnTo>
                  <a:pt x="1147584" y="305308"/>
                </a:lnTo>
                <a:lnTo>
                  <a:pt x="1096957" y="317599"/>
                </a:lnTo>
                <a:lnTo>
                  <a:pt x="1045881" y="327722"/>
                </a:lnTo>
                <a:lnTo>
                  <a:pt x="994441" y="335646"/>
                </a:lnTo>
                <a:lnTo>
                  <a:pt x="942722" y="341343"/>
                </a:lnTo>
                <a:lnTo>
                  <a:pt x="890808" y="344782"/>
                </a:lnTo>
                <a:lnTo>
                  <a:pt x="838784" y="345935"/>
                </a:lnTo>
                <a:lnTo>
                  <a:pt x="789092" y="344890"/>
                </a:lnTo>
                <a:lnTo>
                  <a:pt x="739481" y="341772"/>
                </a:lnTo>
                <a:lnTo>
                  <a:pt x="690033" y="336607"/>
                </a:lnTo>
                <a:lnTo>
                  <a:pt x="640828" y="329420"/>
                </a:lnTo>
                <a:lnTo>
                  <a:pt x="591949" y="320238"/>
                </a:lnTo>
                <a:lnTo>
                  <a:pt x="543476" y="309086"/>
                </a:lnTo>
                <a:lnTo>
                  <a:pt x="495492" y="295990"/>
                </a:lnTo>
                <a:lnTo>
                  <a:pt x="448076" y="280976"/>
                </a:lnTo>
                <a:lnTo>
                  <a:pt x="401312" y="264069"/>
                </a:lnTo>
                <a:lnTo>
                  <a:pt x="355280" y="245296"/>
                </a:lnTo>
                <a:lnTo>
                  <a:pt x="310061" y="224682"/>
                </a:lnTo>
                <a:lnTo>
                  <a:pt x="265737" y="202253"/>
                </a:lnTo>
                <a:lnTo>
                  <a:pt x="222390" y="178034"/>
                </a:lnTo>
                <a:lnTo>
                  <a:pt x="180101" y="152052"/>
                </a:lnTo>
                <a:lnTo>
                  <a:pt x="138950" y="124333"/>
                </a:lnTo>
                <a:lnTo>
                  <a:pt x="0" y="321500"/>
                </a:lnTo>
                <a:lnTo>
                  <a:pt x="41494" y="349704"/>
                </a:lnTo>
                <a:lnTo>
                  <a:pt x="83761" y="376381"/>
                </a:lnTo>
                <a:lnTo>
                  <a:pt x="126768" y="401520"/>
                </a:lnTo>
                <a:lnTo>
                  <a:pt x="170484" y="425111"/>
                </a:lnTo>
                <a:lnTo>
                  <a:pt x="214876" y="447145"/>
                </a:lnTo>
                <a:lnTo>
                  <a:pt x="259911" y="467610"/>
                </a:lnTo>
                <a:lnTo>
                  <a:pt x="305558" y="486496"/>
                </a:lnTo>
                <a:lnTo>
                  <a:pt x="351783" y="503794"/>
                </a:lnTo>
                <a:lnTo>
                  <a:pt x="398556" y="519493"/>
                </a:lnTo>
                <a:lnTo>
                  <a:pt x="445842" y="533583"/>
                </a:lnTo>
                <a:lnTo>
                  <a:pt x="493612" y="546053"/>
                </a:lnTo>
                <a:lnTo>
                  <a:pt x="541830" y="556894"/>
                </a:lnTo>
                <a:lnTo>
                  <a:pt x="590467" y="566095"/>
                </a:lnTo>
                <a:lnTo>
                  <a:pt x="639489" y="573646"/>
                </a:lnTo>
                <a:lnTo>
                  <a:pt x="688864" y="579537"/>
                </a:lnTo>
                <a:lnTo>
                  <a:pt x="738559" y="583757"/>
                </a:lnTo>
                <a:lnTo>
                  <a:pt x="788543" y="586297"/>
                </a:lnTo>
                <a:lnTo>
                  <a:pt x="838809" y="587146"/>
                </a:lnTo>
                <a:lnTo>
                  <a:pt x="890664" y="586198"/>
                </a:lnTo>
                <a:lnTo>
                  <a:pt x="942442" y="583366"/>
                </a:lnTo>
                <a:lnTo>
                  <a:pt x="994082" y="578665"/>
                </a:lnTo>
                <a:lnTo>
                  <a:pt x="1045527" y="572113"/>
                </a:lnTo>
                <a:lnTo>
                  <a:pt x="1096714" y="563724"/>
                </a:lnTo>
                <a:lnTo>
                  <a:pt x="1147584" y="553516"/>
                </a:lnTo>
                <a:lnTo>
                  <a:pt x="1147584" y="814552"/>
                </a:lnTo>
                <a:lnTo>
                  <a:pt x="1671358" y="407276"/>
                </a:lnTo>
                <a:lnTo>
                  <a:pt x="114758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80135" cy="6856730"/>
            <a:chOff x="0" y="0"/>
            <a:chExt cx="1080135" cy="685673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228600"/>
              <a:ext cx="199275" cy="1908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272" y="585050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133" y="463676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4" y="64744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061757" y="2286000"/>
            <a:ext cx="2168525" cy="21590"/>
            <a:chOff x="5061757" y="1999437"/>
            <a:chExt cx="2168525" cy="21590"/>
          </a:xfrm>
        </p:grpSpPr>
        <p:sp>
          <p:nvSpPr>
            <p:cNvPr id="14" name="object 14"/>
            <p:cNvSpPr/>
            <p:nvPr/>
          </p:nvSpPr>
          <p:spPr>
            <a:xfrm>
              <a:off x="5114467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61750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245009" y="2286000"/>
            <a:ext cx="2168525" cy="21590"/>
            <a:chOff x="8245009" y="1999437"/>
            <a:chExt cx="2168525" cy="21590"/>
          </a:xfrm>
        </p:grpSpPr>
        <p:sp>
          <p:nvSpPr>
            <p:cNvPr id="17" name="object 17"/>
            <p:cNvSpPr/>
            <p:nvPr/>
          </p:nvSpPr>
          <p:spPr>
            <a:xfrm>
              <a:off x="8297719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5005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38851" y="1622425"/>
            <a:ext cx="931544" cy="739775"/>
            <a:chOff x="4538851" y="1389359"/>
            <a:chExt cx="931544" cy="739775"/>
          </a:xfrm>
        </p:grpSpPr>
        <p:sp>
          <p:nvSpPr>
            <p:cNvPr id="24" name="object 24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0459" y="1392445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3284" y="1471624"/>
              <a:ext cx="385445" cy="530225"/>
            </a:xfrm>
            <a:custGeom>
              <a:avLst/>
              <a:gdLst/>
              <a:ahLst/>
              <a:cxnLst/>
              <a:rect l="l" t="t" r="r" b="b"/>
              <a:pathLst>
                <a:path w="385445" h="530225">
                  <a:moveTo>
                    <a:pt x="235737" y="520712"/>
                  </a:moveTo>
                  <a:lnTo>
                    <a:pt x="231482" y="520687"/>
                  </a:lnTo>
                  <a:lnTo>
                    <a:pt x="225120" y="520712"/>
                  </a:lnTo>
                  <a:lnTo>
                    <a:pt x="235737" y="520712"/>
                  </a:lnTo>
                  <a:close/>
                </a:path>
                <a:path w="385445" h="530225">
                  <a:moveTo>
                    <a:pt x="332295" y="184645"/>
                  </a:moveTo>
                  <a:lnTo>
                    <a:pt x="306806" y="110642"/>
                  </a:lnTo>
                  <a:lnTo>
                    <a:pt x="306806" y="178460"/>
                  </a:lnTo>
                  <a:lnTo>
                    <a:pt x="306501" y="179781"/>
                  </a:lnTo>
                  <a:lnTo>
                    <a:pt x="217614" y="248081"/>
                  </a:lnTo>
                  <a:lnTo>
                    <a:pt x="216814" y="248589"/>
                  </a:lnTo>
                  <a:lnTo>
                    <a:pt x="215595" y="249440"/>
                  </a:lnTo>
                  <a:lnTo>
                    <a:pt x="194576" y="188429"/>
                  </a:lnTo>
                  <a:lnTo>
                    <a:pt x="194576" y="256781"/>
                  </a:lnTo>
                  <a:lnTo>
                    <a:pt x="80340" y="257721"/>
                  </a:lnTo>
                  <a:lnTo>
                    <a:pt x="79121" y="257187"/>
                  </a:lnTo>
                  <a:lnTo>
                    <a:pt x="53924" y="183756"/>
                  </a:lnTo>
                  <a:lnTo>
                    <a:pt x="28346" y="109486"/>
                  </a:lnTo>
                  <a:lnTo>
                    <a:pt x="143598" y="108750"/>
                  </a:lnTo>
                  <a:lnTo>
                    <a:pt x="194576" y="256781"/>
                  </a:lnTo>
                  <a:lnTo>
                    <a:pt x="194576" y="188429"/>
                  </a:lnTo>
                  <a:lnTo>
                    <a:pt x="177863" y="139903"/>
                  </a:lnTo>
                  <a:lnTo>
                    <a:pt x="167043" y="108597"/>
                  </a:lnTo>
                  <a:lnTo>
                    <a:pt x="164807" y="102133"/>
                  </a:lnTo>
                  <a:lnTo>
                    <a:pt x="165150" y="100901"/>
                  </a:lnTo>
                  <a:lnTo>
                    <a:pt x="181813" y="88125"/>
                  </a:lnTo>
                  <a:lnTo>
                    <a:pt x="254012" y="32613"/>
                  </a:lnTo>
                  <a:lnTo>
                    <a:pt x="254901" y="32054"/>
                  </a:lnTo>
                  <a:lnTo>
                    <a:pt x="256057" y="31242"/>
                  </a:lnTo>
                  <a:lnTo>
                    <a:pt x="275640" y="88125"/>
                  </a:lnTo>
                  <a:lnTo>
                    <a:pt x="306806" y="178460"/>
                  </a:lnTo>
                  <a:lnTo>
                    <a:pt x="306806" y="110642"/>
                  </a:lnTo>
                  <a:lnTo>
                    <a:pt x="279463" y="31242"/>
                  </a:lnTo>
                  <a:lnTo>
                    <a:pt x="269544" y="2425"/>
                  </a:lnTo>
                  <a:lnTo>
                    <a:pt x="261162" y="0"/>
                  </a:lnTo>
                  <a:lnTo>
                    <a:pt x="148767" y="86423"/>
                  </a:lnTo>
                  <a:lnTo>
                    <a:pt x="146634" y="87185"/>
                  </a:lnTo>
                  <a:lnTo>
                    <a:pt x="14414" y="88125"/>
                  </a:lnTo>
                  <a:lnTo>
                    <a:pt x="6210" y="88125"/>
                  </a:lnTo>
                  <a:lnTo>
                    <a:pt x="0" y="95237"/>
                  </a:lnTo>
                  <a:lnTo>
                    <a:pt x="17526" y="145770"/>
                  </a:lnTo>
                  <a:lnTo>
                    <a:pt x="62801" y="277266"/>
                  </a:lnTo>
                  <a:lnTo>
                    <a:pt x="66370" y="279768"/>
                  </a:lnTo>
                  <a:lnTo>
                    <a:pt x="208153" y="278384"/>
                  </a:lnTo>
                  <a:lnTo>
                    <a:pt x="240957" y="257721"/>
                  </a:lnTo>
                  <a:lnTo>
                    <a:pt x="331114" y="188493"/>
                  </a:lnTo>
                  <a:lnTo>
                    <a:pt x="332295" y="184645"/>
                  </a:lnTo>
                  <a:close/>
                </a:path>
                <a:path w="385445" h="530225">
                  <a:moveTo>
                    <a:pt x="361340" y="470725"/>
                  </a:moveTo>
                  <a:lnTo>
                    <a:pt x="361276" y="360819"/>
                  </a:lnTo>
                  <a:lnTo>
                    <a:pt x="337591" y="330987"/>
                  </a:lnTo>
                  <a:lnTo>
                    <a:pt x="337591" y="356920"/>
                  </a:lnTo>
                  <a:lnTo>
                    <a:pt x="337591" y="470725"/>
                  </a:lnTo>
                  <a:lnTo>
                    <a:pt x="99669" y="470725"/>
                  </a:lnTo>
                  <a:lnTo>
                    <a:pt x="99618" y="469506"/>
                  </a:lnTo>
                  <a:lnTo>
                    <a:pt x="99593" y="356920"/>
                  </a:lnTo>
                  <a:lnTo>
                    <a:pt x="104013" y="352475"/>
                  </a:lnTo>
                  <a:lnTo>
                    <a:pt x="333082" y="352475"/>
                  </a:lnTo>
                  <a:lnTo>
                    <a:pt x="337591" y="356920"/>
                  </a:lnTo>
                  <a:lnTo>
                    <a:pt x="337591" y="330987"/>
                  </a:lnTo>
                  <a:lnTo>
                    <a:pt x="337286" y="330809"/>
                  </a:lnTo>
                  <a:lnTo>
                    <a:pt x="323621" y="328676"/>
                  </a:lnTo>
                  <a:lnTo>
                    <a:pt x="223710" y="328676"/>
                  </a:lnTo>
                  <a:lnTo>
                    <a:pt x="223710" y="343065"/>
                  </a:lnTo>
                  <a:lnTo>
                    <a:pt x="221386" y="345516"/>
                  </a:lnTo>
                  <a:lnTo>
                    <a:pt x="215874" y="345655"/>
                  </a:lnTo>
                  <a:lnTo>
                    <a:pt x="213474" y="343319"/>
                  </a:lnTo>
                  <a:lnTo>
                    <a:pt x="213525" y="337756"/>
                  </a:lnTo>
                  <a:lnTo>
                    <a:pt x="215798" y="335483"/>
                  </a:lnTo>
                  <a:lnTo>
                    <a:pt x="221157" y="335534"/>
                  </a:lnTo>
                  <a:lnTo>
                    <a:pt x="223481" y="337756"/>
                  </a:lnTo>
                  <a:lnTo>
                    <a:pt x="223710" y="343065"/>
                  </a:lnTo>
                  <a:lnTo>
                    <a:pt x="223710" y="328676"/>
                  </a:lnTo>
                  <a:lnTo>
                    <a:pt x="109613" y="328714"/>
                  </a:lnTo>
                  <a:lnTo>
                    <a:pt x="77635" y="352679"/>
                  </a:lnTo>
                  <a:lnTo>
                    <a:pt x="75628" y="494309"/>
                  </a:lnTo>
                  <a:lnTo>
                    <a:pt x="361340" y="494309"/>
                  </a:lnTo>
                  <a:lnTo>
                    <a:pt x="361340" y="470725"/>
                  </a:lnTo>
                  <a:close/>
                </a:path>
                <a:path w="385445" h="530225">
                  <a:moveTo>
                    <a:pt x="384911" y="506272"/>
                  </a:moveTo>
                  <a:lnTo>
                    <a:pt x="242062" y="506272"/>
                  </a:lnTo>
                  <a:lnTo>
                    <a:pt x="242062" y="520458"/>
                  </a:lnTo>
                  <a:lnTo>
                    <a:pt x="239991" y="520738"/>
                  </a:lnTo>
                  <a:lnTo>
                    <a:pt x="212178" y="520712"/>
                  </a:lnTo>
                  <a:lnTo>
                    <a:pt x="205600" y="520687"/>
                  </a:lnTo>
                  <a:lnTo>
                    <a:pt x="196977" y="520738"/>
                  </a:lnTo>
                  <a:lnTo>
                    <a:pt x="195072" y="520407"/>
                  </a:lnTo>
                  <a:lnTo>
                    <a:pt x="195084" y="515556"/>
                  </a:lnTo>
                  <a:lnTo>
                    <a:pt x="196989" y="515226"/>
                  </a:lnTo>
                  <a:lnTo>
                    <a:pt x="199034" y="515226"/>
                  </a:lnTo>
                  <a:lnTo>
                    <a:pt x="208749" y="515251"/>
                  </a:lnTo>
                  <a:lnTo>
                    <a:pt x="239877" y="515226"/>
                  </a:lnTo>
                  <a:lnTo>
                    <a:pt x="241884" y="515480"/>
                  </a:lnTo>
                  <a:lnTo>
                    <a:pt x="242062" y="520458"/>
                  </a:lnTo>
                  <a:lnTo>
                    <a:pt x="242062" y="506272"/>
                  </a:lnTo>
                  <a:lnTo>
                    <a:pt x="52006" y="506272"/>
                  </a:lnTo>
                  <a:lnTo>
                    <a:pt x="51943" y="507784"/>
                  </a:lnTo>
                  <a:lnTo>
                    <a:pt x="54279" y="516661"/>
                  </a:lnTo>
                  <a:lnTo>
                    <a:pt x="59613" y="523646"/>
                  </a:lnTo>
                  <a:lnTo>
                    <a:pt x="67348" y="528231"/>
                  </a:lnTo>
                  <a:lnTo>
                    <a:pt x="76885" y="529869"/>
                  </a:lnTo>
                  <a:lnTo>
                    <a:pt x="362178" y="529856"/>
                  </a:lnTo>
                  <a:lnTo>
                    <a:pt x="383959" y="513829"/>
                  </a:lnTo>
                  <a:lnTo>
                    <a:pt x="384911" y="506272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256" y="1598595"/>
              <a:ext cx="107577" cy="997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4131" y="1532012"/>
              <a:ext cx="311062" cy="38011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41455" y="1612379"/>
              <a:ext cx="384175" cy="307975"/>
            </a:xfrm>
            <a:custGeom>
              <a:avLst/>
              <a:gdLst/>
              <a:ahLst/>
              <a:cxnLst/>
              <a:rect l="l" t="t" r="r" b="b"/>
              <a:pathLst>
                <a:path w="384175" h="307975">
                  <a:moveTo>
                    <a:pt x="303453" y="5613"/>
                  </a:moveTo>
                  <a:lnTo>
                    <a:pt x="302285" y="3302"/>
                  </a:lnTo>
                  <a:lnTo>
                    <a:pt x="298335" y="419"/>
                  </a:lnTo>
                  <a:lnTo>
                    <a:pt x="295795" y="0"/>
                  </a:lnTo>
                  <a:lnTo>
                    <a:pt x="288099" y="2438"/>
                  </a:lnTo>
                  <a:lnTo>
                    <a:pt x="288099" y="18529"/>
                  </a:lnTo>
                  <a:lnTo>
                    <a:pt x="288099" y="230390"/>
                  </a:lnTo>
                  <a:lnTo>
                    <a:pt x="162394" y="190703"/>
                  </a:lnTo>
                  <a:lnTo>
                    <a:pt x="119075" y="177025"/>
                  </a:lnTo>
                  <a:lnTo>
                    <a:pt x="119075" y="174980"/>
                  </a:lnTo>
                  <a:lnTo>
                    <a:pt x="119075" y="73939"/>
                  </a:lnTo>
                  <a:lnTo>
                    <a:pt x="119075" y="71894"/>
                  </a:lnTo>
                  <a:lnTo>
                    <a:pt x="288099" y="18529"/>
                  </a:lnTo>
                  <a:lnTo>
                    <a:pt x="288099" y="2438"/>
                  </a:lnTo>
                  <a:lnTo>
                    <a:pt x="110236" y="58572"/>
                  </a:lnTo>
                  <a:lnTo>
                    <a:pt x="103720" y="58572"/>
                  </a:lnTo>
                  <a:lnTo>
                    <a:pt x="103720" y="73939"/>
                  </a:lnTo>
                  <a:lnTo>
                    <a:pt x="103720" y="174980"/>
                  </a:lnTo>
                  <a:lnTo>
                    <a:pt x="95211" y="174980"/>
                  </a:lnTo>
                  <a:lnTo>
                    <a:pt x="95211" y="190347"/>
                  </a:lnTo>
                  <a:lnTo>
                    <a:pt x="60312" y="289382"/>
                  </a:lnTo>
                  <a:lnTo>
                    <a:pt x="56324" y="292176"/>
                  </a:lnTo>
                  <a:lnTo>
                    <a:pt x="48399" y="292176"/>
                  </a:lnTo>
                  <a:lnTo>
                    <a:pt x="45262" y="290563"/>
                  </a:lnTo>
                  <a:lnTo>
                    <a:pt x="41325" y="285000"/>
                  </a:lnTo>
                  <a:lnTo>
                    <a:pt x="40855" y="281597"/>
                  </a:lnTo>
                  <a:lnTo>
                    <a:pt x="73025" y="190347"/>
                  </a:lnTo>
                  <a:lnTo>
                    <a:pt x="95211" y="190347"/>
                  </a:lnTo>
                  <a:lnTo>
                    <a:pt x="95211" y="174980"/>
                  </a:lnTo>
                  <a:lnTo>
                    <a:pt x="61455" y="174980"/>
                  </a:lnTo>
                  <a:lnTo>
                    <a:pt x="61442" y="162560"/>
                  </a:lnTo>
                  <a:lnTo>
                    <a:pt x="61455" y="86360"/>
                  </a:lnTo>
                  <a:lnTo>
                    <a:pt x="61455" y="73939"/>
                  </a:lnTo>
                  <a:lnTo>
                    <a:pt x="103720" y="73939"/>
                  </a:lnTo>
                  <a:lnTo>
                    <a:pt x="103720" y="58572"/>
                  </a:lnTo>
                  <a:lnTo>
                    <a:pt x="49542" y="58572"/>
                  </a:lnTo>
                  <a:lnTo>
                    <a:pt x="46101" y="62014"/>
                  </a:lnTo>
                  <a:lnTo>
                    <a:pt x="46101" y="70777"/>
                  </a:lnTo>
                  <a:lnTo>
                    <a:pt x="46101" y="86360"/>
                  </a:lnTo>
                  <a:lnTo>
                    <a:pt x="46101" y="162560"/>
                  </a:lnTo>
                  <a:lnTo>
                    <a:pt x="33909" y="157721"/>
                  </a:lnTo>
                  <a:lnTo>
                    <a:pt x="24168" y="149199"/>
                  </a:lnTo>
                  <a:lnTo>
                    <a:pt x="17703" y="137833"/>
                  </a:lnTo>
                  <a:lnTo>
                    <a:pt x="15367" y="124460"/>
                  </a:lnTo>
                  <a:lnTo>
                    <a:pt x="17703" y="111086"/>
                  </a:lnTo>
                  <a:lnTo>
                    <a:pt x="24168" y="99720"/>
                  </a:lnTo>
                  <a:lnTo>
                    <a:pt x="33909" y="91186"/>
                  </a:lnTo>
                  <a:lnTo>
                    <a:pt x="46101" y="86360"/>
                  </a:lnTo>
                  <a:lnTo>
                    <a:pt x="46101" y="70777"/>
                  </a:lnTo>
                  <a:lnTo>
                    <a:pt x="27914" y="76911"/>
                  </a:lnTo>
                  <a:lnTo>
                    <a:pt x="13296" y="88798"/>
                  </a:lnTo>
                  <a:lnTo>
                    <a:pt x="3543" y="105092"/>
                  </a:lnTo>
                  <a:lnTo>
                    <a:pt x="0" y="124460"/>
                  </a:lnTo>
                  <a:lnTo>
                    <a:pt x="3543" y="143827"/>
                  </a:lnTo>
                  <a:lnTo>
                    <a:pt x="13296" y="160121"/>
                  </a:lnTo>
                  <a:lnTo>
                    <a:pt x="27914" y="172008"/>
                  </a:lnTo>
                  <a:lnTo>
                    <a:pt x="46101" y="178155"/>
                  </a:lnTo>
                  <a:lnTo>
                    <a:pt x="46101" y="186905"/>
                  </a:lnTo>
                  <a:lnTo>
                    <a:pt x="49542" y="190347"/>
                  </a:lnTo>
                  <a:lnTo>
                    <a:pt x="56730" y="190347"/>
                  </a:lnTo>
                  <a:lnTo>
                    <a:pt x="24688" y="281254"/>
                  </a:lnTo>
                  <a:lnTo>
                    <a:pt x="25869" y="289750"/>
                  </a:lnTo>
                  <a:lnTo>
                    <a:pt x="35572" y="303453"/>
                  </a:lnTo>
                  <a:lnTo>
                    <a:pt x="43472" y="307530"/>
                  </a:lnTo>
                  <a:lnTo>
                    <a:pt x="51866" y="307530"/>
                  </a:lnTo>
                  <a:lnTo>
                    <a:pt x="111379" y="190703"/>
                  </a:lnTo>
                  <a:lnTo>
                    <a:pt x="295795" y="248932"/>
                  </a:lnTo>
                  <a:lnTo>
                    <a:pt x="298335" y="248500"/>
                  </a:lnTo>
                  <a:lnTo>
                    <a:pt x="302285" y="245618"/>
                  </a:lnTo>
                  <a:lnTo>
                    <a:pt x="303453" y="243319"/>
                  </a:lnTo>
                  <a:lnTo>
                    <a:pt x="303453" y="230390"/>
                  </a:lnTo>
                  <a:lnTo>
                    <a:pt x="303453" y="18529"/>
                  </a:lnTo>
                  <a:lnTo>
                    <a:pt x="303453" y="5613"/>
                  </a:lnTo>
                  <a:close/>
                </a:path>
                <a:path w="384175" h="307975">
                  <a:moveTo>
                    <a:pt x="379120" y="224332"/>
                  </a:moveTo>
                  <a:lnTo>
                    <a:pt x="379107" y="219468"/>
                  </a:lnTo>
                  <a:lnTo>
                    <a:pt x="349135" y="189725"/>
                  </a:lnTo>
                  <a:lnTo>
                    <a:pt x="346125" y="186740"/>
                  </a:lnTo>
                  <a:lnTo>
                    <a:pt x="341261" y="186753"/>
                  </a:lnTo>
                  <a:lnTo>
                    <a:pt x="335292" y="192773"/>
                  </a:lnTo>
                  <a:lnTo>
                    <a:pt x="335305" y="197637"/>
                  </a:lnTo>
                  <a:lnTo>
                    <a:pt x="366776" y="228866"/>
                  </a:lnTo>
                  <a:lnTo>
                    <a:pt x="368731" y="229616"/>
                  </a:lnTo>
                  <a:lnTo>
                    <a:pt x="372668" y="229616"/>
                  </a:lnTo>
                  <a:lnTo>
                    <a:pt x="374637" y="228854"/>
                  </a:lnTo>
                  <a:lnTo>
                    <a:pt x="379120" y="224332"/>
                  </a:lnTo>
                  <a:close/>
                </a:path>
                <a:path w="384175" h="307975">
                  <a:moveTo>
                    <a:pt x="379120" y="24587"/>
                  </a:moveTo>
                  <a:lnTo>
                    <a:pt x="373151" y="18567"/>
                  </a:lnTo>
                  <a:lnTo>
                    <a:pt x="368287" y="18542"/>
                  </a:lnTo>
                  <a:lnTo>
                    <a:pt x="335305" y="51282"/>
                  </a:lnTo>
                  <a:lnTo>
                    <a:pt x="335292" y="56146"/>
                  </a:lnTo>
                  <a:lnTo>
                    <a:pt x="339775" y="60667"/>
                  </a:lnTo>
                  <a:lnTo>
                    <a:pt x="341757" y="61417"/>
                  </a:lnTo>
                  <a:lnTo>
                    <a:pt x="345681" y="61417"/>
                  </a:lnTo>
                  <a:lnTo>
                    <a:pt x="347637" y="60680"/>
                  </a:lnTo>
                  <a:lnTo>
                    <a:pt x="349135" y="59194"/>
                  </a:lnTo>
                  <a:lnTo>
                    <a:pt x="379107" y="29451"/>
                  </a:lnTo>
                  <a:lnTo>
                    <a:pt x="379120" y="24587"/>
                  </a:lnTo>
                  <a:close/>
                </a:path>
                <a:path w="384175" h="307975">
                  <a:moveTo>
                    <a:pt x="383946" y="120218"/>
                  </a:moveTo>
                  <a:lnTo>
                    <a:pt x="380504" y="116776"/>
                  </a:lnTo>
                  <a:lnTo>
                    <a:pt x="338137" y="116776"/>
                  </a:lnTo>
                  <a:lnTo>
                    <a:pt x="333895" y="116776"/>
                  </a:lnTo>
                  <a:lnTo>
                    <a:pt x="330454" y="120218"/>
                  </a:lnTo>
                  <a:lnTo>
                    <a:pt x="330454" y="128701"/>
                  </a:lnTo>
                  <a:lnTo>
                    <a:pt x="333895" y="132130"/>
                  </a:lnTo>
                  <a:lnTo>
                    <a:pt x="380504" y="132130"/>
                  </a:lnTo>
                  <a:lnTo>
                    <a:pt x="383946" y="128701"/>
                  </a:lnTo>
                  <a:lnTo>
                    <a:pt x="383946" y="12021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8851" y="1613347"/>
              <a:ext cx="285115" cy="392430"/>
            </a:xfrm>
            <a:custGeom>
              <a:avLst/>
              <a:gdLst/>
              <a:ahLst/>
              <a:cxnLst/>
              <a:rect l="l" t="t" r="r" b="b"/>
              <a:pathLst>
                <a:path w="285114" h="392430">
                  <a:moveTo>
                    <a:pt x="140627" y="0"/>
                  </a:moveTo>
                  <a:lnTo>
                    <a:pt x="94481" y="5936"/>
                  </a:lnTo>
                  <a:lnTo>
                    <a:pt x="57116" y="22947"/>
                  </a:lnTo>
                  <a:lnTo>
                    <a:pt x="29378" y="49838"/>
                  </a:lnTo>
                  <a:lnTo>
                    <a:pt x="12114" y="85412"/>
                  </a:lnTo>
                  <a:lnTo>
                    <a:pt x="6172" y="128473"/>
                  </a:lnTo>
                  <a:lnTo>
                    <a:pt x="6172" y="135547"/>
                  </a:lnTo>
                  <a:lnTo>
                    <a:pt x="107289" y="135547"/>
                  </a:lnTo>
                  <a:lnTo>
                    <a:pt x="107289" y="128155"/>
                  </a:lnTo>
                  <a:lnTo>
                    <a:pt x="109671" y="112582"/>
                  </a:lnTo>
                  <a:lnTo>
                    <a:pt x="116520" y="100769"/>
                  </a:lnTo>
                  <a:lnTo>
                    <a:pt x="127397" y="93274"/>
                  </a:lnTo>
                  <a:lnTo>
                    <a:pt x="141858" y="90652"/>
                  </a:lnTo>
                  <a:lnTo>
                    <a:pt x="155323" y="93149"/>
                  </a:lnTo>
                  <a:lnTo>
                    <a:pt x="165838" y="100198"/>
                  </a:lnTo>
                  <a:lnTo>
                    <a:pt x="172678" y="111135"/>
                  </a:lnTo>
                  <a:lnTo>
                    <a:pt x="175120" y="125298"/>
                  </a:lnTo>
                  <a:lnTo>
                    <a:pt x="172837" y="142148"/>
                  </a:lnTo>
                  <a:lnTo>
                    <a:pt x="145281" y="191395"/>
                  </a:lnTo>
                  <a:lnTo>
                    <a:pt x="113812" y="232442"/>
                  </a:lnTo>
                  <a:lnTo>
                    <a:pt x="66417" y="290206"/>
                  </a:lnTo>
                  <a:lnTo>
                    <a:pt x="0" y="369011"/>
                  </a:lnTo>
                  <a:lnTo>
                    <a:pt x="0" y="392302"/>
                  </a:lnTo>
                  <a:lnTo>
                    <a:pt x="284518" y="392302"/>
                  </a:lnTo>
                  <a:lnTo>
                    <a:pt x="284518" y="301574"/>
                  </a:lnTo>
                  <a:lnTo>
                    <a:pt x="178168" y="301574"/>
                  </a:lnTo>
                  <a:lnTo>
                    <a:pt x="228250" y="240259"/>
                  </a:lnTo>
                  <a:lnTo>
                    <a:pt x="258664" y="194156"/>
                  </a:lnTo>
                  <a:lnTo>
                    <a:pt x="273737" y="156793"/>
                  </a:lnTo>
                  <a:lnTo>
                    <a:pt x="277799" y="121704"/>
                  </a:lnTo>
                  <a:lnTo>
                    <a:pt x="267776" y="72389"/>
                  </a:lnTo>
                  <a:lnTo>
                    <a:pt x="239641" y="33920"/>
                  </a:lnTo>
                  <a:lnTo>
                    <a:pt x="196291" y="8916"/>
                  </a:lnTo>
                  <a:lnTo>
                    <a:pt x="14062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47300" y="381000"/>
            <a:ext cx="18211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Branding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48105" y="1536905"/>
            <a:ext cx="1875789" cy="6184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b="1" spc="-5" dirty="0">
                <a:solidFill>
                  <a:srgbClr val="00AEEF"/>
                </a:solidFill>
                <a:latin typeface="Mont-Heavy"/>
                <a:cs typeface="Mont-Heavy"/>
              </a:rPr>
              <a:t>Diffuser</a:t>
            </a:r>
            <a:r>
              <a:rPr sz="1300" b="1" spc="2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massivement </a:t>
            </a:r>
            <a:r>
              <a:rPr sz="1300" spc="-3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et</a:t>
            </a:r>
            <a:endParaRPr sz="1300">
              <a:latin typeface="Mont-Book"/>
              <a:cs typeface="Mont-Book"/>
            </a:endParaRPr>
          </a:p>
          <a:p>
            <a:pPr marL="12700">
              <a:lnSpc>
                <a:spcPts val="1490"/>
              </a:lnSpc>
            </a:pP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visuels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55301" y="1426144"/>
            <a:ext cx="2101215" cy="75946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9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Répéter </a:t>
            </a:r>
            <a:r>
              <a:rPr sz="1300" b="1" spc="-10" dirty="0">
                <a:solidFill>
                  <a:srgbClr val="00AEEF"/>
                </a:solidFill>
                <a:latin typeface="Mont-Heavy"/>
                <a:cs typeface="Mont-Heavy"/>
              </a:rPr>
              <a:t>votre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message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b="1" spc="5" dirty="0">
                <a:solidFill>
                  <a:srgbClr val="00AEEF"/>
                </a:solidFill>
                <a:latin typeface="Mont-Heavy"/>
                <a:cs typeface="Mont-Heavy"/>
              </a:rPr>
              <a:t>sur multiples </a:t>
            </a:r>
            <a:r>
              <a:rPr sz="1300" b="1" spc="10" dirty="0">
                <a:solidFill>
                  <a:srgbClr val="00AEEF"/>
                </a:solidFill>
                <a:latin typeface="Mont-Heavy"/>
                <a:cs typeface="Mont-Heavy"/>
              </a:rPr>
              <a:t>supports </a:t>
            </a:r>
            <a:r>
              <a:rPr sz="1300" b="1" spc="15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pour</a:t>
            </a:r>
            <a:r>
              <a:rPr sz="1300" spc="-5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ont-Book"/>
                <a:cs typeface="Mont-Book"/>
              </a:rPr>
              <a:t>devenir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l’organisme</a:t>
            </a:r>
            <a:r>
              <a:rPr sz="13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choix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de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ce</a:t>
            </a: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secteur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581641" y="1622423"/>
            <a:ext cx="927735" cy="739775"/>
            <a:chOff x="7581641" y="1389357"/>
            <a:chExt cx="927735" cy="739775"/>
          </a:xfrm>
        </p:grpSpPr>
        <p:sp>
          <p:nvSpPr>
            <p:cNvPr id="41" name="object 41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59293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59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384" y="1857000"/>
              <a:ext cx="354412" cy="1921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73485" y="1471472"/>
              <a:ext cx="493395" cy="384175"/>
            </a:xfrm>
            <a:custGeom>
              <a:avLst/>
              <a:gdLst/>
              <a:ahLst/>
              <a:cxnLst/>
              <a:rect l="l" t="t" r="r" b="b"/>
              <a:pathLst>
                <a:path w="493395" h="384175">
                  <a:moveTo>
                    <a:pt x="427431" y="0"/>
                  </a:moveTo>
                  <a:lnTo>
                    <a:pt x="238671" y="0"/>
                  </a:lnTo>
                  <a:lnTo>
                    <a:pt x="228459" y="2067"/>
                  </a:lnTo>
                  <a:lnTo>
                    <a:pt x="220110" y="7702"/>
                  </a:lnTo>
                  <a:lnTo>
                    <a:pt x="214475" y="16052"/>
                  </a:lnTo>
                  <a:lnTo>
                    <a:pt x="212407" y="26263"/>
                  </a:lnTo>
                  <a:lnTo>
                    <a:pt x="212407" y="34683"/>
                  </a:lnTo>
                  <a:lnTo>
                    <a:pt x="7480" y="73672"/>
                  </a:lnTo>
                  <a:lnTo>
                    <a:pt x="1854" y="79705"/>
                  </a:lnTo>
                  <a:lnTo>
                    <a:pt x="0" y="94881"/>
                  </a:lnTo>
                  <a:lnTo>
                    <a:pt x="3911" y="101879"/>
                  </a:lnTo>
                  <a:lnTo>
                    <a:pt x="18804" y="108767"/>
                  </a:lnTo>
                  <a:lnTo>
                    <a:pt x="45402" y="121551"/>
                  </a:lnTo>
                  <a:lnTo>
                    <a:pt x="7480" y="128765"/>
                  </a:lnTo>
                  <a:lnTo>
                    <a:pt x="1854" y="134785"/>
                  </a:lnTo>
                  <a:lnTo>
                    <a:pt x="0" y="149961"/>
                  </a:lnTo>
                  <a:lnTo>
                    <a:pt x="3911" y="156972"/>
                  </a:lnTo>
                  <a:lnTo>
                    <a:pt x="18804" y="163853"/>
                  </a:lnTo>
                  <a:lnTo>
                    <a:pt x="45402" y="176631"/>
                  </a:lnTo>
                  <a:lnTo>
                    <a:pt x="7480" y="183845"/>
                  </a:lnTo>
                  <a:lnTo>
                    <a:pt x="1854" y="189865"/>
                  </a:lnTo>
                  <a:lnTo>
                    <a:pt x="0" y="205041"/>
                  </a:lnTo>
                  <a:lnTo>
                    <a:pt x="3911" y="212051"/>
                  </a:lnTo>
                  <a:lnTo>
                    <a:pt x="18804" y="218938"/>
                  </a:lnTo>
                  <a:lnTo>
                    <a:pt x="45402" y="231711"/>
                  </a:lnTo>
                  <a:lnTo>
                    <a:pt x="7365" y="238950"/>
                  </a:lnTo>
                  <a:lnTo>
                    <a:pt x="1866" y="244830"/>
                  </a:lnTo>
                  <a:lnTo>
                    <a:pt x="0" y="260121"/>
                  </a:lnTo>
                  <a:lnTo>
                    <a:pt x="3911" y="267131"/>
                  </a:lnTo>
                  <a:lnTo>
                    <a:pt x="18799" y="274020"/>
                  </a:lnTo>
                  <a:lnTo>
                    <a:pt x="45402" y="286804"/>
                  </a:lnTo>
                  <a:lnTo>
                    <a:pt x="7365" y="294030"/>
                  </a:lnTo>
                  <a:lnTo>
                    <a:pt x="1866" y="299923"/>
                  </a:lnTo>
                  <a:lnTo>
                    <a:pt x="0" y="315214"/>
                  </a:lnTo>
                  <a:lnTo>
                    <a:pt x="3911" y="322211"/>
                  </a:lnTo>
                  <a:lnTo>
                    <a:pt x="10883" y="325424"/>
                  </a:lnTo>
                  <a:lnTo>
                    <a:pt x="46658" y="342503"/>
                  </a:lnTo>
                  <a:lnTo>
                    <a:pt x="95304" y="366776"/>
                  </a:lnTo>
                  <a:lnTo>
                    <a:pt x="128841" y="383844"/>
                  </a:lnTo>
                  <a:lnTo>
                    <a:pt x="130174" y="384162"/>
                  </a:lnTo>
                  <a:lnTo>
                    <a:pt x="132105" y="384162"/>
                  </a:lnTo>
                  <a:lnTo>
                    <a:pt x="132689" y="384098"/>
                  </a:lnTo>
                  <a:lnTo>
                    <a:pt x="215118" y="366750"/>
                  </a:lnTo>
                  <a:lnTo>
                    <a:pt x="132727" y="366750"/>
                  </a:lnTo>
                  <a:lnTo>
                    <a:pt x="84283" y="342207"/>
                  </a:lnTo>
                  <a:lnTo>
                    <a:pt x="49828" y="325166"/>
                  </a:lnTo>
                  <a:lnTo>
                    <a:pt x="34170" y="317715"/>
                  </a:lnTo>
                  <a:lnTo>
                    <a:pt x="14439" y="317715"/>
                  </a:lnTo>
                  <a:lnTo>
                    <a:pt x="18122" y="309270"/>
                  </a:lnTo>
                  <a:lnTo>
                    <a:pt x="70624" y="299275"/>
                  </a:lnTo>
                  <a:lnTo>
                    <a:pt x="108370" y="299275"/>
                  </a:lnTo>
                  <a:lnTo>
                    <a:pt x="57729" y="273989"/>
                  </a:lnTo>
                  <a:lnTo>
                    <a:pt x="49828" y="270081"/>
                  </a:lnTo>
                  <a:lnTo>
                    <a:pt x="34176" y="262636"/>
                  </a:lnTo>
                  <a:lnTo>
                    <a:pt x="14439" y="262636"/>
                  </a:lnTo>
                  <a:lnTo>
                    <a:pt x="18122" y="254177"/>
                  </a:lnTo>
                  <a:lnTo>
                    <a:pt x="70637" y="244182"/>
                  </a:lnTo>
                  <a:lnTo>
                    <a:pt x="108355" y="244182"/>
                  </a:lnTo>
                  <a:lnTo>
                    <a:pt x="57734" y="218909"/>
                  </a:lnTo>
                  <a:lnTo>
                    <a:pt x="49828" y="214999"/>
                  </a:lnTo>
                  <a:lnTo>
                    <a:pt x="34177" y="207556"/>
                  </a:lnTo>
                  <a:lnTo>
                    <a:pt x="14439" y="207556"/>
                  </a:lnTo>
                  <a:lnTo>
                    <a:pt x="18122" y="199097"/>
                  </a:lnTo>
                  <a:lnTo>
                    <a:pt x="70637" y="189103"/>
                  </a:lnTo>
                  <a:lnTo>
                    <a:pt x="108366" y="189103"/>
                  </a:lnTo>
                  <a:lnTo>
                    <a:pt x="57745" y="163830"/>
                  </a:lnTo>
                  <a:lnTo>
                    <a:pt x="49828" y="159914"/>
                  </a:lnTo>
                  <a:lnTo>
                    <a:pt x="34170" y="152463"/>
                  </a:lnTo>
                  <a:lnTo>
                    <a:pt x="14439" y="152463"/>
                  </a:lnTo>
                  <a:lnTo>
                    <a:pt x="18122" y="144018"/>
                  </a:lnTo>
                  <a:lnTo>
                    <a:pt x="70637" y="134023"/>
                  </a:lnTo>
                  <a:lnTo>
                    <a:pt x="108370" y="134023"/>
                  </a:lnTo>
                  <a:lnTo>
                    <a:pt x="49828" y="104829"/>
                  </a:lnTo>
                  <a:lnTo>
                    <a:pt x="34176" y="97383"/>
                  </a:lnTo>
                  <a:lnTo>
                    <a:pt x="14439" y="97383"/>
                  </a:lnTo>
                  <a:lnTo>
                    <a:pt x="18122" y="88925"/>
                  </a:lnTo>
                  <a:lnTo>
                    <a:pt x="212407" y="51955"/>
                  </a:lnTo>
                  <a:lnTo>
                    <a:pt x="229374" y="51955"/>
                  </a:lnTo>
                  <a:lnTo>
                    <a:pt x="229374" y="21145"/>
                  </a:lnTo>
                  <a:lnTo>
                    <a:pt x="233540" y="16967"/>
                  </a:lnTo>
                  <a:lnTo>
                    <a:pt x="447875" y="16967"/>
                  </a:lnTo>
                  <a:lnTo>
                    <a:pt x="432485" y="1727"/>
                  </a:lnTo>
                  <a:lnTo>
                    <a:pt x="431634" y="1219"/>
                  </a:lnTo>
                  <a:lnTo>
                    <a:pt x="430479" y="685"/>
                  </a:lnTo>
                  <a:lnTo>
                    <a:pt x="430212" y="622"/>
                  </a:lnTo>
                  <a:lnTo>
                    <a:pt x="429234" y="292"/>
                  </a:lnTo>
                  <a:lnTo>
                    <a:pt x="428523" y="152"/>
                  </a:lnTo>
                  <a:lnTo>
                    <a:pt x="427608" y="88"/>
                  </a:lnTo>
                  <a:lnTo>
                    <a:pt x="427431" y="0"/>
                  </a:lnTo>
                  <a:close/>
                </a:path>
                <a:path w="493395" h="384175">
                  <a:moveTo>
                    <a:pt x="469610" y="366166"/>
                  </a:moveTo>
                  <a:lnTo>
                    <a:pt x="217893" y="366166"/>
                  </a:lnTo>
                  <a:lnTo>
                    <a:pt x="218833" y="366522"/>
                  </a:lnTo>
                  <a:lnTo>
                    <a:pt x="219824" y="366776"/>
                  </a:lnTo>
                  <a:lnTo>
                    <a:pt x="466597" y="366776"/>
                  </a:lnTo>
                  <a:lnTo>
                    <a:pt x="469610" y="366166"/>
                  </a:lnTo>
                  <a:close/>
                </a:path>
                <a:path w="493395" h="384175">
                  <a:moveTo>
                    <a:pt x="229374" y="312242"/>
                  </a:moveTo>
                  <a:lnTo>
                    <a:pt x="212407" y="312242"/>
                  </a:lnTo>
                  <a:lnTo>
                    <a:pt x="212407" y="349973"/>
                  </a:lnTo>
                  <a:lnTo>
                    <a:pt x="132727" y="366750"/>
                  </a:lnTo>
                  <a:lnTo>
                    <a:pt x="215118" y="366750"/>
                  </a:lnTo>
                  <a:lnTo>
                    <a:pt x="217893" y="366166"/>
                  </a:lnTo>
                  <a:lnTo>
                    <a:pt x="469610" y="366166"/>
                  </a:lnTo>
                  <a:lnTo>
                    <a:pt x="476816" y="364708"/>
                  </a:lnTo>
                  <a:lnTo>
                    <a:pt x="485170" y="359071"/>
                  </a:lnTo>
                  <a:lnTo>
                    <a:pt x="490806" y="350718"/>
                  </a:lnTo>
                  <a:lnTo>
                    <a:pt x="490990" y="349808"/>
                  </a:lnTo>
                  <a:lnTo>
                    <a:pt x="229374" y="349808"/>
                  </a:lnTo>
                  <a:lnTo>
                    <a:pt x="229374" y="312242"/>
                  </a:lnTo>
                  <a:close/>
                </a:path>
                <a:path w="493395" h="384175">
                  <a:moveTo>
                    <a:pt x="447875" y="16967"/>
                  </a:moveTo>
                  <a:lnTo>
                    <a:pt x="418757" y="16967"/>
                  </a:lnTo>
                  <a:lnTo>
                    <a:pt x="418757" y="69735"/>
                  </a:lnTo>
                  <a:lnTo>
                    <a:pt x="422554" y="73533"/>
                  </a:lnTo>
                  <a:lnTo>
                    <a:pt x="475907" y="73533"/>
                  </a:lnTo>
                  <a:lnTo>
                    <a:pt x="475907" y="345630"/>
                  </a:lnTo>
                  <a:lnTo>
                    <a:pt x="471728" y="349808"/>
                  </a:lnTo>
                  <a:lnTo>
                    <a:pt x="490990" y="349808"/>
                  </a:lnTo>
                  <a:lnTo>
                    <a:pt x="492874" y="340499"/>
                  </a:lnTo>
                  <a:lnTo>
                    <a:pt x="492772" y="64693"/>
                  </a:lnTo>
                  <a:lnTo>
                    <a:pt x="487864" y="56565"/>
                  </a:lnTo>
                  <a:lnTo>
                    <a:pt x="435724" y="56565"/>
                  </a:lnTo>
                  <a:lnTo>
                    <a:pt x="435724" y="28816"/>
                  </a:lnTo>
                  <a:lnTo>
                    <a:pt x="459841" y="28816"/>
                  </a:lnTo>
                  <a:lnTo>
                    <a:pt x="447875" y="16967"/>
                  </a:lnTo>
                  <a:close/>
                </a:path>
                <a:path w="493395" h="384175">
                  <a:moveTo>
                    <a:pt x="108370" y="299275"/>
                  </a:moveTo>
                  <a:lnTo>
                    <a:pt x="70624" y="299275"/>
                  </a:lnTo>
                  <a:lnTo>
                    <a:pt x="127634" y="328129"/>
                  </a:lnTo>
                  <a:lnTo>
                    <a:pt x="128841" y="328764"/>
                  </a:lnTo>
                  <a:lnTo>
                    <a:pt x="130174" y="329082"/>
                  </a:lnTo>
                  <a:lnTo>
                    <a:pt x="132105" y="329082"/>
                  </a:lnTo>
                  <a:lnTo>
                    <a:pt x="132689" y="329018"/>
                  </a:lnTo>
                  <a:lnTo>
                    <a:pt x="212407" y="312242"/>
                  </a:lnTo>
                  <a:lnTo>
                    <a:pt x="229374" y="312242"/>
                  </a:lnTo>
                  <a:lnTo>
                    <a:pt x="229374" y="311670"/>
                  </a:lnTo>
                  <a:lnTo>
                    <a:pt x="132727" y="311670"/>
                  </a:lnTo>
                  <a:lnTo>
                    <a:pt x="108370" y="299275"/>
                  </a:lnTo>
                  <a:close/>
                </a:path>
                <a:path w="493395" h="384175">
                  <a:moveTo>
                    <a:pt x="17970" y="310007"/>
                  </a:moveTo>
                  <a:lnTo>
                    <a:pt x="14439" y="317715"/>
                  </a:lnTo>
                  <a:lnTo>
                    <a:pt x="34170" y="317715"/>
                  </a:lnTo>
                  <a:lnTo>
                    <a:pt x="17970" y="310007"/>
                  </a:lnTo>
                  <a:close/>
                </a:path>
                <a:path w="493395" h="384175">
                  <a:moveTo>
                    <a:pt x="229374" y="257149"/>
                  </a:moveTo>
                  <a:lnTo>
                    <a:pt x="212407" y="257149"/>
                  </a:lnTo>
                  <a:lnTo>
                    <a:pt x="212407" y="294894"/>
                  </a:lnTo>
                  <a:lnTo>
                    <a:pt x="132727" y="311670"/>
                  </a:lnTo>
                  <a:lnTo>
                    <a:pt x="229374" y="311670"/>
                  </a:lnTo>
                  <a:lnTo>
                    <a:pt x="229374" y="257149"/>
                  </a:lnTo>
                  <a:close/>
                </a:path>
                <a:path w="493395" h="384175">
                  <a:moveTo>
                    <a:pt x="108355" y="244182"/>
                  </a:moveTo>
                  <a:lnTo>
                    <a:pt x="70637" y="244182"/>
                  </a:lnTo>
                  <a:lnTo>
                    <a:pt x="128841" y="273672"/>
                  </a:lnTo>
                  <a:lnTo>
                    <a:pt x="130174" y="273989"/>
                  </a:lnTo>
                  <a:lnTo>
                    <a:pt x="132105" y="273989"/>
                  </a:lnTo>
                  <a:lnTo>
                    <a:pt x="132689" y="273926"/>
                  </a:lnTo>
                  <a:lnTo>
                    <a:pt x="212407" y="257149"/>
                  </a:lnTo>
                  <a:lnTo>
                    <a:pt x="229374" y="257149"/>
                  </a:lnTo>
                  <a:lnTo>
                    <a:pt x="229374" y="256590"/>
                  </a:lnTo>
                  <a:lnTo>
                    <a:pt x="132727" y="256590"/>
                  </a:lnTo>
                  <a:lnTo>
                    <a:pt x="108355" y="244182"/>
                  </a:lnTo>
                  <a:close/>
                </a:path>
                <a:path w="493395" h="384175">
                  <a:moveTo>
                    <a:pt x="17970" y="254927"/>
                  </a:moveTo>
                  <a:lnTo>
                    <a:pt x="14439" y="262636"/>
                  </a:lnTo>
                  <a:lnTo>
                    <a:pt x="34176" y="262636"/>
                  </a:lnTo>
                  <a:lnTo>
                    <a:pt x="17970" y="254927"/>
                  </a:lnTo>
                  <a:close/>
                </a:path>
                <a:path w="493395" h="384175">
                  <a:moveTo>
                    <a:pt x="229374" y="202069"/>
                  </a:moveTo>
                  <a:lnTo>
                    <a:pt x="212407" y="202069"/>
                  </a:lnTo>
                  <a:lnTo>
                    <a:pt x="212407" y="239814"/>
                  </a:lnTo>
                  <a:lnTo>
                    <a:pt x="132727" y="256590"/>
                  </a:lnTo>
                  <a:lnTo>
                    <a:pt x="229374" y="256590"/>
                  </a:lnTo>
                  <a:lnTo>
                    <a:pt x="229374" y="202069"/>
                  </a:lnTo>
                  <a:close/>
                </a:path>
                <a:path w="493395" h="384175">
                  <a:moveTo>
                    <a:pt x="108366" y="189103"/>
                  </a:moveTo>
                  <a:lnTo>
                    <a:pt x="70637" y="189103"/>
                  </a:lnTo>
                  <a:lnTo>
                    <a:pt x="128841" y="218592"/>
                  </a:lnTo>
                  <a:lnTo>
                    <a:pt x="130174" y="218909"/>
                  </a:lnTo>
                  <a:lnTo>
                    <a:pt x="132105" y="218909"/>
                  </a:lnTo>
                  <a:lnTo>
                    <a:pt x="132689" y="218846"/>
                  </a:lnTo>
                  <a:lnTo>
                    <a:pt x="212407" y="202069"/>
                  </a:lnTo>
                  <a:lnTo>
                    <a:pt x="229374" y="202069"/>
                  </a:lnTo>
                  <a:lnTo>
                    <a:pt x="229374" y="201498"/>
                  </a:lnTo>
                  <a:lnTo>
                    <a:pt x="132727" y="201498"/>
                  </a:lnTo>
                  <a:lnTo>
                    <a:pt x="108366" y="189103"/>
                  </a:lnTo>
                  <a:close/>
                </a:path>
                <a:path w="493395" h="384175">
                  <a:moveTo>
                    <a:pt x="17970" y="199847"/>
                  </a:moveTo>
                  <a:lnTo>
                    <a:pt x="14439" y="207556"/>
                  </a:lnTo>
                  <a:lnTo>
                    <a:pt x="34177" y="207556"/>
                  </a:lnTo>
                  <a:lnTo>
                    <a:pt x="17970" y="199847"/>
                  </a:lnTo>
                  <a:close/>
                </a:path>
                <a:path w="493395" h="384175">
                  <a:moveTo>
                    <a:pt x="229374" y="146989"/>
                  </a:moveTo>
                  <a:lnTo>
                    <a:pt x="212407" y="146989"/>
                  </a:lnTo>
                  <a:lnTo>
                    <a:pt x="212407" y="184734"/>
                  </a:lnTo>
                  <a:lnTo>
                    <a:pt x="132727" y="201498"/>
                  </a:lnTo>
                  <a:lnTo>
                    <a:pt x="229374" y="201498"/>
                  </a:lnTo>
                  <a:lnTo>
                    <a:pt x="229374" y="146989"/>
                  </a:lnTo>
                  <a:close/>
                </a:path>
                <a:path w="493395" h="384175">
                  <a:moveTo>
                    <a:pt x="108370" y="134023"/>
                  </a:moveTo>
                  <a:lnTo>
                    <a:pt x="70637" y="134023"/>
                  </a:lnTo>
                  <a:lnTo>
                    <a:pt x="127634" y="162877"/>
                  </a:lnTo>
                  <a:lnTo>
                    <a:pt x="128841" y="163512"/>
                  </a:lnTo>
                  <a:lnTo>
                    <a:pt x="130174" y="163830"/>
                  </a:lnTo>
                  <a:lnTo>
                    <a:pt x="132105" y="163830"/>
                  </a:lnTo>
                  <a:lnTo>
                    <a:pt x="132689" y="163766"/>
                  </a:lnTo>
                  <a:lnTo>
                    <a:pt x="212407" y="146989"/>
                  </a:lnTo>
                  <a:lnTo>
                    <a:pt x="229374" y="146989"/>
                  </a:lnTo>
                  <a:lnTo>
                    <a:pt x="229374" y="146418"/>
                  </a:lnTo>
                  <a:lnTo>
                    <a:pt x="132727" y="146418"/>
                  </a:lnTo>
                  <a:lnTo>
                    <a:pt x="108370" y="134023"/>
                  </a:lnTo>
                  <a:close/>
                </a:path>
                <a:path w="493395" h="384175">
                  <a:moveTo>
                    <a:pt x="17970" y="144754"/>
                  </a:moveTo>
                  <a:lnTo>
                    <a:pt x="14439" y="152463"/>
                  </a:lnTo>
                  <a:lnTo>
                    <a:pt x="34170" y="152463"/>
                  </a:lnTo>
                  <a:lnTo>
                    <a:pt x="17970" y="144754"/>
                  </a:lnTo>
                  <a:close/>
                </a:path>
                <a:path w="493395" h="384175">
                  <a:moveTo>
                    <a:pt x="229374" y="51955"/>
                  </a:moveTo>
                  <a:lnTo>
                    <a:pt x="212407" y="51955"/>
                  </a:lnTo>
                  <a:lnTo>
                    <a:pt x="212407" y="129641"/>
                  </a:lnTo>
                  <a:lnTo>
                    <a:pt x="132727" y="146418"/>
                  </a:lnTo>
                  <a:lnTo>
                    <a:pt x="229374" y="146418"/>
                  </a:lnTo>
                  <a:lnTo>
                    <a:pt x="229374" y="51955"/>
                  </a:lnTo>
                  <a:close/>
                </a:path>
                <a:path w="493395" h="384175">
                  <a:moveTo>
                    <a:pt x="17970" y="89674"/>
                  </a:moveTo>
                  <a:lnTo>
                    <a:pt x="14439" y="97383"/>
                  </a:lnTo>
                  <a:lnTo>
                    <a:pt x="34176" y="97383"/>
                  </a:lnTo>
                  <a:lnTo>
                    <a:pt x="17970" y="89674"/>
                  </a:lnTo>
                  <a:close/>
                </a:path>
                <a:path w="493395" h="384175">
                  <a:moveTo>
                    <a:pt x="459841" y="28816"/>
                  </a:moveTo>
                  <a:lnTo>
                    <a:pt x="435724" y="28816"/>
                  </a:lnTo>
                  <a:lnTo>
                    <a:pt x="463753" y="56565"/>
                  </a:lnTo>
                  <a:lnTo>
                    <a:pt x="487864" y="56565"/>
                  </a:lnTo>
                  <a:lnTo>
                    <a:pt x="459841" y="28816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36650" y="155460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883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36650" y="1616096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6650" y="1674840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6650" y="1734163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0827" y="0"/>
                  </a:lnTo>
                </a:path>
              </a:pathLst>
            </a:custGeom>
            <a:ln w="36372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81641" y="1623108"/>
              <a:ext cx="285750" cy="391795"/>
            </a:xfrm>
            <a:custGeom>
              <a:avLst/>
              <a:gdLst/>
              <a:ahLst/>
              <a:cxnLst/>
              <a:rect l="l" t="t" r="r" b="b"/>
              <a:pathLst>
                <a:path w="285750" h="391794">
                  <a:moveTo>
                    <a:pt x="272097" y="0"/>
                  </a:moveTo>
                  <a:lnTo>
                    <a:pt x="9601" y="0"/>
                  </a:lnTo>
                  <a:lnTo>
                    <a:pt x="9601" y="87198"/>
                  </a:lnTo>
                  <a:lnTo>
                    <a:pt x="137998" y="87198"/>
                  </a:lnTo>
                  <a:lnTo>
                    <a:pt x="75704" y="189611"/>
                  </a:lnTo>
                  <a:lnTo>
                    <a:pt x="75704" y="210921"/>
                  </a:lnTo>
                  <a:lnTo>
                    <a:pt x="136982" y="210921"/>
                  </a:lnTo>
                  <a:lnTo>
                    <a:pt x="157160" y="214069"/>
                  </a:lnTo>
                  <a:lnTo>
                    <a:pt x="172529" y="223091"/>
                  </a:lnTo>
                  <a:lnTo>
                    <a:pt x="182316" y="237357"/>
                  </a:lnTo>
                  <a:lnTo>
                    <a:pt x="185750" y="256235"/>
                  </a:lnTo>
                  <a:lnTo>
                    <a:pt x="182478" y="275403"/>
                  </a:lnTo>
                  <a:lnTo>
                    <a:pt x="173318" y="290320"/>
                  </a:lnTo>
                  <a:lnTo>
                    <a:pt x="159255" y="299996"/>
                  </a:lnTo>
                  <a:lnTo>
                    <a:pt x="141274" y="303441"/>
                  </a:lnTo>
                  <a:lnTo>
                    <a:pt x="124090" y="300219"/>
                  </a:lnTo>
                  <a:lnTo>
                    <a:pt x="110729" y="291109"/>
                  </a:lnTo>
                  <a:lnTo>
                    <a:pt x="101871" y="276941"/>
                  </a:lnTo>
                  <a:lnTo>
                    <a:pt x="98196" y="258546"/>
                  </a:lnTo>
                  <a:lnTo>
                    <a:pt x="0" y="258546"/>
                  </a:lnTo>
                  <a:lnTo>
                    <a:pt x="7661" y="302775"/>
                  </a:lnTo>
                  <a:lnTo>
                    <a:pt x="26963" y="339524"/>
                  </a:lnTo>
                  <a:lnTo>
                    <a:pt x="56536" y="367445"/>
                  </a:lnTo>
                  <a:lnTo>
                    <a:pt x="95015" y="385187"/>
                  </a:lnTo>
                  <a:lnTo>
                    <a:pt x="141033" y="391401"/>
                  </a:lnTo>
                  <a:lnTo>
                    <a:pt x="188263" y="384984"/>
                  </a:lnTo>
                  <a:lnTo>
                    <a:pt x="228058" y="366810"/>
                  </a:lnTo>
                  <a:lnTo>
                    <a:pt x="258661" y="338493"/>
                  </a:lnTo>
                  <a:lnTo>
                    <a:pt x="278313" y="301647"/>
                  </a:lnTo>
                  <a:lnTo>
                    <a:pt x="285254" y="257886"/>
                  </a:lnTo>
                  <a:lnTo>
                    <a:pt x="278914" y="216482"/>
                  </a:lnTo>
                  <a:lnTo>
                    <a:pt x="260853" y="182127"/>
                  </a:lnTo>
                  <a:lnTo>
                    <a:pt x="232507" y="156302"/>
                  </a:lnTo>
                  <a:lnTo>
                    <a:pt x="195313" y="140487"/>
                  </a:lnTo>
                  <a:lnTo>
                    <a:pt x="272097" y="17576"/>
                  </a:lnTo>
                  <a:lnTo>
                    <a:pt x="27209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5" name="object 935"/>
          <p:cNvSpPr txBox="1"/>
          <p:nvPr/>
        </p:nvSpPr>
        <p:spPr>
          <a:xfrm>
            <a:off x="1720375" y="6482342"/>
            <a:ext cx="875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Article</a:t>
            </a:r>
            <a:r>
              <a:rPr sz="10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digital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37" name="object 937"/>
          <p:cNvGrpSpPr/>
          <p:nvPr/>
        </p:nvGrpSpPr>
        <p:grpSpPr>
          <a:xfrm>
            <a:off x="5499722" y="2549560"/>
            <a:ext cx="2051685" cy="1139190"/>
            <a:chOff x="5499722" y="2273477"/>
            <a:chExt cx="2051685" cy="1139190"/>
          </a:xfrm>
        </p:grpSpPr>
        <p:pic>
          <p:nvPicPr>
            <p:cNvPr id="938" name="object 9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39" name="object 9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40" name="object 9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41" name="object 941"/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4" name="object 944"/>
          <p:cNvSpPr txBox="1"/>
          <p:nvPr/>
        </p:nvSpPr>
        <p:spPr>
          <a:xfrm>
            <a:off x="4991467" y="3007061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Bannering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45" name="object 945"/>
          <p:cNvSpPr txBox="1"/>
          <p:nvPr/>
        </p:nvSpPr>
        <p:spPr>
          <a:xfrm>
            <a:off x="9316303" y="6178766"/>
            <a:ext cx="939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>
              <a:latin typeface="Mont-Book"/>
              <a:cs typeface="Mont-Book"/>
            </a:endParaRPr>
          </a:p>
        </p:txBody>
      </p:sp>
      <p:sp>
        <p:nvSpPr>
          <p:cNvPr id="946" name="object 946"/>
          <p:cNvSpPr txBox="1"/>
          <p:nvPr/>
        </p:nvSpPr>
        <p:spPr>
          <a:xfrm>
            <a:off x="9448587" y="3760908"/>
            <a:ext cx="1175385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Mont-Book"/>
                <a:cs typeface="Mont-Book"/>
              </a:rPr>
              <a:t>Lesoir.be </a:t>
            </a:r>
            <a:r>
              <a:rPr sz="1000" spc="-254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Mont-Book"/>
                <a:cs typeface="Mont-Book"/>
              </a:rPr>
              <a:t>Sudinfo.be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47" name="object 947"/>
          <p:cNvGrpSpPr/>
          <p:nvPr/>
        </p:nvGrpSpPr>
        <p:grpSpPr>
          <a:xfrm>
            <a:off x="8178929" y="2612044"/>
            <a:ext cx="2309977" cy="1114509"/>
            <a:chOff x="5529021" y="5467392"/>
            <a:chExt cx="2309977" cy="1114509"/>
          </a:xfrm>
        </p:grpSpPr>
        <p:pic>
          <p:nvPicPr>
            <p:cNvPr id="948" name="object 9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949" name="object 9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50" name="object 9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51" name="object 9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52" name="object 952"/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 txBox="1"/>
          <p:nvPr/>
        </p:nvSpPr>
        <p:spPr>
          <a:xfrm rot="420000">
            <a:off x="9520526" y="2883402"/>
            <a:ext cx="322945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37" baseline="13888" dirty="0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ou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souhaite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z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rejoindr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u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f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l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euron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4" name="object 954"/>
          <p:cNvSpPr txBox="1"/>
          <p:nvPr/>
        </p:nvSpPr>
        <p:spPr>
          <a:xfrm rot="420000">
            <a:off x="9516790" y="2910071"/>
            <a:ext cx="324844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"/>
              </a:lnSpc>
            </a:pP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d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300" b="1" spc="-15" baseline="13888" dirty="0">
                <a:solidFill>
                  <a:srgbClr val="231F20"/>
                </a:solidFill>
                <a:latin typeface="Arial Narrow"/>
                <a:cs typeface="Arial Narrow"/>
              </a:rPr>
              <a:t>l’industri</a:t>
            </a:r>
            <a:r>
              <a:rPr sz="300" b="1" spc="-7" baseline="13888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300" b="1" spc="-22" baseline="13888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automobil</a:t>
            </a:r>
            <a:r>
              <a:rPr sz="200" b="1" spc="-5" dirty="0">
                <a:solidFill>
                  <a:srgbClr val="231F20"/>
                </a:solidFill>
                <a:latin typeface="Arial Narrow"/>
                <a:cs typeface="Arial Narrow"/>
              </a:rPr>
              <a:t>e</a:t>
            </a:r>
            <a:r>
              <a:rPr sz="200" b="1" spc="-1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200" b="1" spc="-10" dirty="0">
                <a:solidFill>
                  <a:srgbClr val="231F20"/>
                </a:solidFill>
                <a:latin typeface="Arial Narrow"/>
                <a:cs typeface="Arial Narrow"/>
              </a:rPr>
              <a:t>mondiale?</a:t>
            </a:r>
            <a:endParaRPr sz="200">
              <a:latin typeface="Arial Narrow"/>
              <a:cs typeface="Arial Narrow"/>
            </a:endParaRPr>
          </a:p>
        </p:txBody>
      </p:sp>
      <p:sp>
        <p:nvSpPr>
          <p:cNvPr id="955" name="object 955"/>
          <p:cNvSpPr txBox="1"/>
          <p:nvPr/>
        </p:nvSpPr>
        <p:spPr>
          <a:xfrm rot="420000">
            <a:off x="9511907" y="2940963"/>
            <a:ext cx="138390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"/>
              </a:lnSpc>
            </a:pP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05/10/201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9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5" dirty="0">
                <a:solidFill>
                  <a:srgbClr val="231F20"/>
                </a:solidFill>
                <a:latin typeface="Arial Narrow"/>
                <a:cs typeface="Arial Narrow"/>
              </a:rPr>
              <a:t>à</a:t>
            </a:r>
            <a:r>
              <a:rPr sz="15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50" spc="-15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50" spc="-5" dirty="0">
                <a:solidFill>
                  <a:srgbClr val="231F20"/>
                </a:solidFill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956" name="object 9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9068" y="4119727"/>
            <a:ext cx="1741055" cy="1111861"/>
          </a:xfrm>
          <a:prstGeom prst="rect">
            <a:avLst/>
          </a:prstGeom>
        </p:spPr>
      </p:pic>
      <p:sp>
        <p:nvSpPr>
          <p:cNvPr id="957" name="object 957"/>
          <p:cNvSpPr txBox="1"/>
          <p:nvPr/>
        </p:nvSpPr>
        <p:spPr>
          <a:xfrm>
            <a:off x="4826761" y="3779856"/>
            <a:ext cx="1475740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 err="1">
                <a:solidFill>
                  <a:srgbClr val="231F20"/>
                </a:solidFill>
                <a:latin typeface="Mont-Book"/>
                <a:cs typeface="Mont-Book"/>
              </a:rPr>
              <a:t>Canaux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00" spc="-15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spc="-20" dirty="0" smtClean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 smtClean="0">
                <a:solidFill>
                  <a:srgbClr val="231F20"/>
                </a:solidFill>
                <a:latin typeface="Mont-Book"/>
                <a:cs typeface="Mont-Book"/>
              </a:rPr>
              <a:t>ences.be</a:t>
            </a:r>
            <a:endParaRPr sz="1000" dirty="0">
              <a:latin typeface="Mont-Book"/>
              <a:cs typeface="Mont-Book"/>
            </a:endParaRPr>
          </a:p>
        </p:txBody>
      </p:sp>
      <p:grpSp>
        <p:nvGrpSpPr>
          <p:cNvPr id="958" name="object 958"/>
          <p:cNvGrpSpPr/>
          <p:nvPr/>
        </p:nvGrpSpPr>
        <p:grpSpPr>
          <a:xfrm>
            <a:off x="6201631" y="2970010"/>
            <a:ext cx="3208098" cy="3421952"/>
            <a:chOff x="6647178" y="2353551"/>
            <a:chExt cx="3208098" cy="3421952"/>
          </a:xfrm>
        </p:grpSpPr>
        <p:sp>
          <p:nvSpPr>
            <p:cNvPr id="959" name="object 959"/>
            <p:cNvSpPr/>
            <p:nvPr/>
          </p:nvSpPr>
          <p:spPr>
            <a:xfrm>
              <a:off x="7024446" y="2353551"/>
              <a:ext cx="2830830" cy="2329815"/>
            </a:xfrm>
            <a:custGeom>
              <a:avLst/>
              <a:gdLst/>
              <a:ahLst/>
              <a:cxnLst/>
              <a:rect l="l" t="t" r="r" b="b"/>
              <a:pathLst>
                <a:path w="2830829" h="2329815">
                  <a:moveTo>
                    <a:pt x="814552" y="1802688"/>
                  </a:moveTo>
                  <a:lnTo>
                    <a:pt x="509244" y="1802688"/>
                  </a:lnTo>
                  <a:lnTo>
                    <a:pt x="496951" y="1752053"/>
                  </a:lnTo>
                  <a:lnTo>
                    <a:pt x="486829" y="1700987"/>
                  </a:lnTo>
                  <a:lnTo>
                    <a:pt x="478904" y="1649539"/>
                  </a:lnTo>
                  <a:lnTo>
                    <a:pt x="473214" y="1597825"/>
                  </a:lnTo>
                  <a:lnTo>
                    <a:pt x="469773" y="1545907"/>
                  </a:lnTo>
                  <a:lnTo>
                    <a:pt x="468617" y="1493888"/>
                  </a:lnTo>
                  <a:lnTo>
                    <a:pt x="469658" y="1444193"/>
                  </a:lnTo>
                  <a:lnTo>
                    <a:pt x="472782" y="1394587"/>
                  </a:lnTo>
                  <a:lnTo>
                    <a:pt x="477951" y="1345133"/>
                  </a:lnTo>
                  <a:lnTo>
                    <a:pt x="485127" y="1295933"/>
                  </a:lnTo>
                  <a:lnTo>
                    <a:pt x="494309" y="1247051"/>
                  </a:lnTo>
                  <a:lnTo>
                    <a:pt x="505472" y="1198575"/>
                  </a:lnTo>
                  <a:lnTo>
                    <a:pt x="518566" y="1150594"/>
                  </a:lnTo>
                  <a:lnTo>
                    <a:pt x="533577" y="1103172"/>
                  </a:lnTo>
                  <a:lnTo>
                    <a:pt x="550481" y="1056411"/>
                  </a:lnTo>
                  <a:lnTo>
                    <a:pt x="569252" y="1010386"/>
                  </a:lnTo>
                  <a:lnTo>
                    <a:pt x="589876" y="965161"/>
                  </a:lnTo>
                  <a:lnTo>
                    <a:pt x="612305" y="920838"/>
                  </a:lnTo>
                  <a:lnTo>
                    <a:pt x="636524" y="877493"/>
                  </a:lnTo>
                  <a:lnTo>
                    <a:pt x="662495" y="835202"/>
                  </a:lnTo>
                  <a:lnTo>
                    <a:pt x="690219" y="794054"/>
                  </a:lnTo>
                  <a:lnTo>
                    <a:pt x="493052" y="655104"/>
                  </a:lnTo>
                  <a:lnTo>
                    <a:pt x="464845" y="696595"/>
                  </a:lnTo>
                  <a:lnTo>
                    <a:pt x="438175" y="738860"/>
                  </a:lnTo>
                  <a:lnTo>
                    <a:pt x="413029" y="781875"/>
                  </a:lnTo>
                  <a:lnTo>
                    <a:pt x="389445" y="825588"/>
                  </a:lnTo>
                  <a:lnTo>
                    <a:pt x="367411" y="869975"/>
                  </a:lnTo>
                  <a:lnTo>
                    <a:pt x="346938" y="915009"/>
                  </a:lnTo>
                  <a:lnTo>
                    <a:pt x="328053" y="960653"/>
                  </a:lnTo>
                  <a:lnTo>
                    <a:pt x="310756" y="1006881"/>
                  </a:lnTo>
                  <a:lnTo>
                    <a:pt x="295059" y="1053655"/>
                  </a:lnTo>
                  <a:lnTo>
                    <a:pt x="280974" y="1100937"/>
                  </a:lnTo>
                  <a:lnTo>
                    <a:pt x="268503" y="1148715"/>
                  </a:lnTo>
                  <a:lnTo>
                    <a:pt x="257657" y="1196936"/>
                  </a:lnTo>
                  <a:lnTo>
                    <a:pt x="248462" y="1245565"/>
                  </a:lnTo>
                  <a:lnTo>
                    <a:pt x="240906" y="1294587"/>
                  </a:lnTo>
                  <a:lnTo>
                    <a:pt x="235013" y="1343964"/>
                  </a:lnTo>
                  <a:lnTo>
                    <a:pt x="230797" y="1393659"/>
                  </a:lnTo>
                  <a:lnTo>
                    <a:pt x="228257" y="1443647"/>
                  </a:lnTo>
                  <a:lnTo>
                    <a:pt x="227406" y="1493913"/>
                  </a:lnTo>
                  <a:lnTo>
                    <a:pt x="228358" y="1545767"/>
                  </a:lnTo>
                  <a:lnTo>
                    <a:pt x="231190" y="1597545"/>
                  </a:lnTo>
                  <a:lnTo>
                    <a:pt x="235889" y="1649183"/>
                  </a:lnTo>
                  <a:lnTo>
                    <a:pt x="242443" y="1700631"/>
                  </a:lnTo>
                  <a:lnTo>
                    <a:pt x="250825" y="1751812"/>
                  </a:lnTo>
                  <a:lnTo>
                    <a:pt x="261035" y="1802688"/>
                  </a:lnTo>
                  <a:lnTo>
                    <a:pt x="0" y="1802688"/>
                  </a:lnTo>
                  <a:lnTo>
                    <a:pt x="407276" y="2326462"/>
                  </a:lnTo>
                  <a:lnTo>
                    <a:pt x="814552" y="1802688"/>
                  </a:lnTo>
                  <a:close/>
                </a:path>
                <a:path w="2830829" h="2329815">
                  <a:moveTo>
                    <a:pt x="2241943" y="493052"/>
                  </a:moveTo>
                  <a:lnTo>
                    <a:pt x="2200452" y="464845"/>
                  </a:lnTo>
                  <a:lnTo>
                    <a:pt x="2158187" y="438175"/>
                  </a:lnTo>
                  <a:lnTo>
                    <a:pt x="2115172" y="413029"/>
                  </a:lnTo>
                  <a:lnTo>
                    <a:pt x="2071458" y="389445"/>
                  </a:lnTo>
                  <a:lnTo>
                    <a:pt x="2027072" y="367411"/>
                  </a:lnTo>
                  <a:lnTo>
                    <a:pt x="1982038" y="346938"/>
                  </a:lnTo>
                  <a:lnTo>
                    <a:pt x="1936394" y="328053"/>
                  </a:lnTo>
                  <a:lnTo>
                    <a:pt x="1890166" y="310756"/>
                  </a:lnTo>
                  <a:lnTo>
                    <a:pt x="1843392" y="295059"/>
                  </a:lnTo>
                  <a:lnTo>
                    <a:pt x="1796110" y="280974"/>
                  </a:lnTo>
                  <a:lnTo>
                    <a:pt x="1748332" y="268503"/>
                  </a:lnTo>
                  <a:lnTo>
                    <a:pt x="1700110" y="257657"/>
                  </a:lnTo>
                  <a:lnTo>
                    <a:pt x="1651482" y="248462"/>
                  </a:lnTo>
                  <a:lnTo>
                    <a:pt x="1602460" y="240906"/>
                  </a:lnTo>
                  <a:lnTo>
                    <a:pt x="1553083" y="235013"/>
                  </a:lnTo>
                  <a:lnTo>
                    <a:pt x="1503387" y="230797"/>
                  </a:lnTo>
                  <a:lnTo>
                    <a:pt x="1453400" y="228257"/>
                  </a:lnTo>
                  <a:lnTo>
                    <a:pt x="1403134" y="227406"/>
                  </a:lnTo>
                  <a:lnTo>
                    <a:pt x="1351280" y="228358"/>
                  </a:lnTo>
                  <a:lnTo>
                    <a:pt x="1299502" y="231190"/>
                  </a:lnTo>
                  <a:lnTo>
                    <a:pt x="1247863" y="235889"/>
                  </a:lnTo>
                  <a:lnTo>
                    <a:pt x="1196416" y="242443"/>
                  </a:lnTo>
                  <a:lnTo>
                    <a:pt x="1145235" y="250825"/>
                  </a:lnTo>
                  <a:lnTo>
                    <a:pt x="1094359" y="261035"/>
                  </a:lnTo>
                  <a:lnTo>
                    <a:pt x="1094359" y="0"/>
                  </a:lnTo>
                  <a:lnTo>
                    <a:pt x="570585" y="407276"/>
                  </a:lnTo>
                  <a:lnTo>
                    <a:pt x="1094359" y="814552"/>
                  </a:lnTo>
                  <a:lnTo>
                    <a:pt x="1094359" y="509244"/>
                  </a:lnTo>
                  <a:lnTo>
                    <a:pt x="1144993" y="496951"/>
                  </a:lnTo>
                  <a:lnTo>
                    <a:pt x="1196060" y="486829"/>
                  </a:lnTo>
                  <a:lnTo>
                    <a:pt x="1247508" y="478904"/>
                  </a:lnTo>
                  <a:lnTo>
                    <a:pt x="1299222" y="473214"/>
                  </a:lnTo>
                  <a:lnTo>
                    <a:pt x="1351140" y="469773"/>
                  </a:lnTo>
                  <a:lnTo>
                    <a:pt x="1403159" y="468617"/>
                  </a:lnTo>
                  <a:lnTo>
                    <a:pt x="1452854" y="469658"/>
                  </a:lnTo>
                  <a:lnTo>
                    <a:pt x="1502460" y="472782"/>
                  </a:lnTo>
                  <a:lnTo>
                    <a:pt x="1551914" y="477951"/>
                  </a:lnTo>
                  <a:lnTo>
                    <a:pt x="1601114" y="485127"/>
                  </a:lnTo>
                  <a:lnTo>
                    <a:pt x="1649996" y="494309"/>
                  </a:lnTo>
                  <a:lnTo>
                    <a:pt x="1698472" y="505460"/>
                  </a:lnTo>
                  <a:lnTo>
                    <a:pt x="1746453" y="518566"/>
                  </a:lnTo>
                  <a:lnTo>
                    <a:pt x="1793875" y="533577"/>
                  </a:lnTo>
                  <a:lnTo>
                    <a:pt x="1840636" y="550481"/>
                  </a:lnTo>
                  <a:lnTo>
                    <a:pt x="1886661" y="569252"/>
                  </a:lnTo>
                  <a:lnTo>
                    <a:pt x="1931885" y="589864"/>
                  </a:lnTo>
                  <a:lnTo>
                    <a:pt x="1976208" y="612305"/>
                  </a:lnTo>
                  <a:lnTo>
                    <a:pt x="2019554" y="636524"/>
                  </a:lnTo>
                  <a:lnTo>
                    <a:pt x="2061845" y="662495"/>
                  </a:lnTo>
                  <a:lnTo>
                    <a:pt x="2102993" y="690219"/>
                  </a:lnTo>
                  <a:lnTo>
                    <a:pt x="2241943" y="493052"/>
                  </a:lnTo>
                  <a:close/>
                </a:path>
                <a:path w="2830829" h="2329815">
                  <a:moveTo>
                    <a:pt x="2830538" y="1181658"/>
                  </a:moveTo>
                  <a:lnTo>
                    <a:pt x="2423261" y="657885"/>
                  </a:lnTo>
                  <a:lnTo>
                    <a:pt x="2015985" y="1181658"/>
                  </a:lnTo>
                  <a:lnTo>
                    <a:pt x="2321293" y="1181658"/>
                  </a:lnTo>
                  <a:lnTo>
                    <a:pt x="2333587" y="1232293"/>
                  </a:lnTo>
                  <a:lnTo>
                    <a:pt x="2343708" y="1283360"/>
                  </a:lnTo>
                  <a:lnTo>
                    <a:pt x="2351633" y="1334808"/>
                  </a:lnTo>
                  <a:lnTo>
                    <a:pt x="2357336" y="1386522"/>
                  </a:lnTo>
                  <a:lnTo>
                    <a:pt x="2360765" y="1438440"/>
                  </a:lnTo>
                  <a:lnTo>
                    <a:pt x="2361920" y="1490459"/>
                  </a:lnTo>
                  <a:lnTo>
                    <a:pt x="2360879" y="1540154"/>
                  </a:lnTo>
                  <a:lnTo>
                    <a:pt x="2357755" y="1589760"/>
                  </a:lnTo>
                  <a:lnTo>
                    <a:pt x="2352598" y="1639214"/>
                  </a:lnTo>
                  <a:lnTo>
                    <a:pt x="2345410" y="1688414"/>
                  </a:lnTo>
                  <a:lnTo>
                    <a:pt x="2336228" y="1737296"/>
                  </a:lnTo>
                  <a:lnTo>
                    <a:pt x="2325078" y="1785772"/>
                  </a:lnTo>
                  <a:lnTo>
                    <a:pt x="2311984" y="1833753"/>
                  </a:lnTo>
                  <a:lnTo>
                    <a:pt x="2296960" y="1881174"/>
                  </a:lnTo>
                  <a:lnTo>
                    <a:pt x="2280056" y="1927936"/>
                  </a:lnTo>
                  <a:lnTo>
                    <a:pt x="2261285" y="1973961"/>
                  </a:lnTo>
                  <a:lnTo>
                    <a:pt x="2240673" y="2019185"/>
                  </a:lnTo>
                  <a:lnTo>
                    <a:pt x="2218245" y="2063508"/>
                  </a:lnTo>
                  <a:lnTo>
                    <a:pt x="2194026" y="2106853"/>
                  </a:lnTo>
                  <a:lnTo>
                    <a:pt x="2168042" y="2149144"/>
                  </a:lnTo>
                  <a:lnTo>
                    <a:pt x="2140318" y="2190292"/>
                  </a:lnTo>
                  <a:lnTo>
                    <a:pt x="2337485" y="2329243"/>
                  </a:lnTo>
                  <a:lnTo>
                    <a:pt x="2365692" y="2287752"/>
                  </a:lnTo>
                  <a:lnTo>
                    <a:pt x="2392375" y="2245487"/>
                  </a:lnTo>
                  <a:lnTo>
                    <a:pt x="2417508" y="2202472"/>
                  </a:lnTo>
                  <a:lnTo>
                    <a:pt x="2441105" y="2158758"/>
                  </a:lnTo>
                  <a:lnTo>
                    <a:pt x="2463127" y="2114372"/>
                  </a:lnTo>
                  <a:lnTo>
                    <a:pt x="2483599" y="2069338"/>
                  </a:lnTo>
                  <a:lnTo>
                    <a:pt x="2502484" y="2023694"/>
                  </a:lnTo>
                  <a:lnTo>
                    <a:pt x="2519781" y="1977466"/>
                  </a:lnTo>
                  <a:lnTo>
                    <a:pt x="2535478" y="1930692"/>
                  </a:lnTo>
                  <a:lnTo>
                    <a:pt x="2549575" y="1883410"/>
                  </a:lnTo>
                  <a:lnTo>
                    <a:pt x="2562047" y="1835632"/>
                  </a:lnTo>
                  <a:lnTo>
                    <a:pt x="2572880" y="1787410"/>
                  </a:lnTo>
                  <a:lnTo>
                    <a:pt x="2582087" y="1738782"/>
                  </a:lnTo>
                  <a:lnTo>
                    <a:pt x="2589631" y="1689760"/>
                  </a:lnTo>
                  <a:lnTo>
                    <a:pt x="2595524" y="1640382"/>
                  </a:lnTo>
                  <a:lnTo>
                    <a:pt x="2599740" y="1590687"/>
                  </a:lnTo>
                  <a:lnTo>
                    <a:pt x="2602280" y="1540700"/>
                  </a:lnTo>
                  <a:lnTo>
                    <a:pt x="2603131" y="1490433"/>
                  </a:lnTo>
                  <a:lnTo>
                    <a:pt x="2602192" y="1438579"/>
                  </a:lnTo>
                  <a:lnTo>
                    <a:pt x="2599359" y="1386801"/>
                  </a:lnTo>
                  <a:lnTo>
                    <a:pt x="2594648" y="1335163"/>
                  </a:lnTo>
                  <a:lnTo>
                    <a:pt x="2588095" y="1283716"/>
                  </a:lnTo>
                  <a:lnTo>
                    <a:pt x="2579713" y="1232535"/>
                  </a:lnTo>
                  <a:lnTo>
                    <a:pt x="2569502" y="1181658"/>
                  </a:lnTo>
                  <a:lnTo>
                    <a:pt x="2830538" y="1181658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647178" y="4724578"/>
              <a:ext cx="762635" cy="1050925"/>
            </a:xfrm>
            <a:custGeom>
              <a:avLst/>
              <a:gdLst/>
              <a:ahLst/>
              <a:cxnLst/>
              <a:rect l="l" t="t" r="r" b="b"/>
              <a:pathLst>
                <a:path w="762634" h="1050925">
                  <a:moveTo>
                    <a:pt x="0" y="1050302"/>
                  </a:moveTo>
                  <a:lnTo>
                    <a:pt x="762304" y="1050302"/>
                  </a:lnTo>
                  <a:lnTo>
                    <a:pt x="762304" y="0"/>
                  </a:lnTo>
                  <a:lnTo>
                    <a:pt x="0" y="0"/>
                  </a:lnTo>
                  <a:lnTo>
                    <a:pt x="0" y="1050302"/>
                  </a:lnTo>
                  <a:close/>
                </a:path>
              </a:pathLst>
            </a:custGeom>
            <a:ln w="3175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523773" y="0"/>
                  </a:move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48" y="227406"/>
                  </a:ln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1147584" y="0"/>
                  </a:move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809" y="587146"/>
                  </a:ln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7613047" y="4524738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4">
                  <a:moveTo>
                    <a:pt x="838809" y="587146"/>
                  </a:moveTo>
                  <a:lnTo>
                    <a:pt x="890664" y="586198"/>
                  </a:lnTo>
                  <a:lnTo>
                    <a:pt x="942442" y="583366"/>
                  </a:lnTo>
                  <a:lnTo>
                    <a:pt x="994082" y="578665"/>
                  </a:lnTo>
                  <a:lnTo>
                    <a:pt x="1045527" y="572113"/>
                  </a:lnTo>
                  <a:lnTo>
                    <a:pt x="1096714" y="563724"/>
                  </a:lnTo>
                  <a:lnTo>
                    <a:pt x="1147584" y="553516"/>
                  </a:lnTo>
                  <a:lnTo>
                    <a:pt x="1147584" y="814552"/>
                  </a:lnTo>
                  <a:lnTo>
                    <a:pt x="1671358" y="407276"/>
                  </a:lnTo>
                  <a:lnTo>
                    <a:pt x="1147584" y="0"/>
                  </a:lnTo>
                  <a:lnTo>
                    <a:pt x="1147584" y="305308"/>
                  </a:lnTo>
                  <a:lnTo>
                    <a:pt x="1096957" y="317599"/>
                  </a:lnTo>
                  <a:lnTo>
                    <a:pt x="1045881" y="327722"/>
                  </a:lnTo>
                  <a:lnTo>
                    <a:pt x="994441" y="335646"/>
                  </a:lnTo>
                  <a:lnTo>
                    <a:pt x="942722" y="341343"/>
                  </a:lnTo>
                  <a:lnTo>
                    <a:pt x="890808" y="344782"/>
                  </a:lnTo>
                  <a:lnTo>
                    <a:pt x="838784" y="345935"/>
                  </a:lnTo>
                  <a:lnTo>
                    <a:pt x="789092" y="344890"/>
                  </a:lnTo>
                  <a:lnTo>
                    <a:pt x="739481" y="341772"/>
                  </a:lnTo>
                  <a:lnTo>
                    <a:pt x="690033" y="336607"/>
                  </a:lnTo>
                  <a:lnTo>
                    <a:pt x="640828" y="329420"/>
                  </a:lnTo>
                  <a:lnTo>
                    <a:pt x="591949" y="320238"/>
                  </a:lnTo>
                  <a:lnTo>
                    <a:pt x="543476" y="309086"/>
                  </a:lnTo>
                  <a:lnTo>
                    <a:pt x="495492" y="295990"/>
                  </a:lnTo>
                  <a:lnTo>
                    <a:pt x="448076" y="280976"/>
                  </a:lnTo>
                  <a:lnTo>
                    <a:pt x="401312" y="264069"/>
                  </a:lnTo>
                  <a:lnTo>
                    <a:pt x="355280" y="245296"/>
                  </a:lnTo>
                  <a:lnTo>
                    <a:pt x="310061" y="224682"/>
                  </a:lnTo>
                  <a:lnTo>
                    <a:pt x="265737" y="202253"/>
                  </a:lnTo>
                  <a:lnTo>
                    <a:pt x="222390" y="178034"/>
                  </a:lnTo>
                  <a:lnTo>
                    <a:pt x="180101" y="152052"/>
                  </a:lnTo>
                  <a:lnTo>
                    <a:pt x="138950" y="124333"/>
                  </a:lnTo>
                  <a:lnTo>
                    <a:pt x="0" y="321500"/>
                  </a:lnTo>
                  <a:lnTo>
                    <a:pt x="41494" y="349704"/>
                  </a:lnTo>
                  <a:lnTo>
                    <a:pt x="83761" y="376381"/>
                  </a:lnTo>
                  <a:lnTo>
                    <a:pt x="126768" y="401520"/>
                  </a:lnTo>
                  <a:lnTo>
                    <a:pt x="170484" y="425111"/>
                  </a:lnTo>
                  <a:lnTo>
                    <a:pt x="214876" y="447145"/>
                  </a:lnTo>
                  <a:lnTo>
                    <a:pt x="259911" y="467610"/>
                  </a:lnTo>
                  <a:lnTo>
                    <a:pt x="305558" y="486496"/>
                  </a:lnTo>
                  <a:lnTo>
                    <a:pt x="351783" y="503794"/>
                  </a:lnTo>
                  <a:lnTo>
                    <a:pt x="398556" y="519493"/>
                  </a:lnTo>
                  <a:lnTo>
                    <a:pt x="445842" y="533583"/>
                  </a:lnTo>
                  <a:lnTo>
                    <a:pt x="493612" y="546053"/>
                  </a:lnTo>
                  <a:lnTo>
                    <a:pt x="541830" y="556894"/>
                  </a:lnTo>
                  <a:lnTo>
                    <a:pt x="590467" y="566095"/>
                  </a:lnTo>
                  <a:lnTo>
                    <a:pt x="639489" y="573646"/>
                  </a:lnTo>
                  <a:lnTo>
                    <a:pt x="688864" y="579537"/>
                  </a:lnTo>
                  <a:lnTo>
                    <a:pt x="738559" y="583757"/>
                  </a:lnTo>
                  <a:lnTo>
                    <a:pt x="788543" y="586297"/>
                  </a:lnTo>
                  <a:lnTo>
                    <a:pt x="838784" y="58714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7595042" y="2354940"/>
              <a:ext cx="1671955" cy="814705"/>
            </a:xfrm>
            <a:custGeom>
              <a:avLst/>
              <a:gdLst/>
              <a:ahLst/>
              <a:cxnLst/>
              <a:rect l="l" t="t" r="r" b="b"/>
              <a:pathLst>
                <a:path w="1671954" h="814705">
                  <a:moveTo>
                    <a:pt x="832548" y="227406"/>
                  </a:moveTo>
                  <a:lnTo>
                    <a:pt x="780693" y="228353"/>
                  </a:lnTo>
                  <a:lnTo>
                    <a:pt x="728916" y="231186"/>
                  </a:lnTo>
                  <a:lnTo>
                    <a:pt x="677275" y="235886"/>
                  </a:lnTo>
                  <a:lnTo>
                    <a:pt x="625831" y="242439"/>
                  </a:lnTo>
                  <a:lnTo>
                    <a:pt x="574643" y="250827"/>
                  </a:lnTo>
                  <a:lnTo>
                    <a:pt x="523773" y="261035"/>
                  </a:lnTo>
                  <a:lnTo>
                    <a:pt x="523773" y="0"/>
                  </a:lnTo>
                  <a:lnTo>
                    <a:pt x="0" y="407276"/>
                  </a:lnTo>
                  <a:lnTo>
                    <a:pt x="523773" y="814552"/>
                  </a:lnTo>
                  <a:lnTo>
                    <a:pt x="523773" y="509244"/>
                  </a:lnTo>
                  <a:lnTo>
                    <a:pt x="574400" y="496952"/>
                  </a:lnTo>
                  <a:lnTo>
                    <a:pt x="625476" y="486830"/>
                  </a:lnTo>
                  <a:lnTo>
                    <a:pt x="676916" y="478905"/>
                  </a:lnTo>
                  <a:lnTo>
                    <a:pt x="728635" y="473209"/>
                  </a:lnTo>
                  <a:lnTo>
                    <a:pt x="780549" y="469770"/>
                  </a:lnTo>
                  <a:lnTo>
                    <a:pt x="832573" y="468617"/>
                  </a:lnTo>
                  <a:lnTo>
                    <a:pt x="882265" y="469662"/>
                  </a:lnTo>
                  <a:lnTo>
                    <a:pt x="931876" y="472780"/>
                  </a:lnTo>
                  <a:lnTo>
                    <a:pt x="981324" y="477945"/>
                  </a:lnTo>
                  <a:lnTo>
                    <a:pt x="1030529" y="485132"/>
                  </a:lnTo>
                  <a:lnTo>
                    <a:pt x="1079408" y="494314"/>
                  </a:lnTo>
                  <a:lnTo>
                    <a:pt x="1127881" y="505465"/>
                  </a:lnTo>
                  <a:lnTo>
                    <a:pt x="1175866" y="518561"/>
                  </a:lnTo>
                  <a:lnTo>
                    <a:pt x="1223281" y="533576"/>
                  </a:lnTo>
                  <a:lnTo>
                    <a:pt x="1270045" y="550482"/>
                  </a:lnTo>
                  <a:lnTo>
                    <a:pt x="1316077" y="569255"/>
                  </a:lnTo>
                  <a:lnTo>
                    <a:pt x="1361296" y="589869"/>
                  </a:lnTo>
                  <a:lnTo>
                    <a:pt x="1405620" y="612299"/>
                  </a:lnTo>
                  <a:lnTo>
                    <a:pt x="1448967" y="636517"/>
                  </a:lnTo>
                  <a:lnTo>
                    <a:pt x="1491257" y="662499"/>
                  </a:lnTo>
                  <a:lnTo>
                    <a:pt x="1532407" y="690219"/>
                  </a:lnTo>
                  <a:lnTo>
                    <a:pt x="1671358" y="493052"/>
                  </a:lnTo>
                  <a:lnTo>
                    <a:pt x="1629863" y="464847"/>
                  </a:lnTo>
                  <a:lnTo>
                    <a:pt x="1587596" y="438171"/>
                  </a:lnTo>
                  <a:lnTo>
                    <a:pt x="1544589" y="413031"/>
                  </a:lnTo>
                  <a:lnTo>
                    <a:pt x="1500873" y="389440"/>
                  </a:lnTo>
                  <a:lnTo>
                    <a:pt x="1456481" y="367407"/>
                  </a:lnTo>
                  <a:lnTo>
                    <a:pt x="1411446" y="346942"/>
                  </a:lnTo>
                  <a:lnTo>
                    <a:pt x="1365799" y="328055"/>
                  </a:lnTo>
                  <a:lnTo>
                    <a:pt x="1319574" y="310758"/>
                  </a:lnTo>
                  <a:lnTo>
                    <a:pt x="1272801" y="295059"/>
                  </a:lnTo>
                  <a:lnTo>
                    <a:pt x="1225515" y="280969"/>
                  </a:lnTo>
                  <a:lnTo>
                    <a:pt x="1177746" y="268498"/>
                  </a:lnTo>
                  <a:lnTo>
                    <a:pt x="1129527" y="257658"/>
                  </a:lnTo>
                  <a:lnTo>
                    <a:pt x="1080890" y="248457"/>
                  </a:lnTo>
                  <a:lnTo>
                    <a:pt x="1031868" y="240905"/>
                  </a:lnTo>
                  <a:lnTo>
                    <a:pt x="982493" y="235015"/>
                  </a:lnTo>
                  <a:lnTo>
                    <a:pt x="932798" y="230794"/>
                  </a:lnTo>
                  <a:lnTo>
                    <a:pt x="882814" y="228255"/>
                  </a:lnTo>
                  <a:lnTo>
                    <a:pt x="832573" y="227406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7006994" y="3010768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93052" y="0"/>
                  </a:move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809"/>
                  </a:ln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7006676" y="3000610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227406" y="838809"/>
                  </a:moveTo>
                  <a:lnTo>
                    <a:pt x="228353" y="890664"/>
                  </a:lnTo>
                  <a:lnTo>
                    <a:pt x="231186" y="942442"/>
                  </a:lnTo>
                  <a:lnTo>
                    <a:pt x="235886" y="994082"/>
                  </a:lnTo>
                  <a:lnTo>
                    <a:pt x="242439" y="1045527"/>
                  </a:lnTo>
                  <a:lnTo>
                    <a:pt x="250827" y="1096714"/>
                  </a:lnTo>
                  <a:lnTo>
                    <a:pt x="261035" y="1147584"/>
                  </a:lnTo>
                  <a:lnTo>
                    <a:pt x="0" y="1147584"/>
                  </a:lnTo>
                  <a:lnTo>
                    <a:pt x="407276" y="1671358"/>
                  </a:lnTo>
                  <a:lnTo>
                    <a:pt x="814552" y="1147584"/>
                  </a:lnTo>
                  <a:lnTo>
                    <a:pt x="509244" y="1147584"/>
                  </a:lnTo>
                  <a:lnTo>
                    <a:pt x="496952" y="1096957"/>
                  </a:lnTo>
                  <a:lnTo>
                    <a:pt x="486830" y="1045881"/>
                  </a:lnTo>
                  <a:lnTo>
                    <a:pt x="478905" y="994441"/>
                  </a:lnTo>
                  <a:lnTo>
                    <a:pt x="473209" y="942722"/>
                  </a:lnTo>
                  <a:lnTo>
                    <a:pt x="469770" y="890808"/>
                  </a:lnTo>
                  <a:lnTo>
                    <a:pt x="468617" y="838784"/>
                  </a:lnTo>
                  <a:lnTo>
                    <a:pt x="469662" y="789092"/>
                  </a:lnTo>
                  <a:lnTo>
                    <a:pt x="472780" y="739481"/>
                  </a:lnTo>
                  <a:lnTo>
                    <a:pt x="477945" y="690033"/>
                  </a:lnTo>
                  <a:lnTo>
                    <a:pt x="485132" y="640828"/>
                  </a:lnTo>
                  <a:lnTo>
                    <a:pt x="494314" y="591949"/>
                  </a:lnTo>
                  <a:lnTo>
                    <a:pt x="505465" y="543476"/>
                  </a:lnTo>
                  <a:lnTo>
                    <a:pt x="518561" y="495492"/>
                  </a:lnTo>
                  <a:lnTo>
                    <a:pt x="533576" y="448076"/>
                  </a:lnTo>
                  <a:lnTo>
                    <a:pt x="550482" y="401312"/>
                  </a:lnTo>
                  <a:lnTo>
                    <a:pt x="569255" y="355280"/>
                  </a:lnTo>
                  <a:lnTo>
                    <a:pt x="589869" y="310061"/>
                  </a:lnTo>
                  <a:lnTo>
                    <a:pt x="612299" y="265737"/>
                  </a:lnTo>
                  <a:lnTo>
                    <a:pt x="636517" y="222390"/>
                  </a:lnTo>
                  <a:lnTo>
                    <a:pt x="662499" y="180101"/>
                  </a:lnTo>
                  <a:lnTo>
                    <a:pt x="690219" y="138950"/>
                  </a:lnTo>
                  <a:lnTo>
                    <a:pt x="493052" y="0"/>
                  </a:lnTo>
                  <a:lnTo>
                    <a:pt x="464847" y="41494"/>
                  </a:lnTo>
                  <a:lnTo>
                    <a:pt x="438171" y="83761"/>
                  </a:lnTo>
                  <a:lnTo>
                    <a:pt x="413031" y="126768"/>
                  </a:lnTo>
                  <a:lnTo>
                    <a:pt x="389440" y="170484"/>
                  </a:lnTo>
                  <a:lnTo>
                    <a:pt x="367407" y="214876"/>
                  </a:lnTo>
                  <a:lnTo>
                    <a:pt x="346942" y="259911"/>
                  </a:lnTo>
                  <a:lnTo>
                    <a:pt x="328055" y="305558"/>
                  </a:lnTo>
                  <a:lnTo>
                    <a:pt x="310758" y="351783"/>
                  </a:lnTo>
                  <a:lnTo>
                    <a:pt x="295059" y="398556"/>
                  </a:lnTo>
                  <a:lnTo>
                    <a:pt x="280969" y="445842"/>
                  </a:lnTo>
                  <a:lnTo>
                    <a:pt x="268498" y="493612"/>
                  </a:lnTo>
                  <a:lnTo>
                    <a:pt x="257658" y="541830"/>
                  </a:lnTo>
                  <a:lnTo>
                    <a:pt x="248457" y="590467"/>
                  </a:lnTo>
                  <a:lnTo>
                    <a:pt x="240905" y="639489"/>
                  </a:lnTo>
                  <a:lnTo>
                    <a:pt x="235015" y="688864"/>
                  </a:lnTo>
                  <a:lnTo>
                    <a:pt x="230794" y="738559"/>
                  </a:lnTo>
                  <a:lnTo>
                    <a:pt x="228255" y="788543"/>
                  </a:lnTo>
                  <a:lnTo>
                    <a:pt x="227406" y="838784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407276" y="0"/>
                  </a:move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48"/>
                  </a:ln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close/>
                </a:path>
              </a:pathLst>
            </a:custGeom>
            <a:solidFill>
              <a:srgbClr val="FFFFFF">
                <a:alpha val="6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9040440" y="3012829"/>
              <a:ext cx="814705" cy="1671955"/>
            </a:xfrm>
            <a:custGeom>
              <a:avLst/>
              <a:gdLst/>
              <a:ahLst/>
              <a:cxnLst/>
              <a:rect l="l" t="t" r="r" b="b"/>
              <a:pathLst>
                <a:path w="814704" h="1671954">
                  <a:moveTo>
                    <a:pt x="587146" y="832548"/>
                  </a:moveTo>
                  <a:lnTo>
                    <a:pt x="586198" y="780693"/>
                  </a:lnTo>
                  <a:lnTo>
                    <a:pt x="583366" y="728916"/>
                  </a:lnTo>
                  <a:lnTo>
                    <a:pt x="578665" y="677275"/>
                  </a:lnTo>
                  <a:lnTo>
                    <a:pt x="572113" y="625831"/>
                  </a:lnTo>
                  <a:lnTo>
                    <a:pt x="563724" y="574643"/>
                  </a:lnTo>
                  <a:lnTo>
                    <a:pt x="553516" y="523773"/>
                  </a:lnTo>
                  <a:lnTo>
                    <a:pt x="814552" y="523773"/>
                  </a:lnTo>
                  <a:lnTo>
                    <a:pt x="407276" y="0"/>
                  </a:lnTo>
                  <a:lnTo>
                    <a:pt x="0" y="523773"/>
                  </a:lnTo>
                  <a:lnTo>
                    <a:pt x="305307" y="523773"/>
                  </a:lnTo>
                  <a:lnTo>
                    <a:pt x="317599" y="574400"/>
                  </a:lnTo>
                  <a:lnTo>
                    <a:pt x="327722" y="625476"/>
                  </a:lnTo>
                  <a:lnTo>
                    <a:pt x="335646" y="676916"/>
                  </a:lnTo>
                  <a:lnTo>
                    <a:pt x="341343" y="728635"/>
                  </a:lnTo>
                  <a:lnTo>
                    <a:pt x="344782" y="780549"/>
                  </a:lnTo>
                  <a:lnTo>
                    <a:pt x="345935" y="832573"/>
                  </a:lnTo>
                  <a:lnTo>
                    <a:pt x="344890" y="882265"/>
                  </a:lnTo>
                  <a:lnTo>
                    <a:pt x="341772" y="931876"/>
                  </a:lnTo>
                  <a:lnTo>
                    <a:pt x="336607" y="981324"/>
                  </a:lnTo>
                  <a:lnTo>
                    <a:pt x="329420" y="1030529"/>
                  </a:lnTo>
                  <a:lnTo>
                    <a:pt x="320238" y="1079408"/>
                  </a:lnTo>
                  <a:lnTo>
                    <a:pt x="309086" y="1127881"/>
                  </a:lnTo>
                  <a:lnTo>
                    <a:pt x="295990" y="1175866"/>
                  </a:lnTo>
                  <a:lnTo>
                    <a:pt x="280976" y="1223281"/>
                  </a:lnTo>
                  <a:lnTo>
                    <a:pt x="264069" y="1270045"/>
                  </a:lnTo>
                  <a:lnTo>
                    <a:pt x="245296" y="1316077"/>
                  </a:lnTo>
                  <a:lnTo>
                    <a:pt x="224682" y="1361296"/>
                  </a:lnTo>
                  <a:lnTo>
                    <a:pt x="202253" y="1405620"/>
                  </a:lnTo>
                  <a:lnTo>
                    <a:pt x="178034" y="1448967"/>
                  </a:lnTo>
                  <a:lnTo>
                    <a:pt x="152052" y="1491257"/>
                  </a:lnTo>
                  <a:lnTo>
                    <a:pt x="124332" y="1532407"/>
                  </a:lnTo>
                  <a:lnTo>
                    <a:pt x="321500" y="1671358"/>
                  </a:lnTo>
                  <a:lnTo>
                    <a:pt x="349704" y="1629863"/>
                  </a:lnTo>
                  <a:lnTo>
                    <a:pt x="376381" y="1587596"/>
                  </a:lnTo>
                  <a:lnTo>
                    <a:pt x="401520" y="1544589"/>
                  </a:lnTo>
                  <a:lnTo>
                    <a:pt x="425111" y="1500873"/>
                  </a:lnTo>
                  <a:lnTo>
                    <a:pt x="447145" y="1456481"/>
                  </a:lnTo>
                  <a:lnTo>
                    <a:pt x="467610" y="1411446"/>
                  </a:lnTo>
                  <a:lnTo>
                    <a:pt x="486496" y="1365799"/>
                  </a:lnTo>
                  <a:lnTo>
                    <a:pt x="503794" y="1319574"/>
                  </a:lnTo>
                  <a:lnTo>
                    <a:pt x="519493" y="1272801"/>
                  </a:lnTo>
                  <a:lnTo>
                    <a:pt x="533583" y="1225515"/>
                  </a:lnTo>
                  <a:lnTo>
                    <a:pt x="546053" y="1177746"/>
                  </a:lnTo>
                  <a:lnTo>
                    <a:pt x="556894" y="1129527"/>
                  </a:lnTo>
                  <a:lnTo>
                    <a:pt x="566095" y="1080890"/>
                  </a:lnTo>
                  <a:lnTo>
                    <a:pt x="573646" y="1031868"/>
                  </a:lnTo>
                  <a:lnTo>
                    <a:pt x="579537" y="982493"/>
                  </a:lnTo>
                  <a:lnTo>
                    <a:pt x="583757" y="932798"/>
                  </a:lnTo>
                  <a:lnTo>
                    <a:pt x="586297" y="882814"/>
                  </a:lnTo>
                  <a:lnTo>
                    <a:pt x="587146" y="83257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4" name="Image 9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852" y="2191563"/>
            <a:ext cx="2830246" cy="4341053"/>
          </a:xfrm>
          <a:prstGeom prst="rect">
            <a:avLst/>
          </a:prstGeom>
        </p:spPr>
      </p:pic>
      <p:sp>
        <p:nvSpPr>
          <p:cNvPr id="975" name="object 936"/>
          <p:cNvSpPr txBox="1"/>
          <p:nvPr/>
        </p:nvSpPr>
        <p:spPr>
          <a:xfrm>
            <a:off x="1350637" y="2945880"/>
            <a:ext cx="101854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50495" algn="r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000" spc="-2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esse locale  </a:t>
            </a:r>
            <a:r>
              <a:rPr sz="1000" spc="-10" dirty="0">
                <a:solidFill>
                  <a:srgbClr val="231F20"/>
                </a:solidFill>
                <a:latin typeface="Mont-Book"/>
                <a:cs typeface="Mont-Book"/>
              </a:rPr>
              <a:t>e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000" spc="-35" dirty="0">
                <a:solidFill>
                  <a:srgbClr val="231F20"/>
                </a:solidFill>
                <a:latin typeface="Mont-Book"/>
                <a:cs typeface="Mont-Book"/>
              </a:rPr>
              <a:t>/</a:t>
            </a:r>
            <a:r>
              <a:rPr sz="1000" dirty="0">
                <a:solidFill>
                  <a:srgbClr val="231F20"/>
                </a:solidFill>
                <a:latin typeface="Mont-Book"/>
                <a:cs typeface="Mont-Book"/>
              </a:rPr>
              <a:t>ou nationale</a:t>
            </a:r>
            <a:endParaRPr sz="1000" dirty="0">
              <a:latin typeface="Mont-Book"/>
              <a:cs typeface="Mont-Book"/>
            </a:endParaRPr>
          </a:p>
        </p:txBody>
      </p:sp>
      <p:sp>
        <p:nvSpPr>
          <p:cNvPr id="90" name="object 26"/>
          <p:cNvSpPr txBox="1"/>
          <p:nvPr/>
        </p:nvSpPr>
        <p:spPr>
          <a:xfrm>
            <a:off x="1221921" y="834806"/>
            <a:ext cx="59543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600" spc="-5" dirty="0" err="1">
                <a:solidFill>
                  <a:srgbClr val="231F20"/>
                </a:solidFill>
                <a:latin typeface="Mont-Book"/>
                <a:cs typeface="Mont-Book"/>
              </a:rPr>
              <a:t>Partagez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dirty="0" smtClean="0">
                <a:solidFill>
                  <a:srgbClr val="231F20"/>
                </a:solidFill>
                <a:latin typeface="Mont-Book"/>
                <a:cs typeface="Mont-Book"/>
              </a:rPr>
              <a:t>votre </a:t>
            </a:r>
            <a:r>
              <a:rPr sz="1600" spc="-10" dirty="0" smtClean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,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Mont-Book"/>
                <a:cs typeface="Mont-Book"/>
              </a:rPr>
              <a:t>diffusez</a:t>
            </a:r>
            <a:r>
              <a:rPr sz="16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dirty="0">
                <a:solidFill>
                  <a:srgbClr val="231F20"/>
                </a:solidFill>
                <a:latin typeface="Mont-Book"/>
                <a:cs typeface="Mont-Book"/>
              </a:rPr>
              <a:t>image 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6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>
                <a:solidFill>
                  <a:srgbClr val="231F20"/>
                </a:solidFill>
                <a:latin typeface="Mont-Book"/>
                <a:cs typeface="Mont-Book"/>
              </a:rPr>
              <a:t>travaillez</a:t>
            </a:r>
            <a:r>
              <a:rPr sz="1600" spc="-1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4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  <a:t/>
            </a:r>
            <a:br>
              <a:rPr lang="fr-BE" sz="1600" spc="-440" dirty="0" smtClean="0">
                <a:solidFill>
                  <a:srgbClr val="231F20"/>
                </a:solidFill>
                <a:latin typeface="Mont-Book"/>
                <a:cs typeface="Mont-Book"/>
              </a:rPr>
            </a:br>
            <a:r>
              <a:rPr sz="1600" spc="-20" dirty="0" err="1" smtClean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600" spc="-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600" spc="-10" dirty="0" err="1" smtClean="0">
                <a:solidFill>
                  <a:srgbClr val="231F20"/>
                </a:solidFill>
                <a:latin typeface="Mont-Book"/>
                <a:cs typeface="Mont-Book"/>
              </a:rPr>
              <a:t>notoriété</a:t>
            </a:r>
            <a:endParaRPr sz="1600" dirty="0">
              <a:latin typeface="Mont-Book"/>
              <a:cs typeface="Mont-Book"/>
            </a:endParaRPr>
          </a:p>
        </p:txBody>
      </p:sp>
      <p:grpSp>
        <p:nvGrpSpPr>
          <p:cNvPr id="91" name="object 10"/>
          <p:cNvGrpSpPr/>
          <p:nvPr/>
        </p:nvGrpSpPr>
        <p:grpSpPr>
          <a:xfrm>
            <a:off x="2051210" y="2290466"/>
            <a:ext cx="2168525" cy="21590"/>
            <a:chOff x="2051210" y="1999437"/>
            <a:chExt cx="2168525" cy="21590"/>
          </a:xfrm>
        </p:grpSpPr>
        <p:sp>
          <p:nvSpPr>
            <p:cNvPr id="92" name="object 11"/>
            <p:cNvSpPr/>
            <p:nvPr/>
          </p:nvSpPr>
          <p:spPr>
            <a:xfrm>
              <a:off x="2103920" y="2010054"/>
              <a:ext cx="2084070" cy="0"/>
            </a:xfrm>
            <a:custGeom>
              <a:avLst/>
              <a:gdLst/>
              <a:ahLst/>
              <a:cxnLst/>
              <a:rect l="l" t="t" r="r" b="b"/>
              <a:pathLst>
                <a:path w="2084070">
                  <a:moveTo>
                    <a:pt x="0" y="0"/>
                  </a:moveTo>
                  <a:lnTo>
                    <a:pt x="2083612" y="0"/>
                  </a:lnTo>
                </a:path>
              </a:pathLst>
            </a:custGeom>
            <a:ln w="21234">
              <a:solidFill>
                <a:srgbClr val="6DCFF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2051202" y="1999437"/>
              <a:ext cx="2168525" cy="21590"/>
            </a:xfrm>
            <a:custGeom>
              <a:avLst/>
              <a:gdLst/>
              <a:ahLst/>
              <a:cxnLst/>
              <a:rect l="l" t="t" r="r" b="b"/>
              <a:pathLst>
                <a:path w="2168525" h="21589">
                  <a:moveTo>
                    <a:pt x="21234" y="10617"/>
                  </a:moveTo>
                  <a:lnTo>
                    <a:pt x="18122" y="3111"/>
                  </a:lnTo>
                  <a:lnTo>
                    <a:pt x="10617" y="0"/>
                  </a:lnTo>
                  <a:lnTo>
                    <a:pt x="3111" y="3111"/>
                  </a:lnTo>
                  <a:lnTo>
                    <a:pt x="0" y="10617"/>
                  </a:lnTo>
                  <a:lnTo>
                    <a:pt x="3111" y="18135"/>
                  </a:lnTo>
                  <a:lnTo>
                    <a:pt x="10617" y="21234"/>
                  </a:lnTo>
                  <a:lnTo>
                    <a:pt x="18122" y="18135"/>
                  </a:lnTo>
                  <a:lnTo>
                    <a:pt x="21234" y="10617"/>
                  </a:lnTo>
                  <a:close/>
                </a:path>
                <a:path w="2168525" h="21589">
                  <a:moveTo>
                    <a:pt x="2167991" y="10617"/>
                  </a:moveTo>
                  <a:lnTo>
                    <a:pt x="2164880" y="3111"/>
                  </a:lnTo>
                  <a:lnTo>
                    <a:pt x="2157374" y="0"/>
                  </a:lnTo>
                  <a:lnTo>
                    <a:pt x="2149868" y="3111"/>
                  </a:lnTo>
                  <a:lnTo>
                    <a:pt x="2146757" y="10617"/>
                  </a:lnTo>
                  <a:lnTo>
                    <a:pt x="2149868" y="18135"/>
                  </a:lnTo>
                  <a:lnTo>
                    <a:pt x="2157374" y="21234"/>
                  </a:lnTo>
                  <a:lnTo>
                    <a:pt x="2164880" y="18135"/>
                  </a:lnTo>
                  <a:lnTo>
                    <a:pt x="2167991" y="10617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19"/>
          <p:cNvGrpSpPr/>
          <p:nvPr/>
        </p:nvGrpSpPr>
        <p:grpSpPr>
          <a:xfrm>
            <a:off x="1680245" y="1622423"/>
            <a:ext cx="881380" cy="739775"/>
            <a:chOff x="1680245" y="1389357"/>
            <a:chExt cx="881380" cy="739775"/>
          </a:xfrm>
        </p:grpSpPr>
        <p:sp>
          <p:nvSpPr>
            <p:cNvPr id="95" name="object 20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0"/>
                  </a:move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1"/>
            <p:cNvSpPr/>
            <p:nvPr/>
          </p:nvSpPr>
          <p:spPr>
            <a:xfrm>
              <a:off x="1811560" y="1392443"/>
              <a:ext cx="746760" cy="734060"/>
            </a:xfrm>
            <a:custGeom>
              <a:avLst/>
              <a:gdLst/>
              <a:ahLst/>
              <a:cxnLst/>
              <a:rect l="l" t="t" r="r" b="b"/>
              <a:pathLst>
                <a:path w="746760" h="734060">
                  <a:moveTo>
                    <a:pt x="373329" y="733526"/>
                  </a:moveTo>
                  <a:lnTo>
                    <a:pt x="420158" y="730668"/>
                  </a:lnTo>
                  <a:lnTo>
                    <a:pt x="465252" y="722324"/>
                  </a:lnTo>
                  <a:lnTo>
                    <a:pt x="508260" y="708838"/>
                  </a:lnTo>
                  <a:lnTo>
                    <a:pt x="548833" y="690553"/>
                  </a:lnTo>
                  <a:lnTo>
                    <a:pt x="586620" y="667813"/>
                  </a:lnTo>
                  <a:lnTo>
                    <a:pt x="621272" y="640962"/>
                  </a:lnTo>
                  <a:lnTo>
                    <a:pt x="652438" y="610343"/>
                  </a:lnTo>
                  <a:lnTo>
                    <a:pt x="679770" y="576300"/>
                  </a:lnTo>
                  <a:lnTo>
                    <a:pt x="702917" y="539178"/>
                  </a:lnTo>
                  <a:lnTo>
                    <a:pt x="721529" y="499319"/>
                  </a:lnTo>
                  <a:lnTo>
                    <a:pt x="735256" y="457068"/>
                  </a:lnTo>
                  <a:lnTo>
                    <a:pt x="743749" y="412768"/>
                  </a:lnTo>
                  <a:lnTo>
                    <a:pt x="746658" y="366763"/>
                  </a:lnTo>
                  <a:lnTo>
                    <a:pt x="743749" y="320758"/>
                  </a:lnTo>
                  <a:lnTo>
                    <a:pt x="735256" y="276458"/>
                  </a:lnTo>
                  <a:lnTo>
                    <a:pt x="721529" y="234207"/>
                  </a:lnTo>
                  <a:lnTo>
                    <a:pt x="702917" y="194348"/>
                  </a:lnTo>
                  <a:lnTo>
                    <a:pt x="679770" y="157225"/>
                  </a:lnTo>
                  <a:lnTo>
                    <a:pt x="652438" y="123183"/>
                  </a:lnTo>
                  <a:lnTo>
                    <a:pt x="621272" y="92564"/>
                  </a:lnTo>
                  <a:lnTo>
                    <a:pt x="586620" y="65713"/>
                  </a:lnTo>
                  <a:lnTo>
                    <a:pt x="548833" y="42973"/>
                  </a:lnTo>
                  <a:lnTo>
                    <a:pt x="508260" y="24688"/>
                  </a:lnTo>
                  <a:lnTo>
                    <a:pt x="465252" y="11201"/>
                  </a:lnTo>
                  <a:lnTo>
                    <a:pt x="420158" y="2857"/>
                  </a:lnTo>
                  <a:lnTo>
                    <a:pt x="373329" y="0"/>
                  </a:lnTo>
                  <a:lnTo>
                    <a:pt x="326499" y="2857"/>
                  </a:lnTo>
                  <a:lnTo>
                    <a:pt x="281405" y="11201"/>
                  </a:lnTo>
                  <a:lnTo>
                    <a:pt x="238397" y="24688"/>
                  </a:lnTo>
                  <a:lnTo>
                    <a:pt x="197825" y="42973"/>
                  </a:lnTo>
                  <a:lnTo>
                    <a:pt x="160037" y="65713"/>
                  </a:lnTo>
                  <a:lnTo>
                    <a:pt x="125386" y="92564"/>
                  </a:lnTo>
                  <a:lnTo>
                    <a:pt x="94219" y="123183"/>
                  </a:lnTo>
                  <a:lnTo>
                    <a:pt x="66888" y="157225"/>
                  </a:lnTo>
                  <a:lnTo>
                    <a:pt x="43741" y="194348"/>
                  </a:lnTo>
                  <a:lnTo>
                    <a:pt x="25129" y="234207"/>
                  </a:lnTo>
                  <a:lnTo>
                    <a:pt x="11401" y="276458"/>
                  </a:lnTo>
                  <a:lnTo>
                    <a:pt x="2908" y="320758"/>
                  </a:lnTo>
                  <a:lnTo>
                    <a:pt x="0" y="366763"/>
                  </a:lnTo>
                  <a:lnTo>
                    <a:pt x="2908" y="412768"/>
                  </a:lnTo>
                  <a:lnTo>
                    <a:pt x="11401" y="457068"/>
                  </a:lnTo>
                  <a:lnTo>
                    <a:pt x="25129" y="499319"/>
                  </a:lnTo>
                  <a:lnTo>
                    <a:pt x="43741" y="539178"/>
                  </a:lnTo>
                  <a:lnTo>
                    <a:pt x="66888" y="576300"/>
                  </a:lnTo>
                  <a:lnTo>
                    <a:pt x="94219" y="610343"/>
                  </a:lnTo>
                  <a:lnTo>
                    <a:pt x="125386" y="640962"/>
                  </a:lnTo>
                  <a:lnTo>
                    <a:pt x="160037" y="667813"/>
                  </a:lnTo>
                  <a:lnTo>
                    <a:pt x="197825" y="690553"/>
                  </a:lnTo>
                  <a:lnTo>
                    <a:pt x="238397" y="708838"/>
                  </a:lnTo>
                  <a:lnTo>
                    <a:pt x="281405" y="722324"/>
                  </a:lnTo>
                  <a:lnTo>
                    <a:pt x="326499" y="730668"/>
                  </a:lnTo>
                  <a:lnTo>
                    <a:pt x="373329" y="733526"/>
                  </a:lnTo>
                  <a:close/>
                </a:path>
              </a:pathLst>
            </a:custGeom>
            <a:ln w="6172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2"/>
            <p:cNvSpPr/>
            <p:nvPr/>
          </p:nvSpPr>
          <p:spPr>
            <a:xfrm>
              <a:off x="1680235" y="1623110"/>
              <a:ext cx="160020" cy="382270"/>
            </a:xfrm>
            <a:custGeom>
              <a:avLst/>
              <a:gdLst/>
              <a:ahLst/>
              <a:cxnLst/>
              <a:rect l="l" t="t" r="r" b="b"/>
              <a:pathLst>
                <a:path w="160019" h="382269">
                  <a:moveTo>
                    <a:pt x="159766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56705" y="86360"/>
                  </a:lnTo>
                  <a:lnTo>
                    <a:pt x="56705" y="382270"/>
                  </a:lnTo>
                  <a:lnTo>
                    <a:pt x="159766" y="382270"/>
                  </a:lnTo>
                  <a:lnTo>
                    <a:pt x="159766" y="86360"/>
                  </a:lnTo>
                  <a:lnTo>
                    <a:pt x="159766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34"/>
          <p:cNvSpPr txBox="1"/>
          <p:nvPr/>
        </p:nvSpPr>
        <p:spPr>
          <a:xfrm>
            <a:off x="2639679" y="1567015"/>
            <a:ext cx="195389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00" b="1" dirty="0">
                <a:solidFill>
                  <a:srgbClr val="00AEEF"/>
                </a:solidFill>
                <a:latin typeface="Mont-Heavy"/>
                <a:cs typeface="Mont-Heavy"/>
              </a:rPr>
              <a:t>Raconter</a:t>
            </a:r>
            <a:r>
              <a:rPr sz="1300" b="1" spc="-40" dirty="0">
                <a:solidFill>
                  <a:srgbClr val="00AEEF"/>
                </a:solidFill>
                <a:latin typeface="Mont-Heavy"/>
                <a:cs typeface="Mont-Heavy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histoire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99" name="object 35"/>
          <p:cNvSpPr txBox="1"/>
          <p:nvPr/>
        </p:nvSpPr>
        <p:spPr>
          <a:xfrm>
            <a:off x="2639679" y="1763357"/>
            <a:ext cx="1666239" cy="43281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175"/>
              </a:spcBef>
            </a:pPr>
            <a:r>
              <a:rPr sz="1300" spc="-5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30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300" spc="-1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 err="1" smtClean="0">
                <a:solidFill>
                  <a:srgbClr val="231F20"/>
                </a:solidFill>
                <a:latin typeface="Mont-Book"/>
                <a:cs typeface="Mont-Book"/>
              </a:rPr>
              <a:t>fierté</a:t>
            </a:r>
            <a:r>
              <a:rPr lang="fr-BE" sz="1300" spc="3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 smtClean="0">
                <a:solidFill>
                  <a:srgbClr val="231F20"/>
                </a:solidFill>
                <a:latin typeface="Mont-Book"/>
                <a:cs typeface="Mont-Book"/>
              </a:rPr>
              <a:t>avec </a:t>
            </a:r>
            <a:r>
              <a:rPr sz="1300" spc="-33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dirty="0">
                <a:solidFill>
                  <a:srgbClr val="231F20"/>
                </a:solidFill>
                <a:latin typeface="Mont-Book"/>
                <a:cs typeface="Mont-Book"/>
              </a:rPr>
              <a:t>vos</a:t>
            </a:r>
            <a:r>
              <a:rPr sz="13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Mont-Book"/>
                <a:cs typeface="Mont-Book"/>
              </a:rPr>
              <a:t>ambassadeurs</a:t>
            </a:r>
            <a:endParaRPr sz="1300" dirty="0">
              <a:latin typeface="Mont-Book"/>
              <a:cs typeface="Mont-Book"/>
            </a:endParaRPr>
          </a:p>
        </p:txBody>
      </p:sp>
      <p:grpSp>
        <p:nvGrpSpPr>
          <p:cNvPr id="100" name="object 36"/>
          <p:cNvGrpSpPr/>
          <p:nvPr/>
        </p:nvGrpSpPr>
        <p:grpSpPr>
          <a:xfrm>
            <a:off x="2000796" y="1699573"/>
            <a:ext cx="441959" cy="548640"/>
            <a:chOff x="2000796" y="1466507"/>
            <a:chExt cx="441959" cy="548640"/>
          </a:xfrm>
        </p:grpSpPr>
        <p:sp>
          <p:nvSpPr>
            <p:cNvPr id="101" name="object 37"/>
            <p:cNvSpPr/>
            <p:nvPr/>
          </p:nvSpPr>
          <p:spPr>
            <a:xfrm>
              <a:off x="2132699" y="1466507"/>
              <a:ext cx="296545" cy="412115"/>
            </a:xfrm>
            <a:custGeom>
              <a:avLst/>
              <a:gdLst/>
              <a:ahLst/>
              <a:cxnLst/>
              <a:rect l="l" t="t" r="r" b="b"/>
              <a:pathLst>
                <a:path w="296544" h="412114">
                  <a:moveTo>
                    <a:pt x="0" y="0"/>
                  </a:moveTo>
                  <a:lnTo>
                    <a:pt x="8511" y="94314"/>
                  </a:lnTo>
                  <a:lnTo>
                    <a:pt x="55779" y="176964"/>
                  </a:lnTo>
                  <a:lnTo>
                    <a:pt x="108536" y="235608"/>
                  </a:lnTo>
                  <a:lnTo>
                    <a:pt x="138556" y="261975"/>
                  </a:lnTo>
                  <a:lnTo>
                    <a:pt x="146938" y="269062"/>
                  </a:lnTo>
                  <a:lnTo>
                    <a:pt x="155600" y="272536"/>
                  </a:lnTo>
                  <a:lnTo>
                    <a:pt x="167905" y="276540"/>
                  </a:lnTo>
                  <a:lnTo>
                    <a:pt x="174015" y="280504"/>
                  </a:lnTo>
                  <a:lnTo>
                    <a:pt x="164096" y="283857"/>
                  </a:lnTo>
                  <a:lnTo>
                    <a:pt x="148229" y="293209"/>
                  </a:lnTo>
                  <a:lnTo>
                    <a:pt x="159567" y="310752"/>
                  </a:lnTo>
                  <a:lnTo>
                    <a:pt x="188528" y="333922"/>
                  </a:lnTo>
                  <a:lnTo>
                    <a:pt x="225530" y="360154"/>
                  </a:lnTo>
                  <a:lnTo>
                    <a:pt x="260992" y="386883"/>
                  </a:lnTo>
                  <a:lnTo>
                    <a:pt x="285330" y="411543"/>
                  </a:lnTo>
                  <a:lnTo>
                    <a:pt x="296303" y="411543"/>
                  </a:lnTo>
                  <a:lnTo>
                    <a:pt x="274596" y="268871"/>
                  </a:lnTo>
                  <a:lnTo>
                    <a:pt x="243255" y="268871"/>
                  </a:lnTo>
                  <a:lnTo>
                    <a:pt x="226796" y="203034"/>
                  </a:lnTo>
                  <a:lnTo>
                    <a:pt x="171810" y="103150"/>
                  </a:lnTo>
                  <a:lnTo>
                    <a:pt x="129857" y="48706"/>
                  </a:lnTo>
                  <a:lnTo>
                    <a:pt x="79674" y="20667"/>
                  </a:lnTo>
                  <a:lnTo>
                    <a:pt x="0" y="0"/>
                  </a:lnTo>
                  <a:close/>
                </a:path>
                <a:path w="296544" h="412114">
                  <a:moveTo>
                    <a:pt x="270700" y="243268"/>
                  </a:moveTo>
                  <a:lnTo>
                    <a:pt x="243255" y="268871"/>
                  </a:lnTo>
                  <a:lnTo>
                    <a:pt x="274596" y="268871"/>
                  </a:lnTo>
                  <a:lnTo>
                    <a:pt x="270700" y="2432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8"/>
            <p:cNvSpPr/>
            <p:nvPr/>
          </p:nvSpPr>
          <p:spPr>
            <a:xfrm>
              <a:off x="2009171" y="1892313"/>
              <a:ext cx="396875" cy="114300"/>
            </a:xfrm>
            <a:custGeom>
              <a:avLst/>
              <a:gdLst/>
              <a:ahLst/>
              <a:cxnLst/>
              <a:rect l="l" t="t" r="r" b="b"/>
              <a:pathLst>
                <a:path w="396875" h="114300">
                  <a:moveTo>
                    <a:pt x="396379" y="0"/>
                  </a:moveTo>
                  <a:lnTo>
                    <a:pt x="143857" y="22324"/>
                  </a:lnTo>
                  <a:lnTo>
                    <a:pt x="31745" y="36193"/>
                  </a:lnTo>
                  <a:lnTo>
                    <a:pt x="34897" y="47393"/>
                  </a:lnTo>
                  <a:lnTo>
                    <a:pt x="128168" y="61709"/>
                  </a:lnTo>
                  <a:lnTo>
                    <a:pt x="177064" y="69751"/>
                  </a:lnTo>
                  <a:lnTo>
                    <a:pt x="208672" y="77872"/>
                  </a:lnTo>
                  <a:lnTo>
                    <a:pt x="223635" y="85797"/>
                  </a:lnTo>
                  <a:lnTo>
                    <a:pt x="222600" y="93254"/>
                  </a:lnTo>
                  <a:lnTo>
                    <a:pt x="206210" y="99968"/>
                  </a:lnTo>
                  <a:lnTo>
                    <a:pt x="175110" y="105667"/>
                  </a:lnTo>
                  <a:lnTo>
                    <a:pt x="129945" y="110076"/>
                  </a:lnTo>
                  <a:lnTo>
                    <a:pt x="71360" y="112922"/>
                  </a:lnTo>
                  <a:lnTo>
                    <a:pt x="0" y="113931"/>
                  </a:lnTo>
                </a:path>
              </a:pathLst>
            </a:custGeom>
            <a:ln w="16751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9"/>
            <p:cNvSpPr/>
            <p:nvPr/>
          </p:nvSpPr>
          <p:spPr>
            <a:xfrm>
              <a:off x="2167505" y="1515671"/>
              <a:ext cx="267970" cy="372745"/>
            </a:xfrm>
            <a:custGeom>
              <a:avLst/>
              <a:gdLst/>
              <a:ahLst/>
              <a:cxnLst/>
              <a:rect l="l" t="t" r="r" b="b"/>
              <a:pathLst>
                <a:path w="267969" h="372744">
                  <a:moveTo>
                    <a:pt x="0" y="0"/>
                  </a:moveTo>
                  <a:lnTo>
                    <a:pt x="267601" y="372529"/>
                  </a:lnTo>
                </a:path>
              </a:pathLst>
            </a:custGeom>
            <a:ln w="14478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1" name="object 9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3096" y="5350491"/>
            <a:ext cx="762304" cy="1050309"/>
          </a:xfrm>
          <a:prstGeom prst="rect">
            <a:avLst/>
          </a:prstGeom>
        </p:spPr>
      </p:pic>
      <p:pic>
        <p:nvPicPr>
          <p:cNvPr id="112" name="object 9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45144" y="5171488"/>
            <a:ext cx="581037" cy="1157507"/>
          </a:xfrm>
          <a:prstGeom prst="rect">
            <a:avLst/>
          </a:prstGeom>
        </p:spPr>
      </p:pic>
      <p:sp>
        <p:nvSpPr>
          <p:cNvPr id="113" name="object 963"/>
          <p:cNvSpPr/>
          <p:nvPr/>
        </p:nvSpPr>
        <p:spPr>
          <a:xfrm>
            <a:off x="6901545" y="5326165"/>
            <a:ext cx="461645" cy="860425"/>
          </a:xfrm>
          <a:custGeom>
            <a:avLst/>
            <a:gdLst/>
            <a:ahLst/>
            <a:cxnLst/>
            <a:rect l="l" t="t" r="r" b="b"/>
            <a:pathLst>
              <a:path w="461645" h="860425">
                <a:moveTo>
                  <a:pt x="461187" y="0"/>
                </a:moveTo>
                <a:lnTo>
                  <a:pt x="0" y="0"/>
                </a:lnTo>
                <a:lnTo>
                  <a:pt x="0" y="859828"/>
                </a:lnTo>
                <a:lnTo>
                  <a:pt x="461187" y="859828"/>
                </a:lnTo>
                <a:lnTo>
                  <a:pt x="46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4" name="object 9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01548" y="5436857"/>
            <a:ext cx="461186" cy="522623"/>
          </a:xfrm>
          <a:prstGeom prst="rect">
            <a:avLst/>
          </a:prstGeom>
        </p:spPr>
      </p:pic>
      <p:pic>
        <p:nvPicPr>
          <p:cNvPr id="115" name="object 9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35824" y="4522386"/>
            <a:ext cx="2444369" cy="15926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6691" y="5755090"/>
            <a:ext cx="116826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ts val="1100"/>
              </a:lnSpc>
              <a:spcBef>
                <a:spcPts val="219"/>
              </a:spcBef>
            </a:pPr>
            <a:r>
              <a:rPr lang="fr-BE" sz="1000" spc="-5" dirty="0" smtClean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lang="fr-BE" sz="1000" spc="-1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00" dirty="0" smtClean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lang="fr-BE" sz="1000" dirty="0">
              <a:solidFill>
                <a:prstClr val="black"/>
              </a:solidFill>
              <a:latin typeface="Mont-Book"/>
              <a:cs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124747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6730"/>
            </a:xfrm>
            <a:custGeom>
              <a:avLst/>
              <a:gdLst/>
              <a:ahLst/>
              <a:cxnLst/>
              <a:rect l="l" t="t" r="r" b="b"/>
              <a:pathLst>
                <a:path w="1080135" h="6856730">
                  <a:moveTo>
                    <a:pt x="1079995" y="0"/>
                  </a:moveTo>
                  <a:lnTo>
                    <a:pt x="0" y="0"/>
                  </a:lnTo>
                  <a:lnTo>
                    <a:pt x="0" y="6856603"/>
                  </a:lnTo>
                  <a:lnTo>
                    <a:pt x="1079995" y="6856603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59" y="323025"/>
              <a:ext cx="199275" cy="1908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272" y="679475"/>
              <a:ext cx="169545" cy="232410"/>
            </a:xfrm>
            <a:custGeom>
              <a:avLst/>
              <a:gdLst/>
              <a:ahLst/>
              <a:cxnLst/>
              <a:rect l="l" t="t" r="r" b="b"/>
              <a:pathLst>
                <a:path w="169544" h="232409">
                  <a:moveTo>
                    <a:pt x="169532" y="0"/>
                  </a:moveTo>
                  <a:lnTo>
                    <a:pt x="0" y="0"/>
                  </a:lnTo>
                  <a:lnTo>
                    <a:pt x="0" y="231927"/>
                  </a:lnTo>
                  <a:lnTo>
                    <a:pt x="169532" y="231927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133" y="558101"/>
              <a:ext cx="169545" cy="353695"/>
            </a:xfrm>
            <a:custGeom>
              <a:avLst/>
              <a:gdLst/>
              <a:ahLst/>
              <a:cxnLst/>
              <a:rect l="l" t="t" r="r" b="b"/>
              <a:pathLst>
                <a:path w="169545" h="353694">
                  <a:moveTo>
                    <a:pt x="169532" y="0"/>
                  </a:moveTo>
                  <a:lnTo>
                    <a:pt x="0" y="0"/>
                  </a:lnTo>
                  <a:lnTo>
                    <a:pt x="0" y="353301"/>
                  </a:lnTo>
                  <a:lnTo>
                    <a:pt x="169532" y="353301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94" y="741870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169532" y="0"/>
                  </a:moveTo>
                  <a:lnTo>
                    <a:pt x="0" y="0"/>
                  </a:lnTo>
                  <a:lnTo>
                    <a:pt x="0" y="169532"/>
                  </a:lnTo>
                  <a:lnTo>
                    <a:pt x="169532" y="169532"/>
                  </a:lnTo>
                  <a:lnTo>
                    <a:pt x="169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47300" y="422521"/>
            <a:ext cx="2016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Mont-Book"/>
              </a:rPr>
              <a:t>B</a:t>
            </a:r>
            <a:r>
              <a:rPr sz="3000" spc="-30" dirty="0">
                <a:solidFill>
                  <a:schemeClr val="tx1"/>
                </a:solidFill>
                <a:latin typeface="Mont-Book"/>
              </a:rPr>
              <a:t>r</a:t>
            </a:r>
            <a:r>
              <a:rPr sz="3000" dirty="0">
                <a:solidFill>
                  <a:schemeClr val="tx1"/>
                </a:solidFill>
                <a:latin typeface="Mont-Book"/>
              </a:rPr>
              <a:t>anding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7300" y="816221"/>
            <a:ext cx="56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75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500" b="1" spc="25" dirty="0">
                <a:solidFill>
                  <a:srgbClr val="231F20"/>
                </a:solidFill>
                <a:latin typeface="Mont"/>
                <a:cs typeface="Mont"/>
              </a:rPr>
              <a:t>ari</a:t>
            </a:r>
            <a:r>
              <a:rPr sz="1500" b="1" spc="10" dirty="0">
                <a:solidFill>
                  <a:srgbClr val="231F20"/>
                </a:solidFill>
                <a:latin typeface="Mont"/>
                <a:cs typeface="Mont"/>
              </a:rPr>
              <a:t>f</a:t>
            </a:r>
            <a:r>
              <a:rPr sz="1500" b="1" spc="15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endParaRPr sz="1500">
              <a:latin typeface="Mont"/>
              <a:cs typeface="Mont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/>
          </p:nvPr>
        </p:nvGraphicFramePr>
        <p:xfrm>
          <a:off x="1618489" y="1375692"/>
          <a:ext cx="8105775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/>
                <a:gridCol w="1552575"/>
                <a:gridCol w="1552575"/>
                <a:gridCol w="1552575"/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Pack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Y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CLASSIC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PREMIUM</a:t>
                      </a:r>
                      <a:endParaRPr sz="1650">
                        <a:latin typeface="Mont"/>
                        <a:cs typeface="Mont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hébergement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l’article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sz="11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Amplification </a:t>
                      </a:r>
                      <a:r>
                        <a:rPr sz="11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article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Banner 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100K</a:t>
                      </a:r>
                      <a:r>
                        <a:rPr sz="110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imp</a:t>
                      </a:r>
                      <a:r>
                        <a:rPr sz="1100" b="1" spc="-1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essions</a:t>
                      </a: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BE" sz="1100" b="1" dirty="0" smtClean="0">
                        <a:solidFill>
                          <a:srgbClr val="231F20"/>
                        </a:solidFill>
                        <a:latin typeface="Mont"/>
                        <a:cs typeface="Mont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Mont"/>
                        <a:cs typeface="Mont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References.be,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Lesoir.be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&amp;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Sudinfo.be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5" dirty="0" err="1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Boost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réseaux</a:t>
                      </a:r>
                      <a:r>
                        <a:rPr lang="fr-FR"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sociaux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contenus</a:t>
                      </a: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des contenus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emailing</a:t>
                      </a:r>
                      <a:r>
                        <a:rPr lang="fr-BE" sz="1100" spc="-3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domaine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References.be</a:t>
                      </a:r>
                      <a:endParaRPr lang="fr-BE" sz="1100" dirty="0" smtClean="0">
                        <a:latin typeface="Mont-Book"/>
                        <a:cs typeface="Mont-Book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 smtClean="0">
                        <a:solidFill>
                          <a:srgbClr val="231F20"/>
                        </a:solidFill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/>
                      </a:r>
                      <a:br>
                        <a:rPr lang="fr-BE"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</a:b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400" b="1" spc="-2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(article)</a:t>
                      </a: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7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1/1 </a:t>
                      </a:r>
                      <a:r>
                        <a:rPr sz="14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 </a:t>
                      </a:r>
                      <a:r>
                        <a:rPr sz="14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2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4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(</a:t>
                      </a:r>
                      <a:r>
                        <a:rPr sz="14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Pub</a:t>
                      </a:r>
                      <a:r>
                        <a:rPr sz="140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et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article</a:t>
                      </a:r>
                      <a:r>
                        <a:rPr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)</a:t>
                      </a: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400" b="1" spc="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endParaRPr sz="1400" dirty="0">
                        <a:latin typeface="Mont"/>
                        <a:cs typeface="Mont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/>
                      </a:r>
                      <a:br>
                        <a:rPr lang="fr-BE"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</a:br>
                      <a:r>
                        <a:rPr sz="1650" b="1" spc="4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Prix</a:t>
                      </a:r>
                      <a:endParaRPr sz="1650" dirty="0">
                        <a:latin typeface="Mont"/>
                        <a:cs typeface="Mont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3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Mont-Book"/>
                          <a:cs typeface="Mont-Book"/>
                        </a:rPr>
                        <a:t>print)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BE" sz="1900" b="1" spc="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Mont-Heavy"/>
                          <a:cs typeface="Mont-Heavy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(national)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8</a:t>
                      </a:r>
                      <a:r>
                        <a:rPr sz="1900" b="1" spc="-10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1</a:t>
                      </a:r>
                      <a:r>
                        <a:rPr lang="fr-BE"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5</a:t>
                      </a:r>
                      <a:r>
                        <a:rPr sz="1900" b="1" spc="-105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.</a:t>
                      </a:r>
                      <a:r>
                        <a:rPr sz="1900" b="1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950</a:t>
                      </a:r>
                      <a:r>
                        <a:rPr sz="1900" b="1" spc="-260" dirty="0" smtClean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€</a:t>
                      </a:r>
                      <a:endParaRPr sz="1900" dirty="0">
                        <a:latin typeface="Mont"/>
                        <a:cs typeface="Mont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646565" y="4399427"/>
            <a:ext cx="273050" cy="273050"/>
            <a:chOff x="5732367" y="3785457"/>
            <a:chExt cx="273050" cy="273050"/>
          </a:xfrm>
        </p:grpSpPr>
        <p:sp>
          <p:nvSpPr>
            <p:cNvPr id="19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57498" y="2000615"/>
            <a:ext cx="273050" cy="273050"/>
            <a:chOff x="5732367" y="2627280"/>
            <a:chExt cx="273050" cy="273050"/>
          </a:xfrm>
        </p:grpSpPr>
        <p:sp>
          <p:nvSpPr>
            <p:cNvPr id="10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232658" y="1997142"/>
            <a:ext cx="273050" cy="273050"/>
            <a:chOff x="7285183" y="2627280"/>
            <a:chExt cx="273050" cy="273050"/>
          </a:xfrm>
        </p:grpSpPr>
        <p:sp>
          <p:nvSpPr>
            <p:cNvPr id="13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67887" y="1993669"/>
            <a:ext cx="273050" cy="273050"/>
            <a:chOff x="8838012" y="2627280"/>
            <a:chExt cx="273050" cy="273050"/>
          </a:xfrm>
        </p:grpSpPr>
        <p:sp>
          <p:nvSpPr>
            <p:cNvPr id="16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0" name="object 9"/>
          <p:cNvGrpSpPr/>
          <p:nvPr/>
        </p:nvGrpSpPr>
        <p:grpSpPr>
          <a:xfrm>
            <a:off x="5654024" y="3141655"/>
            <a:ext cx="273050" cy="273050"/>
            <a:chOff x="5732367" y="2627280"/>
            <a:chExt cx="273050" cy="273050"/>
          </a:xfrm>
        </p:grpSpPr>
        <p:sp>
          <p:nvSpPr>
            <p:cNvPr id="31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3" name="object 12"/>
          <p:cNvGrpSpPr/>
          <p:nvPr/>
        </p:nvGrpSpPr>
        <p:grpSpPr>
          <a:xfrm>
            <a:off x="7222827" y="3148640"/>
            <a:ext cx="273050" cy="273050"/>
            <a:chOff x="7285183" y="2627280"/>
            <a:chExt cx="273050" cy="273050"/>
          </a:xfrm>
        </p:grpSpPr>
        <p:sp>
          <p:nvSpPr>
            <p:cNvPr id="34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36" name="object 15"/>
          <p:cNvGrpSpPr/>
          <p:nvPr/>
        </p:nvGrpSpPr>
        <p:grpSpPr>
          <a:xfrm>
            <a:off x="8758056" y="3145167"/>
            <a:ext cx="273050" cy="273050"/>
            <a:chOff x="8838012" y="2627280"/>
            <a:chExt cx="273050" cy="273050"/>
          </a:xfrm>
        </p:grpSpPr>
        <p:sp>
          <p:nvSpPr>
            <p:cNvPr id="37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sp>
        <p:nvSpPr>
          <p:cNvPr id="43" name="object 26"/>
          <p:cNvSpPr txBox="1"/>
          <p:nvPr/>
        </p:nvSpPr>
        <p:spPr>
          <a:xfrm>
            <a:off x="1584553" y="3132104"/>
            <a:ext cx="330860" cy="2023244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1" spc="5" dirty="0" err="1" smtClean="0">
                <a:solidFill>
                  <a:srgbClr val="C7EAFB"/>
                </a:solidFill>
                <a:latin typeface="Mont"/>
                <a:cs typeface="Mont"/>
              </a:rPr>
              <a:t>Presse</a:t>
            </a:r>
            <a:r>
              <a:rPr lang="fr-BE" sz="2150" b="1" spc="5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360" dirty="0" smtClean="0">
                <a:solidFill>
                  <a:srgbClr val="C7EAFB"/>
                </a:solidFill>
                <a:latin typeface="Mont"/>
                <a:cs typeface="Mont"/>
              </a:rPr>
              <a:t> </a:t>
            </a:r>
            <a:r>
              <a:rPr sz="2150" b="1" spc="-40" dirty="0">
                <a:solidFill>
                  <a:srgbClr val="C7EAFB"/>
                </a:solidFill>
                <a:latin typeface="Mont"/>
                <a:cs typeface="Mont"/>
              </a:rPr>
              <a:t>Web</a:t>
            </a:r>
            <a:endParaRPr sz="2150" dirty="0">
              <a:latin typeface="Mont"/>
              <a:cs typeface="Mont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5650550" y="3623557"/>
            <a:ext cx="273050" cy="273050"/>
            <a:chOff x="5732367" y="2627280"/>
            <a:chExt cx="273050" cy="273050"/>
          </a:xfrm>
        </p:grpSpPr>
        <p:sp>
          <p:nvSpPr>
            <p:cNvPr id="45" name="object 10"/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2"/>
          <p:cNvGrpSpPr/>
          <p:nvPr/>
        </p:nvGrpSpPr>
        <p:grpSpPr>
          <a:xfrm>
            <a:off x="7219353" y="3630542"/>
            <a:ext cx="273050" cy="273050"/>
            <a:chOff x="7285183" y="2627280"/>
            <a:chExt cx="273050" cy="273050"/>
          </a:xfrm>
        </p:grpSpPr>
        <p:sp>
          <p:nvSpPr>
            <p:cNvPr id="48" name="object 13"/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0" name="object 15"/>
          <p:cNvGrpSpPr/>
          <p:nvPr/>
        </p:nvGrpSpPr>
        <p:grpSpPr>
          <a:xfrm>
            <a:off x="8754582" y="3627069"/>
            <a:ext cx="273050" cy="273050"/>
            <a:chOff x="8838012" y="2627280"/>
            <a:chExt cx="273050" cy="273050"/>
          </a:xfrm>
        </p:grpSpPr>
        <p:sp>
          <p:nvSpPr>
            <p:cNvPr id="51" name="object 16"/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3" name="object 18"/>
          <p:cNvGrpSpPr/>
          <p:nvPr/>
        </p:nvGrpSpPr>
        <p:grpSpPr>
          <a:xfrm>
            <a:off x="5667057" y="5862920"/>
            <a:ext cx="273050" cy="273050"/>
            <a:chOff x="5732367" y="3785457"/>
            <a:chExt cx="273050" cy="273050"/>
          </a:xfrm>
        </p:grpSpPr>
        <p:sp>
          <p:nvSpPr>
            <p:cNvPr id="54" name="object 19"/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0"/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/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042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1169</Words>
  <Application>Microsoft Office PowerPoint</Application>
  <PresentationFormat>Personnalisé</PresentationFormat>
  <Paragraphs>298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 Narrow</vt:lpstr>
      <vt:lpstr>Calibri</vt:lpstr>
      <vt:lpstr>Mont</vt:lpstr>
      <vt:lpstr>Mont-Book</vt:lpstr>
      <vt:lpstr>Mont-Heavy</vt:lpstr>
      <vt:lpstr>Mont-SemiBold</vt:lpstr>
      <vt:lpstr>Times New Roman</vt:lpstr>
      <vt:lpstr>Office Theme</vt:lpstr>
      <vt:lpstr>Focus métier &amp; secteur </vt:lpstr>
      <vt:lpstr>Contexte</vt:lpstr>
      <vt:lpstr>Audience</vt:lpstr>
      <vt:lpstr>La cible</vt:lpstr>
      <vt:lpstr>Objectifs</vt:lpstr>
      <vt:lpstr>Recrutement</vt:lpstr>
      <vt:lpstr>Recrutement</vt:lpstr>
      <vt:lpstr>Branding</vt:lpstr>
      <vt:lpstr>Branding</vt:lpstr>
      <vt:lpstr>Formation</vt:lpstr>
      <vt:lpstr>Formation</vt:lpstr>
      <vt:lpstr>Un coup de boost ?</vt:lpstr>
      <vt:lpstr>Présentation PowerPoint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SABBAGH Nicolas</dc:creator>
  <cp:lastModifiedBy>TATON Alizee</cp:lastModifiedBy>
  <cp:revision>37</cp:revision>
  <dcterms:created xsi:type="dcterms:W3CDTF">2021-12-28T14:28:16Z</dcterms:created>
  <dcterms:modified xsi:type="dcterms:W3CDTF">2022-04-13T09:43:26Z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2021-12-28T00:00:00Z</vt:filetime>
  </property>
</Properties>
</file>