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46.jpg" ContentType="image/jpg"/>
  <Override PartName="/ppt/media/image50.jpg" ContentType="image/jpg"/>
  <Override PartName="/ppt/media/image51.jpg" ContentType="image/jpg"/>
  <Override PartName="/ppt/media/image54.jpg" ContentType="image/jpg"/>
  <Override PartName="/ppt/notesSlides/notesSlide1.xml" ContentType="application/vnd.openxmlformats-officedocument.presentationml.notesSlide+xml"/>
  <Override PartName="/ppt/media/image68.jpg" ContentType="image/jpg"/>
  <Override PartName="/ppt/media/image73.jpg" ContentType="image/jpg"/>
  <Override PartName="/ppt/media/image75.jpg" ContentType="image/jpg"/>
  <Override PartName="/ppt/media/image86.jpg" ContentType="image/jpg"/>
  <Override PartName="/ppt/media/image88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2" r:id="rId4"/>
    <p:sldId id="259" r:id="rId5"/>
    <p:sldId id="260" r:id="rId6"/>
    <p:sldId id="283" r:id="rId7"/>
    <p:sldId id="293" r:id="rId8"/>
    <p:sldId id="294" r:id="rId9"/>
    <p:sldId id="295" r:id="rId10"/>
    <p:sldId id="287" r:id="rId11"/>
    <p:sldId id="290" r:id="rId12"/>
    <p:sldId id="292" r:id="rId13"/>
    <p:sldId id="291" r:id="rId14"/>
    <p:sldId id="273" r:id="rId15"/>
  </p:sldIdLst>
  <p:sldSz cx="10795000" cy="6858000"/>
  <p:notesSz cx="10795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110" d="100"/>
          <a:sy n="110" d="100"/>
        </p:scale>
        <p:origin x="106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sabbagh\Downloads\Focus%20m&#233;tiers%20industries\DB%20par%20fonction%20madge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ingénieur!$F$11:$F$17</c:f>
              <c:strCache>
                <c:ptCount val="7"/>
                <c:pt idx="0">
                  <c:v>Autres</c:v>
                </c:pt>
                <c:pt idx="1">
                  <c:v>ICT Engineer</c:v>
                </c:pt>
                <c:pt idx="2">
                  <c:v>Architecte-ingénieur</c:v>
                </c:pt>
                <c:pt idx="3">
                  <c:v>Bio-ingénieur</c:v>
                </c:pt>
                <c:pt idx="4">
                  <c:v>Graduat technique</c:v>
                </c:pt>
                <c:pt idx="5">
                  <c:v>Ingénieur civil</c:v>
                </c:pt>
                <c:pt idx="6">
                  <c:v>Ingénieur industriel</c:v>
                </c:pt>
              </c:strCache>
            </c:strRef>
          </c:cat>
          <c:val>
            <c:numRef>
              <c:f>ingénieur!$G$11:$G$17</c:f>
              <c:numCache>
                <c:formatCode>0%</c:formatCode>
                <c:ptCount val="7"/>
                <c:pt idx="0">
                  <c:v>0.23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0.11</c:v>
                </c:pt>
                <c:pt idx="5">
                  <c:v>0.27</c:v>
                </c:pt>
                <c:pt idx="6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8478304"/>
        <c:axId val="768473952"/>
      </c:barChart>
      <c:catAx>
        <c:axId val="76847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8473952"/>
        <c:crosses val="autoZero"/>
        <c:auto val="1"/>
        <c:lblAlgn val="ctr"/>
        <c:lblOffset val="100"/>
        <c:noMultiLvlLbl val="0"/>
      </c:catAx>
      <c:valAx>
        <c:axId val="768473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847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783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115050" y="0"/>
            <a:ext cx="46767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04F52-FA55-4A3F-A127-AAA84E498656}" type="datetimeFigureOut">
              <a:rPr lang="fr-BE" smtClean="0"/>
              <a:t>22-03-22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5050" y="857250"/>
            <a:ext cx="36449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79500" y="3300413"/>
            <a:ext cx="86360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6783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115050" y="6513513"/>
            <a:ext cx="46767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74EB7-82D6-437D-AF6F-A2FE14AAAE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964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0841-9888-42A7-AA4B-70E0639FFFA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32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A7102-1A67-460B-B6E2-16530DBB528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423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5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49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57" y="120216"/>
                </a:lnTo>
                <a:lnTo>
                  <a:pt x="1821234" y="145878"/>
                </a:lnTo>
                <a:lnTo>
                  <a:pt x="1796607" y="183936"/>
                </a:lnTo>
                <a:lnTo>
                  <a:pt x="1787575" y="230543"/>
                </a:lnTo>
                <a:lnTo>
                  <a:pt x="1796656" y="277386"/>
                </a:lnTo>
                <a:lnTo>
                  <a:pt x="1821624" y="315098"/>
                </a:lnTo>
                <a:lnTo>
                  <a:pt x="1859070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0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399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0102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80000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99999" y="2825241"/>
            <a:ext cx="1435100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840480"/>
            <a:ext cx="75609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7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36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63" y="120216"/>
                </a:lnTo>
                <a:lnTo>
                  <a:pt x="1821239" y="145878"/>
                </a:lnTo>
                <a:lnTo>
                  <a:pt x="1796609" y="183936"/>
                </a:lnTo>
                <a:lnTo>
                  <a:pt x="1787575" y="230543"/>
                </a:lnTo>
                <a:lnTo>
                  <a:pt x="1796658" y="277386"/>
                </a:lnTo>
                <a:lnTo>
                  <a:pt x="1821629" y="315098"/>
                </a:lnTo>
                <a:lnTo>
                  <a:pt x="1859075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2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412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10103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0000" y="1619999"/>
            <a:ext cx="8132445" cy="3688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377940"/>
            <a:ext cx="345643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47.png"/><Relationship Id="rId18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46.jpg"/><Relationship Id="rId17" Type="http://schemas.openxmlformats.org/officeDocument/2006/relationships/image" Target="../media/image55.png"/><Relationship Id="rId2" Type="http://schemas.openxmlformats.org/officeDocument/2006/relationships/image" Target="../media/image43.png"/><Relationship Id="rId16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45.png"/><Relationship Id="rId5" Type="http://schemas.openxmlformats.org/officeDocument/2006/relationships/image" Target="../media/image82.png"/><Relationship Id="rId15" Type="http://schemas.openxmlformats.org/officeDocument/2006/relationships/image" Target="../media/image49.png"/><Relationship Id="rId10" Type="http://schemas.openxmlformats.org/officeDocument/2006/relationships/image" Target="../media/image87.png"/><Relationship Id="rId19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6.jp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://docreferences.be/presse/dossierls_ingenieurs_et_techniques_13032021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jp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jp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jpg"/><Relationship Id="rId10" Type="http://schemas.openxmlformats.org/officeDocument/2006/relationships/image" Target="../media/image68.jp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98609" y="3145248"/>
            <a:ext cx="278003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Solutions</a:t>
            </a:r>
            <a:r>
              <a:rPr sz="3150" spc="-114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2022</a:t>
            </a:r>
            <a:endParaRPr sz="3150">
              <a:latin typeface="Mont-Book"/>
              <a:cs typeface="Mont-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7005" y="533426"/>
            <a:ext cx="8782050" cy="5951855"/>
            <a:chOff x="1377005" y="533426"/>
            <a:chExt cx="8782050" cy="5951855"/>
          </a:xfrm>
        </p:grpSpPr>
        <p:sp>
          <p:nvSpPr>
            <p:cNvPr id="4" name="object 4"/>
            <p:cNvSpPr/>
            <p:nvPr/>
          </p:nvSpPr>
          <p:spPr>
            <a:xfrm>
              <a:off x="5082349" y="2883494"/>
              <a:ext cx="0" cy="1068070"/>
            </a:xfrm>
            <a:custGeom>
              <a:avLst/>
              <a:gdLst/>
              <a:ahLst/>
              <a:cxnLst/>
              <a:rect l="l" t="t" r="r" b="b"/>
              <a:pathLst>
                <a:path h="1068070">
                  <a:moveTo>
                    <a:pt x="0" y="0"/>
                  </a:moveTo>
                  <a:lnTo>
                    <a:pt x="0" y="10679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2727" y="533437"/>
              <a:ext cx="4745990" cy="1267460"/>
            </a:xfrm>
            <a:custGeom>
              <a:avLst/>
              <a:gdLst/>
              <a:ahLst/>
              <a:cxnLst/>
              <a:rect l="l" t="t" r="r" b="b"/>
              <a:pathLst>
                <a:path w="4745990" h="1267460">
                  <a:moveTo>
                    <a:pt x="486562" y="730834"/>
                  </a:moveTo>
                  <a:lnTo>
                    <a:pt x="323202" y="524484"/>
                  </a:lnTo>
                  <a:lnTo>
                    <a:pt x="314883" y="513969"/>
                  </a:lnTo>
                  <a:lnTo>
                    <a:pt x="359803" y="500824"/>
                  </a:lnTo>
                  <a:lnTo>
                    <a:pt x="398259" y="478294"/>
                  </a:lnTo>
                  <a:lnTo>
                    <a:pt x="429514" y="447319"/>
                  </a:lnTo>
                  <a:lnTo>
                    <a:pt x="449897" y="413664"/>
                  </a:lnTo>
                  <a:lnTo>
                    <a:pt x="467309" y="363893"/>
                  </a:lnTo>
                  <a:lnTo>
                    <a:pt x="472325" y="313359"/>
                  </a:lnTo>
                  <a:lnTo>
                    <a:pt x="466979" y="262801"/>
                  </a:lnTo>
                  <a:lnTo>
                    <a:pt x="458520" y="236918"/>
                  </a:lnTo>
                  <a:lnTo>
                    <a:pt x="451573" y="215658"/>
                  </a:lnTo>
                  <a:lnTo>
                    <a:pt x="427101" y="173888"/>
                  </a:lnTo>
                  <a:lnTo>
                    <a:pt x="394538" y="139484"/>
                  </a:lnTo>
                  <a:lnTo>
                    <a:pt x="360959" y="117386"/>
                  </a:lnTo>
                  <a:lnTo>
                    <a:pt x="320802" y="103289"/>
                  </a:lnTo>
                  <a:lnTo>
                    <a:pt x="317728" y="102857"/>
                  </a:lnTo>
                  <a:lnTo>
                    <a:pt x="317728" y="324789"/>
                  </a:lnTo>
                  <a:lnTo>
                    <a:pt x="310464" y="362064"/>
                  </a:lnTo>
                  <a:lnTo>
                    <a:pt x="289509" y="390004"/>
                  </a:lnTo>
                  <a:lnTo>
                    <a:pt x="256095" y="407568"/>
                  </a:lnTo>
                  <a:lnTo>
                    <a:pt x="211480" y="413664"/>
                  </a:lnTo>
                  <a:lnTo>
                    <a:pt x="154597" y="413664"/>
                  </a:lnTo>
                  <a:lnTo>
                    <a:pt x="154597" y="236918"/>
                  </a:lnTo>
                  <a:lnTo>
                    <a:pt x="213385" y="236918"/>
                  </a:lnTo>
                  <a:lnTo>
                    <a:pt x="258495" y="242582"/>
                  </a:lnTo>
                  <a:lnTo>
                    <a:pt x="291160" y="259359"/>
                  </a:lnTo>
                  <a:lnTo>
                    <a:pt x="311023" y="286880"/>
                  </a:lnTo>
                  <a:lnTo>
                    <a:pt x="317728" y="324789"/>
                  </a:lnTo>
                  <a:lnTo>
                    <a:pt x="317728" y="102857"/>
                  </a:lnTo>
                  <a:lnTo>
                    <a:pt x="268909" y="95808"/>
                  </a:lnTo>
                  <a:lnTo>
                    <a:pt x="200113" y="93624"/>
                  </a:lnTo>
                  <a:lnTo>
                    <a:pt x="0" y="93624"/>
                  </a:lnTo>
                  <a:lnTo>
                    <a:pt x="0" y="730834"/>
                  </a:lnTo>
                  <a:lnTo>
                    <a:pt x="154597" y="730834"/>
                  </a:lnTo>
                  <a:lnTo>
                    <a:pt x="154597" y="524484"/>
                  </a:lnTo>
                  <a:lnTo>
                    <a:pt x="301612" y="730834"/>
                  </a:lnTo>
                  <a:lnTo>
                    <a:pt x="486562" y="730834"/>
                  </a:lnTo>
                  <a:close/>
                </a:path>
                <a:path w="4745990" h="1267460">
                  <a:moveTo>
                    <a:pt x="922743" y="86918"/>
                  </a:moveTo>
                  <a:lnTo>
                    <a:pt x="865835" y="0"/>
                  </a:lnTo>
                  <a:lnTo>
                    <a:pt x="680872" y="141389"/>
                  </a:lnTo>
                  <a:lnTo>
                    <a:pt x="729272" y="212090"/>
                  </a:lnTo>
                  <a:lnTo>
                    <a:pt x="922743" y="86918"/>
                  </a:lnTo>
                  <a:close/>
                </a:path>
                <a:path w="4745990" h="1267460">
                  <a:moveTo>
                    <a:pt x="1017600" y="498678"/>
                  </a:moveTo>
                  <a:lnTo>
                    <a:pt x="1013701" y="450443"/>
                  </a:lnTo>
                  <a:lnTo>
                    <a:pt x="1011415" y="441363"/>
                  </a:lnTo>
                  <a:lnTo>
                    <a:pt x="1002398" y="405536"/>
                  </a:lnTo>
                  <a:lnTo>
                    <a:pt x="984300" y="364566"/>
                  </a:lnTo>
                  <a:lnTo>
                    <a:pt x="980084" y="358254"/>
                  </a:lnTo>
                  <a:lnTo>
                    <a:pt x="960018" y="328180"/>
                  </a:lnTo>
                  <a:lnTo>
                    <a:pt x="930173" y="297002"/>
                  </a:lnTo>
                  <a:lnTo>
                    <a:pt x="895362" y="271653"/>
                  </a:lnTo>
                  <a:lnTo>
                    <a:pt x="876287" y="262470"/>
                  </a:lnTo>
                  <a:lnTo>
                    <a:pt x="876287" y="441363"/>
                  </a:lnTo>
                  <a:lnTo>
                    <a:pt x="661898" y="441363"/>
                  </a:lnTo>
                  <a:lnTo>
                    <a:pt x="676008" y="405803"/>
                  </a:lnTo>
                  <a:lnTo>
                    <a:pt x="699262" y="379742"/>
                  </a:lnTo>
                  <a:lnTo>
                    <a:pt x="730885" y="363715"/>
                  </a:lnTo>
                  <a:lnTo>
                    <a:pt x="770051" y="358254"/>
                  </a:lnTo>
                  <a:lnTo>
                    <a:pt x="807720" y="364388"/>
                  </a:lnTo>
                  <a:lnTo>
                    <a:pt x="839520" y="381533"/>
                  </a:lnTo>
                  <a:lnTo>
                    <a:pt x="863142" y="407822"/>
                  </a:lnTo>
                  <a:lnTo>
                    <a:pt x="876287" y="441363"/>
                  </a:lnTo>
                  <a:lnTo>
                    <a:pt x="876287" y="262470"/>
                  </a:lnTo>
                  <a:lnTo>
                    <a:pt x="856183" y="252780"/>
                  </a:lnTo>
                  <a:lnTo>
                    <a:pt x="813269" y="240982"/>
                  </a:lnTo>
                  <a:lnTo>
                    <a:pt x="767207" y="236918"/>
                  </a:lnTo>
                  <a:lnTo>
                    <a:pt x="723049" y="241033"/>
                  </a:lnTo>
                  <a:lnTo>
                    <a:pt x="681494" y="252933"/>
                  </a:lnTo>
                  <a:lnTo>
                    <a:pt x="643229" y="271868"/>
                  </a:lnTo>
                  <a:lnTo>
                    <a:pt x="608952" y="297129"/>
                  </a:lnTo>
                  <a:lnTo>
                    <a:pt x="579335" y="327990"/>
                  </a:lnTo>
                  <a:lnTo>
                    <a:pt x="555104" y="363728"/>
                  </a:lnTo>
                  <a:lnTo>
                    <a:pt x="536930" y="403618"/>
                  </a:lnTo>
                  <a:lnTo>
                    <a:pt x="525526" y="446938"/>
                  </a:lnTo>
                  <a:lnTo>
                    <a:pt x="521563" y="492963"/>
                  </a:lnTo>
                  <a:lnTo>
                    <a:pt x="525526" y="539407"/>
                  </a:lnTo>
                  <a:lnTo>
                    <a:pt x="537006" y="582815"/>
                  </a:lnTo>
                  <a:lnTo>
                    <a:pt x="555345" y="622515"/>
                  </a:lnTo>
                  <a:lnTo>
                    <a:pt x="579920" y="657885"/>
                  </a:lnTo>
                  <a:lnTo>
                    <a:pt x="610082" y="688263"/>
                  </a:lnTo>
                  <a:lnTo>
                    <a:pt x="645198" y="713016"/>
                  </a:lnTo>
                  <a:lnTo>
                    <a:pt x="684618" y="731507"/>
                  </a:lnTo>
                  <a:lnTo>
                    <a:pt x="727722" y="743064"/>
                  </a:lnTo>
                  <a:lnTo>
                    <a:pt x="773849" y="747064"/>
                  </a:lnTo>
                  <a:lnTo>
                    <a:pt x="821601" y="741921"/>
                  </a:lnTo>
                  <a:lnTo>
                    <a:pt x="866584" y="726935"/>
                  </a:lnTo>
                  <a:lnTo>
                    <a:pt x="907935" y="702767"/>
                  </a:lnTo>
                  <a:lnTo>
                    <a:pt x="944778" y="670077"/>
                  </a:lnTo>
                  <a:lnTo>
                    <a:pt x="976249" y="629539"/>
                  </a:lnTo>
                  <a:lnTo>
                    <a:pt x="977734" y="626719"/>
                  </a:lnTo>
                  <a:lnTo>
                    <a:pt x="1001471" y="581799"/>
                  </a:lnTo>
                  <a:lnTo>
                    <a:pt x="856373" y="581799"/>
                  </a:lnTo>
                  <a:lnTo>
                    <a:pt x="849731" y="588479"/>
                  </a:lnTo>
                  <a:lnTo>
                    <a:pt x="828344" y="606539"/>
                  </a:lnTo>
                  <a:lnTo>
                    <a:pt x="808215" y="618337"/>
                  </a:lnTo>
                  <a:lnTo>
                    <a:pt x="787019" y="624776"/>
                  </a:lnTo>
                  <a:lnTo>
                    <a:pt x="762457" y="626719"/>
                  </a:lnTo>
                  <a:lnTo>
                    <a:pt x="724039" y="620204"/>
                  </a:lnTo>
                  <a:lnTo>
                    <a:pt x="692632" y="601865"/>
                  </a:lnTo>
                  <a:lnTo>
                    <a:pt x="670306" y="573506"/>
                  </a:lnTo>
                  <a:lnTo>
                    <a:pt x="659079" y="536905"/>
                  </a:lnTo>
                  <a:lnTo>
                    <a:pt x="1014755" y="536905"/>
                  </a:lnTo>
                  <a:lnTo>
                    <a:pt x="1016000" y="526478"/>
                  </a:lnTo>
                  <a:lnTo>
                    <a:pt x="1016889" y="517410"/>
                  </a:lnTo>
                  <a:lnTo>
                    <a:pt x="1017422" y="508533"/>
                  </a:lnTo>
                  <a:lnTo>
                    <a:pt x="1017600" y="498678"/>
                  </a:lnTo>
                  <a:close/>
                </a:path>
                <a:path w="4745990" h="1267460">
                  <a:moveTo>
                    <a:pt x="1306880" y="253149"/>
                  </a:moveTo>
                  <a:lnTo>
                    <a:pt x="1246174" y="253149"/>
                  </a:lnTo>
                  <a:lnTo>
                    <a:pt x="1246174" y="234048"/>
                  </a:lnTo>
                  <a:lnTo>
                    <a:pt x="1249121" y="214795"/>
                  </a:lnTo>
                  <a:lnTo>
                    <a:pt x="1257668" y="200380"/>
                  </a:lnTo>
                  <a:lnTo>
                    <a:pt x="1271371" y="191338"/>
                  </a:lnTo>
                  <a:lnTo>
                    <a:pt x="1289786" y="188214"/>
                  </a:lnTo>
                  <a:lnTo>
                    <a:pt x="1305928" y="188214"/>
                  </a:lnTo>
                  <a:lnTo>
                    <a:pt x="1305928" y="81203"/>
                  </a:lnTo>
                  <a:lnTo>
                    <a:pt x="1285062" y="81203"/>
                  </a:lnTo>
                  <a:lnTo>
                    <a:pt x="1237843" y="83502"/>
                  </a:lnTo>
                  <a:lnTo>
                    <a:pt x="1173289" y="100672"/>
                  </a:lnTo>
                  <a:lnTo>
                    <a:pt x="1129512" y="138176"/>
                  </a:lnTo>
                  <a:lnTo>
                    <a:pt x="1106868" y="194195"/>
                  </a:lnTo>
                  <a:lnTo>
                    <a:pt x="1103909" y="228307"/>
                  </a:lnTo>
                  <a:lnTo>
                    <a:pt x="1103909" y="253149"/>
                  </a:lnTo>
                  <a:lnTo>
                    <a:pt x="1051725" y="253149"/>
                  </a:lnTo>
                  <a:lnTo>
                    <a:pt x="1051725" y="361124"/>
                  </a:lnTo>
                  <a:lnTo>
                    <a:pt x="1103909" y="361124"/>
                  </a:lnTo>
                  <a:lnTo>
                    <a:pt x="1103909" y="730834"/>
                  </a:lnTo>
                  <a:lnTo>
                    <a:pt x="1246174" y="730834"/>
                  </a:lnTo>
                  <a:lnTo>
                    <a:pt x="1246174" y="361124"/>
                  </a:lnTo>
                  <a:lnTo>
                    <a:pt x="1306880" y="361124"/>
                  </a:lnTo>
                  <a:lnTo>
                    <a:pt x="1306880" y="253149"/>
                  </a:lnTo>
                  <a:close/>
                </a:path>
                <a:path w="4745990" h="1267460">
                  <a:moveTo>
                    <a:pt x="1745157" y="86918"/>
                  </a:moveTo>
                  <a:lnTo>
                    <a:pt x="1688274" y="0"/>
                  </a:lnTo>
                  <a:lnTo>
                    <a:pt x="1503311" y="141389"/>
                  </a:lnTo>
                  <a:lnTo>
                    <a:pt x="1551686" y="212090"/>
                  </a:lnTo>
                  <a:lnTo>
                    <a:pt x="1745157" y="86918"/>
                  </a:lnTo>
                  <a:close/>
                </a:path>
                <a:path w="4745990" h="1267460">
                  <a:moveTo>
                    <a:pt x="1840014" y="498678"/>
                  </a:moveTo>
                  <a:lnTo>
                    <a:pt x="1836115" y="450443"/>
                  </a:lnTo>
                  <a:lnTo>
                    <a:pt x="1833816" y="441363"/>
                  </a:lnTo>
                  <a:lnTo>
                    <a:pt x="1824812" y="405536"/>
                  </a:lnTo>
                  <a:lnTo>
                    <a:pt x="1806714" y="364566"/>
                  </a:lnTo>
                  <a:lnTo>
                    <a:pt x="1802498" y="358254"/>
                  </a:lnTo>
                  <a:lnTo>
                    <a:pt x="1782432" y="328180"/>
                  </a:lnTo>
                  <a:lnTo>
                    <a:pt x="1752587" y="297002"/>
                  </a:lnTo>
                  <a:lnTo>
                    <a:pt x="1717763" y="271653"/>
                  </a:lnTo>
                  <a:lnTo>
                    <a:pt x="1698701" y="262470"/>
                  </a:lnTo>
                  <a:lnTo>
                    <a:pt x="1698701" y="441363"/>
                  </a:lnTo>
                  <a:lnTo>
                    <a:pt x="1484337" y="441363"/>
                  </a:lnTo>
                  <a:lnTo>
                    <a:pt x="1498422" y="405803"/>
                  </a:lnTo>
                  <a:lnTo>
                    <a:pt x="1521675" y="379742"/>
                  </a:lnTo>
                  <a:lnTo>
                    <a:pt x="1553298" y="363715"/>
                  </a:lnTo>
                  <a:lnTo>
                    <a:pt x="1592478" y="358254"/>
                  </a:lnTo>
                  <a:lnTo>
                    <a:pt x="1630146" y="364388"/>
                  </a:lnTo>
                  <a:lnTo>
                    <a:pt x="1661947" y="381533"/>
                  </a:lnTo>
                  <a:lnTo>
                    <a:pt x="1685582" y="407822"/>
                  </a:lnTo>
                  <a:lnTo>
                    <a:pt x="1698701" y="441363"/>
                  </a:lnTo>
                  <a:lnTo>
                    <a:pt x="1698701" y="262470"/>
                  </a:lnTo>
                  <a:lnTo>
                    <a:pt x="1678597" y="252780"/>
                  </a:lnTo>
                  <a:lnTo>
                    <a:pt x="1635683" y="240982"/>
                  </a:lnTo>
                  <a:lnTo>
                    <a:pt x="1589633" y="236918"/>
                  </a:lnTo>
                  <a:lnTo>
                    <a:pt x="1545475" y="241033"/>
                  </a:lnTo>
                  <a:lnTo>
                    <a:pt x="1503921" y="252933"/>
                  </a:lnTo>
                  <a:lnTo>
                    <a:pt x="1465656" y="271868"/>
                  </a:lnTo>
                  <a:lnTo>
                    <a:pt x="1431366" y="297129"/>
                  </a:lnTo>
                  <a:lnTo>
                    <a:pt x="1401749" y="327990"/>
                  </a:lnTo>
                  <a:lnTo>
                    <a:pt x="1377505" y="363728"/>
                  </a:lnTo>
                  <a:lnTo>
                    <a:pt x="1359331" y="403618"/>
                  </a:lnTo>
                  <a:lnTo>
                    <a:pt x="1347927" y="446938"/>
                  </a:lnTo>
                  <a:lnTo>
                    <a:pt x="1343964" y="492963"/>
                  </a:lnTo>
                  <a:lnTo>
                    <a:pt x="1347927" y="539407"/>
                  </a:lnTo>
                  <a:lnTo>
                    <a:pt x="1359408" y="582815"/>
                  </a:lnTo>
                  <a:lnTo>
                    <a:pt x="1377759" y="622515"/>
                  </a:lnTo>
                  <a:lnTo>
                    <a:pt x="1402334" y="657885"/>
                  </a:lnTo>
                  <a:lnTo>
                    <a:pt x="1432496" y="688263"/>
                  </a:lnTo>
                  <a:lnTo>
                    <a:pt x="1467612" y="713016"/>
                  </a:lnTo>
                  <a:lnTo>
                    <a:pt x="1507045" y="731507"/>
                  </a:lnTo>
                  <a:lnTo>
                    <a:pt x="1550136" y="743064"/>
                  </a:lnTo>
                  <a:lnTo>
                    <a:pt x="1596263" y="747064"/>
                  </a:lnTo>
                  <a:lnTo>
                    <a:pt x="1644015" y="741921"/>
                  </a:lnTo>
                  <a:lnTo>
                    <a:pt x="1688998" y="726935"/>
                  </a:lnTo>
                  <a:lnTo>
                    <a:pt x="1730349" y="702767"/>
                  </a:lnTo>
                  <a:lnTo>
                    <a:pt x="1767192" y="670077"/>
                  </a:lnTo>
                  <a:lnTo>
                    <a:pt x="1798662" y="629539"/>
                  </a:lnTo>
                  <a:lnTo>
                    <a:pt x="1823897" y="581799"/>
                  </a:lnTo>
                  <a:lnTo>
                    <a:pt x="1678787" y="581799"/>
                  </a:lnTo>
                  <a:lnTo>
                    <a:pt x="1672145" y="588479"/>
                  </a:lnTo>
                  <a:lnTo>
                    <a:pt x="1650771" y="606539"/>
                  </a:lnTo>
                  <a:lnTo>
                    <a:pt x="1630641" y="618337"/>
                  </a:lnTo>
                  <a:lnTo>
                    <a:pt x="1609445" y="624776"/>
                  </a:lnTo>
                  <a:lnTo>
                    <a:pt x="1584871" y="626719"/>
                  </a:lnTo>
                  <a:lnTo>
                    <a:pt x="1546453" y="620204"/>
                  </a:lnTo>
                  <a:lnTo>
                    <a:pt x="1515059" y="601865"/>
                  </a:lnTo>
                  <a:lnTo>
                    <a:pt x="1492719" y="573506"/>
                  </a:lnTo>
                  <a:lnTo>
                    <a:pt x="1481493" y="536905"/>
                  </a:lnTo>
                  <a:lnTo>
                    <a:pt x="1837169" y="536905"/>
                  </a:lnTo>
                  <a:lnTo>
                    <a:pt x="1838413" y="526478"/>
                  </a:lnTo>
                  <a:lnTo>
                    <a:pt x="1839302" y="517410"/>
                  </a:lnTo>
                  <a:lnTo>
                    <a:pt x="1839836" y="508533"/>
                  </a:lnTo>
                  <a:lnTo>
                    <a:pt x="1840014" y="498678"/>
                  </a:lnTo>
                  <a:close/>
                </a:path>
                <a:path w="4745990" h="1267460">
                  <a:moveTo>
                    <a:pt x="2167242" y="236918"/>
                  </a:moveTo>
                  <a:lnTo>
                    <a:pt x="2127770" y="240512"/>
                  </a:lnTo>
                  <a:lnTo>
                    <a:pt x="2096223" y="252082"/>
                  </a:lnTo>
                  <a:lnTo>
                    <a:pt x="2070531" y="272783"/>
                  </a:lnTo>
                  <a:lnTo>
                    <a:pt x="2048675" y="303784"/>
                  </a:lnTo>
                  <a:lnTo>
                    <a:pt x="2048675" y="253149"/>
                  </a:lnTo>
                  <a:lnTo>
                    <a:pt x="1913991" y="253149"/>
                  </a:lnTo>
                  <a:lnTo>
                    <a:pt x="1913991" y="730834"/>
                  </a:lnTo>
                  <a:lnTo>
                    <a:pt x="2055291" y="730834"/>
                  </a:lnTo>
                  <a:lnTo>
                    <a:pt x="2055291" y="467144"/>
                  </a:lnTo>
                  <a:lnTo>
                    <a:pt x="2061311" y="428040"/>
                  </a:lnTo>
                  <a:lnTo>
                    <a:pt x="2080666" y="401472"/>
                  </a:lnTo>
                  <a:lnTo>
                    <a:pt x="2115324" y="386003"/>
                  </a:lnTo>
                  <a:lnTo>
                    <a:pt x="2167242" y="380225"/>
                  </a:lnTo>
                  <a:lnTo>
                    <a:pt x="2167242" y="303784"/>
                  </a:lnTo>
                  <a:lnTo>
                    <a:pt x="2167242" y="236918"/>
                  </a:lnTo>
                  <a:close/>
                </a:path>
                <a:path w="4745990" h="1267460">
                  <a:moveTo>
                    <a:pt x="2694597" y="498678"/>
                  </a:moveTo>
                  <a:lnTo>
                    <a:pt x="2690698" y="450443"/>
                  </a:lnTo>
                  <a:lnTo>
                    <a:pt x="2688399" y="441363"/>
                  </a:lnTo>
                  <a:lnTo>
                    <a:pt x="2679382" y="405536"/>
                  </a:lnTo>
                  <a:lnTo>
                    <a:pt x="2661297" y="364566"/>
                  </a:lnTo>
                  <a:lnTo>
                    <a:pt x="2657068" y="358254"/>
                  </a:lnTo>
                  <a:lnTo>
                    <a:pt x="2637015" y="328180"/>
                  </a:lnTo>
                  <a:lnTo>
                    <a:pt x="2607157" y="297002"/>
                  </a:lnTo>
                  <a:lnTo>
                    <a:pt x="2572347" y="271653"/>
                  </a:lnTo>
                  <a:lnTo>
                    <a:pt x="2553284" y="262470"/>
                  </a:lnTo>
                  <a:lnTo>
                    <a:pt x="2553284" y="441363"/>
                  </a:lnTo>
                  <a:lnTo>
                    <a:pt x="2338895" y="441363"/>
                  </a:lnTo>
                  <a:lnTo>
                    <a:pt x="2353005" y="405803"/>
                  </a:lnTo>
                  <a:lnTo>
                    <a:pt x="2376259" y="379742"/>
                  </a:lnTo>
                  <a:lnTo>
                    <a:pt x="2407869" y="363715"/>
                  </a:lnTo>
                  <a:lnTo>
                    <a:pt x="2447048" y="358254"/>
                  </a:lnTo>
                  <a:lnTo>
                    <a:pt x="2484717" y="364388"/>
                  </a:lnTo>
                  <a:lnTo>
                    <a:pt x="2516530" y="381533"/>
                  </a:lnTo>
                  <a:lnTo>
                    <a:pt x="2540152" y="407822"/>
                  </a:lnTo>
                  <a:lnTo>
                    <a:pt x="2553284" y="441363"/>
                  </a:lnTo>
                  <a:lnTo>
                    <a:pt x="2553284" y="262470"/>
                  </a:lnTo>
                  <a:lnTo>
                    <a:pt x="2533167" y="252780"/>
                  </a:lnTo>
                  <a:lnTo>
                    <a:pt x="2490241" y="240982"/>
                  </a:lnTo>
                  <a:lnTo>
                    <a:pt x="2444178" y="236918"/>
                  </a:lnTo>
                  <a:lnTo>
                    <a:pt x="2400046" y="241033"/>
                  </a:lnTo>
                  <a:lnTo>
                    <a:pt x="2358491" y="252933"/>
                  </a:lnTo>
                  <a:lnTo>
                    <a:pt x="2320226" y="271868"/>
                  </a:lnTo>
                  <a:lnTo>
                    <a:pt x="2285936" y="297129"/>
                  </a:lnTo>
                  <a:lnTo>
                    <a:pt x="2256320" y="327990"/>
                  </a:lnTo>
                  <a:lnTo>
                    <a:pt x="2232075" y="363728"/>
                  </a:lnTo>
                  <a:lnTo>
                    <a:pt x="2213902" y="403618"/>
                  </a:lnTo>
                  <a:lnTo>
                    <a:pt x="2202484" y="446938"/>
                  </a:lnTo>
                  <a:lnTo>
                    <a:pt x="2198522" y="492963"/>
                  </a:lnTo>
                  <a:lnTo>
                    <a:pt x="2202484" y="539407"/>
                  </a:lnTo>
                  <a:lnTo>
                    <a:pt x="2213965" y="582815"/>
                  </a:lnTo>
                  <a:lnTo>
                    <a:pt x="2232329" y="622515"/>
                  </a:lnTo>
                  <a:lnTo>
                    <a:pt x="2256904" y="657885"/>
                  </a:lnTo>
                  <a:lnTo>
                    <a:pt x="2287079" y="688263"/>
                  </a:lnTo>
                  <a:lnTo>
                    <a:pt x="2322195" y="713016"/>
                  </a:lnTo>
                  <a:lnTo>
                    <a:pt x="2361628" y="731507"/>
                  </a:lnTo>
                  <a:lnTo>
                    <a:pt x="2404719" y="743064"/>
                  </a:lnTo>
                  <a:lnTo>
                    <a:pt x="2450846" y="747064"/>
                  </a:lnTo>
                  <a:lnTo>
                    <a:pt x="2498598" y="741921"/>
                  </a:lnTo>
                  <a:lnTo>
                    <a:pt x="2543581" y="726935"/>
                  </a:lnTo>
                  <a:lnTo>
                    <a:pt x="2584932" y="702767"/>
                  </a:lnTo>
                  <a:lnTo>
                    <a:pt x="2621775" y="670077"/>
                  </a:lnTo>
                  <a:lnTo>
                    <a:pt x="2653246" y="629539"/>
                  </a:lnTo>
                  <a:lnTo>
                    <a:pt x="2654731" y="626719"/>
                  </a:lnTo>
                  <a:lnTo>
                    <a:pt x="2678468" y="581799"/>
                  </a:lnTo>
                  <a:lnTo>
                    <a:pt x="2533345" y="581799"/>
                  </a:lnTo>
                  <a:lnTo>
                    <a:pt x="2526703" y="588479"/>
                  </a:lnTo>
                  <a:lnTo>
                    <a:pt x="2505329" y="606539"/>
                  </a:lnTo>
                  <a:lnTo>
                    <a:pt x="2485199" y="618337"/>
                  </a:lnTo>
                  <a:lnTo>
                    <a:pt x="2464016" y="624776"/>
                  </a:lnTo>
                  <a:lnTo>
                    <a:pt x="2439454" y="626719"/>
                  </a:lnTo>
                  <a:lnTo>
                    <a:pt x="2401011" y="620204"/>
                  </a:lnTo>
                  <a:lnTo>
                    <a:pt x="2369616" y="601865"/>
                  </a:lnTo>
                  <a:lnTo>
                    <a:pt x="2347277" y="573506"/>
                  </a:lnTo>
                  <a:lnTo>
                    <a:pt x="2336050" y="536905"/>
                  </a:lnTo>
                  <a:lnTo>
                    <a:pt x="2691727" y="536905"/>
                  </a:lnTo>
                  <a:lnTo>
                    <a:pt x="2692984" y="526478"/>
                  </a:lnTo>
                  <a:lnTo>
                    <a:pt x="2693886" y="517410"/>
                  </a:lnTo>
                  <a:lnTo>
                    <a:pt x="2694419" y="508533"/>
                  </a:lnTo>
                  <a:lnTo>
                    <a:pt x="2694597" y="498678"/>
                  </a:lnTo>
                  <a:close/>
                </a:path>
                <a:path w="4745990" h="1267460">
                  <a:moveTo>
                    <a:pt x="3191941" y="1193114"/>
                  </a:moveTo>
                  <a:lnTo>
                    <a:pt x="3191929" y="939584"/>
                  </a:lnTo>
                  <a:lnTo>
                    <a:pt x="3177679" y="901153"/>
                  </a:lnTo>
                  <a:lnTo>
                    <a:pt x="3168777" y="902233"/>
                  </a:lnTo>
                  <a:lnTo>
                    <a:pt x="3159137" y="905497"/>
                  </a:lnTo>
                  <a:lnTo>
                    <a:pt x="3159137" y="1172019"/>
                  </a:lnTo>
                  <a:lnTo>
                    <a:pt x="3158058" y="1173746"/>
                  </a:lnTo>
                  <a:lnTo>
                    <a:pt x="3154248" y="1174991"/>
                  </a:lnTo>
                  <a:lnTo>
                    <a:pt x="3000235" y="1226934"/>
                  </a:lnTo>
                  <a:lnTo>
                    <a:pt x="2998876" y="1227264"/>
                  </a:lnTo>
                  <a:lnTo>
                    <a:pt x="2996768" y="1227874"/>
                  </a:lnTo>
                  <a:lnTo>
                    <a:pt x="2996679" y="995286"/>
                  </a:lnTo>
                  <a:lnTo>
                    <a:pt x="2997733" y="993724"/>
                  </a:lnTo>
                  <a:lnTo>
                    <a:pt x="3081959" y="965377"/>
                  </a:lnTo>
                  <a:lnTo>
                    <a:pt x="3155531" y="940523"/>
                  </a:lnTo>
                  <a:lnTo>
                    <a:pt x="3157029" y="940168"/>
                  </a:lnTo>
                  <a:lnTo>
                    <a:pt x="3159048" y="939584"/>
                  </a:lnTo>
                  <a:lnTo>
                    <a:pt x="3159137" y="1172019"/>
                  </a:lnTo>
                  <a:lnTo>
                    <a:pt x="3159137" y="905497"/>
                  </a:lnTo>
                  <a:lnTo>
                    <a:pt x="2981744" y="965327"/>
                  </a:lnTo>
                  <a:lnTo>
                    <a:pt x="2978378" y="965377"/>
                  </a:lnTo>
                  <a:lnTo>
                    <a:pt x="2963684" y="960462"/>
                  </a:lnTo>
                  <a:lnTo>
                    <a:pt x="2963684" y="994079"/>
                  </a:lnTo>
                  <a:lnTo>
                    <a:pt x="2963684" y="1228013"/>
                  </a:lnTo>
                  <a:lnTo>
                    <a:pt x="2806331" y="1174978"/>
                  </a:lnTo>
                  <a:lnTo>
                    <a:pt x="2802852" y="1173835"/>
                  </a:lnTo>
                  <a:lnTo>
                    <a:pt x="2801404" y="1172489"/>
                  </a:lnTo>
                  <a:lnTo>
                    <a:pt x="2801518" y="939355"/>
                  </a:lnTo>
                  <a:lnTo>
                    <a:pt x="2963684" y="994079"/>
                  </a:lnTo>
                  <a:lnTo>
                    <a:pt x="2963684" y="960462"/>
                  </a:lnTo>
                  <a:lnTo>
                    <a:pt x="2900743" y="939355"/>
                  </a:lnTo>
                  <a:lnTo>
                    <a:pt x="2792272" y="902423"/>
                  </a:lnTo>
                  <a:lnTo>
                    <a:pt x="2783725" y="901433"/>
                  </a:lnTo>
                  <a:lnTo>
                    <a:pt x="2776118" y="904176"/>
                  </a:lnTo>
                  <a:lnTo>
                    <a:pt x="2770695" y="910259"/>
                  </a:lnTo>
                  <a:lnTo>
                    <a:pt x="2768752" y="918756"/>
                  </a:lnTo>
                  <a:lnTo>
                    <a:pt x="2768676" y="933386"/>
                  </a:lnTo>
                  <a:lnTo>
                    <a:pt x="2768777" y="1192872"/>
                  </a:lnTo>
                  <a:lnTo>
                    <a:pt x="2772587" y="1198156"/>
                  </a:lnTo>
                  <a:lnTo>
                    <a:pt x="2972320" y="1265097"/>
                  </a:lnTo>
                  <a:lnTo>
                    <a:pt x="2976715" y="1266507"/>
                  </a:lnTo>
                  <a:lnTo>
                    <a:pt x="2982303" y="1267206"/>
                  </a:lnTo>
                  <a:lnTo>
                    <a:pt x="3099409" y="1228013"/>
                  </a:lnTo>
                  <a:lnTo>
                    <a:pt x="3099816" y="1227874"/>
                  </a:lnTo>
                  <a:lnTo>
                    <a:pt x="3188398" y="1198003"/>
                  </a:lnTo>
                  <a:lnTo>
                    <a:pt x="3191941" y="1193114"/>
                  </a:lnTo>
                  <a:close/>
                </a:path>
                <a:path w="4745990" h="1267460">
                  <a:moveTo>
                    <a:pt x="3207715" y="431800"/>
                  </a:moveTo>
                  <a:lnTo>
                    <a:pt x="3205365" y="381952"/>
                  </a:lnTo>
                  <a:lnTo>
                    <a:pt x="3203079" y="370674"/>
                  </a:lnTo>
                  <a:lnTo>
                    <a:pt x="3197517" y="343204"/>
                  </a:lnTo>
                  <a:lnTo>
                    <a:pt x="3182886" y="311975"/>
                  </a:lnTo>
                  <a:lnTo>
                    <a:pt x="3176092" y="303784"/>
                  </a:lnTo>
                  <a:lnTo>
                    <a:pt x="3160268" y="284695"/>
                  </a:lnTo>
                  <a:lnTo>
                    <a:pt x="3134131" y="264325"/>
                  </a:lnTo>
                  <a:lnTo>
                    <a:pt x="3103372" y="249339"/>
                  </a:lnTo>
                  <a:lnTo>
                    <a:pt x="3069044" y="240080"/>
                  </a:lnTo>
                  <a:lnTo>
                    <a:pt x="3032226" y="236918"/>
                  </a:lnTo>
                  <a:lnTo>
                    <a:pt x="2991269" y="240779"/>
                  </a:lnTo>
                  <a:lnTo>
                    <a:pt x="2957068" y="252793"/>
                  </a:lnTo>
                  <a:lnTo>
                    <a:pt x="2928188" y="273583"/>
                  </a:lnTo>
                  <a:lnTo>
                    <a:pt x="2903232" y="303784"/>
                  </a:lnTo>
                  <a:lnTo>
                    <a:pt x="2903232" y="253149"/>
                  </a:lnTo>
                  <a:lnTo>
                    <a:pt x="2768549" y="253149"/>
                  </a:lnTo>
                  <a:lnTo>
                    <a:pt x="2768549" y="730834"/>
                  </a:lnTo>
                  <a:lnTo>
                    <a:pt x="2910814" y="730834"/>
                  </a:lnTo>
                  <a:lnTo>
                    <a:pt x="2910814" y="464273"/>
                  </a:lnTo>
                  <a:lnTo>
                    <a:pt x="2915945" y="423443"/>
                  </a:lnTo>
                  <a:lnTo>
                    <a:pt x="2931223" y="394182"/>
                  </a:lnTo>
                  <a:lnTo>
                    <a:pt x="2956445" y="376567"/>
                  </a:lnTo>
                  <a:lnTo>
                    <a:pt x="2991459" y="370674"/>
                  </a:lnTo>
                  <a:lnTo>
                    <a:pt x="3024619" y="376516"/>
                  </a:lnTo>
                  <a:lnTo>
                    <a:pt x="3047657" y="394538"/>
                  </a:lnTo>
                  <a:lnTo>
                    <a:pt x="3061093" y="425462"/>
                  </a:lnTo>
                  <a:lnTo>
                    <a:pt x="3065449" y="470014"/>
                  </a:lnTo>
                  <a:lnTo>
                    <a:pt x="3065449" y="730834"/>
                  </a:lnTo>
                  <a:lnTo>
                    <a:pt x="3207715" y="730834"/>
                  </a:lnTo>
                  <a:lnTo>
                    <a:pt x="3207715" y="431800"/>
                  </a:lnTo>
                  <a:close/>
                </a:path>
                <a:path w="4745990" h="1267460">
                  <a:moveTo>
                    <a:pt x="3636353" y="1178217"/>
                  </a:moveTo>
                  <a:lnTo>
                    <a:pt x="3636340" y="944651"/>
                  </a:lnTo>
                  <a:lnTo>
                    <a:pt x="3636340" y="923239"/>
                  </a:lnTo>
                  <a:lnTo>
                    <a:pt x="3636099" y="919721"/>
                  </a:lnTo>
                  <a:lnTo>
                    <a:pt x="3634575" y="907453"/>
                  </a:lnTo>
                  <a:lnTo>
                    <a:pt x="3630104" y="902970"/>
                  </a:lnTo>
                  <a:lnTo>
                    <a:pt x="3617976" y="901331"/>
                  </a:lnTo>
                  <a:lnTo>
                    <a:pt x="3614585" y="901065"/>
                  </a:lnTo>
                  <a:lnTo>
                    <a:pt x="3592766" y="901065"/>
                  </a:lnTo>
                  <a:lnTo>
                    <a:pt x="3592766" y="944651"/>
                  </a:lnTo>
                  <a:lnTo>
                    <a:pt x="3592766" y="1178217"/>
                  </a:lnTo>
                  <a:lnTo>
                    <a:pt x="3532162" y="1178217"/>
                  </a:lnTo>
                  <a:lnTo>
                    <a:pt x="3532162" y="1204544"/>
                  </a:lnTo>
                  <a:lnTo>
                    <a:pt x="3532162" y="1221435"/>
                  </a:lnTo>
                  <a:lnTo>
                    <a:pt x="3471951" y="1221435"/>
                  </a:lnTo>
                  <a:lnTo>
                    <a:pt x="3471951" y="1204544"/>
                  </a:lnTo>
                  <a:lnTo>
                    <a:pt x="3532162" y="1204544"/>
                  </a:lnTo>
                  <a:lnTo>
                    <a:pt x="3532162" y="1178217"/>
                  </a:lnTo>
                  <a:lnTo>
                    <a:pt x="3411220" y="1178217"/>
                  </a:lnTo>
                  <a:lnTo>
                    <a:pt x="3411220" y="944651"/>
                  </a:lnTo>
                  <a:lnTo>
                    <a:pt x="3592766" y="944651"/>
                  </a:lnTo>
                  <a:lnTo>
                    <a:pt x="3592766" y="901065"/>
                  </a:lnTo>
                  <a:lnTo>
                    <a:pt x="3502177" y="901026"/>
                  </a:lnTo>
                  <a:lnTo>
                    <a:pt x="3389566" y="901065"/>
                  </a:lnTo>
                  <a:lnTo>
                    <a:pt x="3385921" y="901331"/>
                  </a:lnTo>
                  <a:lnTo>
                    <a:pt x="3367722" y="1225537"/>
                  </a:lnTo>
                  <a:lnTo>
                    <a:pt x="3367938" y="1228725"/>
                  </a:lnTo>
                  <a:lnTo>
                    <a:pt x="3502050" y="1247736"/>
                  </a:lnTo>
                  <a:lnTo>
                    <a:pt x="3614407" y="1247698"/>
                  </a:lnTo>
                  <a:lnTo>
                    <a:pt x="3636340" y="1225537"/>
                  </a:lnTo>
                  <a:lnTo>
                    <a:pt x="3636340" y="1221435"/>
                  </a:lnTo>
                  <a:lnTo>
                    <a:pt x="3636340" y="1204544"/>
                  </a:lnTo>
                  <a:lnTo>
                    <a:pt x="3636353" y="1178217"/>
                  </a:lnTo>
                  <a:close/>
                </a:path>
                <a:path w="4745990" h="1267460">
                  <a:moveTo>
                    <a:pt x="3780599" y="549338"/>
                  </a:moveTo>
                  <a:lnTo>
                    <a:pt x="3637369" y="549338"/>
                  </a:lnTo>
                  <a:lnTo>
                    <a:pt x="3615309" y="578256"/>
                  </a:lnTo>
                  <a:lnTo>
                    <a:pt x="3591115" y="598144"/>
                  </a:lnTo>
                  <a:lnTo>
                    <a:pt x="3563747" y="609612"/>
                  </a:lnTo>
                  <a:lnTo>
                    <a:pt x="3532111" y="613308"/>
                  </a:lnTo>
                  <a:lnTo>
                    <a:pt x="3487394" y="604481"/>
                  </a:lnTo>
                  <a:lnTo>
                    <a:pt x="3451936" y="579983"/>
                  </a:lnTo>
                  <a:lnTo>
                    <a:pt x="3428581" y="542772"/>
                  </a:lnTo>
                  <a:lnTo>
                    <a:pt x="3420160" y="495808"/>
                  </a:lnTo>
                  <a:lnTo>
                    <a:pt x="3428466" y="445223"/>
                  </a:lnTo>
                  <a:lnTo>
                    <a:pt x="3451809" y="405650"/>
                  </a:lnTo>
                  <a:lnTo>
                    <a:pt x="3487788" y="379882"/>
                  </a:lnTo>
                  <a:lnTo>
                    <a:pt x="3533991" y="370674"/>
                  </a:lnTo>
                  <a:lnTo>
                    <a:pt x="3566655" y="375208"/>
                  </a:lnTo>
                  <a:lnTo>
                    <a:pt x="3595509" y="388340"/>
                  </a:lnTo>
                  <a:lnTo>
                    <a:pt x="3619208" y="409359"/>
                  </a:lnTo>
                  <a:lnTo>
                    <a:pt x="3636429" y="437540"/>
                  </a:lnTo>
                  <a:lnTo>
                    <a:pt x="3779647" y="437540"/>
                  </a:lnTo>
                  <a:lnTo>
                    <a:pt x="3764483" y="389420"/>
                  </a:lnTo>
                  <a:lnTo>
                    <a:pt x="3754183" y="370674"/>
                  </a:lnTo>
                  <a:lnTo>
                    <a:pt x="3740835" y="346379"/>
                  </a:lnTo>
                  <a:lnTo>
                    <a:pt x="3709771" y="309245"/>
                  </a:lnTo>
                  <a:lnTo>
                    <a:pt x="3672319" y="278879"/>
                  </a:lnTo>
                  <a:lnTo>
                    <a:pt x="3629533" y="256133"/>
                  </a:lnTo>
                  <a:lnTo>
                    <a:pt x="3582441" y="241858"/>
                  </a:lnTo>
                  <a:lnTo>
                    <a:pt x="3532111" y="236918"/>
                  </a:lnTo>
                  <a:lnTo>
                    <a:pt x="3485159" y="240880"/>
                  </a:lnTo>
                  <a:lnTo>
                    <a:pt x="3441484" y="252361"/>
                  </a:lnTo>
                  <a:lnTo>
                    <a:pt x="3401682" y="270738"/>
                  </a:lnTo>
                  <a:lnTo>
                    <a:pt x="3366351" y="295402"/>
                  </a:lnTo>
                  <a:lnTo>
                    <a:pt x="3336112" y="325704"/>
                  </a:lnTo>
                  <a:lnTo>
                    <a:pt x="3311537" y="361048"/>
                  </a:lnTo>
                  <a:lnTo>
                    <a:pt x="3293237" y="400786"/>
                  </a:lnTo>
                  <a:lnTo>
                    <a:pt x="3281819" y="444322"/>
                  </a:lnTo>
                  <a:lnTo>
                    <a:pt x="3277882" y="491032"/>
                  </a:lnTo>
                  <a:lnTo>
                    <a:pt x="3281921" y="537806"/>
                  </a:lnTo>
                  <a:lnTo>
                    <a:pt x="3293580" y="581520"/>
                  </a:lnTo>
                  <a:lnTo>
                    <a:pt x="3312210" y="621525"/>
                  </a:lnTo>
                  <a:lnTo>
                    <a:pt x="3337141" y="657161"/>
                  </a:lnTo>
                  <a:lnTo>
                    <a:pt x="3367697" y="687781"/>
                  </a:lnTo>
                  <a:lnTo>
                    <a:pt x="3403231" y="712736"/>
                  </a:lnTo>
                  <a:lnTo>
                    <a:pt x="3443084" y="731367"/>
                  </a:lnTo>
                  <a:lnTo>
                    <a:pt x="3486581" y="743026"/>
                  </a:lnTo>
                  <a:lnTo>
                    <a:pt x="3533051" y="747064"/>
                  </a:lnTo>
                  <a:lnTo>
                    <a:pt x="3582632" y="742226"/>
                  </a:lnTo>
                  <a:lnTo>
                    <a:pt x="3629139" y="728243"/>
                  </a:lnTo>
                  <a:lnTo>
                    <a:pt x="3671570" y="705929"/>
                  </a:lnTo>
                  <a:lnTo>
                    <a:pt x="3708920" y="676084"/>
                  </a:lnTo>
                  <a:lnTo>
                    <a:pt x="3740213" y="639495"/>
                  </a:lnTo>
                  <a:lnTo>
                    <a:pt x="3764432" y="596976"/>
                  </a:lnTo>
                  <a:lnTo>
                    <a:pt x="3780599" y="549338"/>
                  </a:lnTo>
                  <a:close/>
                </a:path>
                <a:path w="4745990" h="1267460">
                  <a:moveTo>
                    <a:pt x="4318355" y="498678"/>
                  </a:moveTo>
                  <a:lnTo>
                    <a:pt x="4314456" y="450443"/>
                  </a:lnTo>
                  <a:lnTo>
                    <a:pt x="4312170" y="441363"/>
                  </a:lnTo>
                  <a:lnTo>
                    <a:pt x="4303153" y="405536"/>
                  </a:lnTo>
                  <a:lnTo>
                    <a:pt x="4285056" y="364566"/>
                  </a:lnTo>
                  <a:lnTo>
                    <a:pt x="4280840" y="358254"/>
                  </a:lnTo>
                  <a:lnTo>
                    <a:pt x="4260786" y="328180"/>
                  </a:lnTo>
                  <a:lnTo>
                    <a:pt x="4230929" y="297002"/>
                  </a:lnTo>
                  <a:lnTo>
                    <a:pt x="4196118" y="271653"/>
                  </a:lnTo>
                  <a:lnTo>
                    <a:pt x="4177042" y="262470"/>
                  </a:lnTo>
                  <a:lnTo>
                    <a:pt x="4177042" y="441363"/>
                  </a:lnTo>
                  <a:lnTo>
                    <a:pt x="3962704" y="441363"/>
                  </a:lnTo>
                  <a:lnTo>
                    <a:pt x="3976789" y="405803"/>
                  </a:lnTo>
                  <a:lnTo>
                    <a:pt x="4000030" y="379742"/>
                  </a:lnTo>
                  <a:lnTo>
                    <a:pt x="4031640" y="363715"/>
                  </a:lnTo>
                  <a:lnTo>
                    <a:pt x="4070807" y="358254"/>
                  </a:lnTo>
                  <a:lnTo>
                    <a:pt x="4108475" y="364388"/>
                  </a:lnTo>
                  <a:lnTo>
                    <a:pt x="4140289" y="381533"/>
                  </a:lnTo>
                  <a:lnTo>
                    <a:pt x="4163911" y="407822"/>
                  </a:lnTo>
                  <a:lnTo>
                    <a:pt x="4177042" y="441363"/>
                  </a:lnTo>
                  <a:lnTo>
                    <a:pt x="4177042" y="262470"/>
                  </a:lnTo>
                  <a:lnTo>
                    <a:pt x="4156951" y="252780"/>
                  </a:lnTo>
                  <a:lnTo>
                    <a:pt x="4114025" y="240982"/>
                  </a:lnTo>
                  <a:lnTo>
                    <a:pt x="4067962" y="236918"/>
                  </a:lnTo>
                  <a:lnTo>
                    <a:pt x="4023817" y="241033"/>
                  </a:lnTo>
                  <a:lnTo>
                    <a:pt x="3982262" y="252933"/>
                  </a:lnTo>
                  <a:lnTo>
                    <a:pt x="3943997" y="271868"/>
                  </a:lnTo>
                  <a:lnTo>
                    <a:pt x="3909707" y="297129"/>
                  </a:lnTo>
                  <a:lnTo>
                    <a:pt x="3880091" y="327990"/>
                  </a:lnTo>
                  <a:lnTo>
                    <a:pt x="3855859" y="363728"/>
                  </a:lnTo>
                  <a:lnTo>
                    <a:pt x="3837673" y="403618"/>
                  </a:lnTo>
                  <a:lnTo>
                    <a:pt x="3826268" y="446938"/>
                  </a:lnTo>
                  <a:lnTo>
                    <a:pt x="3822306" y="492963"/>
                  </a:lnTo>
                  <a:lnTo>
                    <a:pt x="3826268" y="539407"/>
                  </a:lnTo>
                  <a:lnTo>
                    <a:pt x="3837749" y="582815"/>
                  </a:lnTo>
                  <a:lnTo>
                    <a:pt x="3856101" y="622515"/>
                  </a:lnTo>
                  <a:lnTo>
                    <a:pt x="3880675" y="657885"/>
                  </a:lnTo>
                  <a:lnTo>
                    <a:pt x="3910850" y="688263"/>
                  </a:lnTo>
                  <a:lnTo>
                    <a:pt x="3945966" y="713016"/>
                  </a:lnTo>
                  <a:lnTo>
                    <a:pt x="3985399" y="731507"/>
                  </a:lnTo>
                  <a:lnTo>
                    <a:pt x="4028503" y="743064"/>
                  </a:lnTo>
                  <a:lnTo>
                    <a:pt x="4074630" y="747064"/>
                  </a:lnTo>
                  <a:lnTo>
                    <a:pt x="4122369" y="741921"/>
                  </a:lnTo>
                  <a:lnTo>
                    <a:pt x="4167352" y="726935"/>
                  </a:lnTo>
                  <a:lnTo>
                    <a:pt x="4208703" y="702767"/>
                  </a:lnTo>
                  <a:lnTo>
                    <a:pt x="4245546" y="670077"/>
                  </a:lnTo>
                  <a:lnTo>
                    <a:pt x="4277017" y="629539"/>
                  </a:lnTo>
                  <a:lnTo>
                    <a:pt x="4278503" y="626719"/>
                  </a:lnTo>
                  <a:lnTo>
                    <a:pt x="4302239" y="581799"/>
                  </a:lnTo>
                  <a:lnTo>
                    <a:pt x="4157129" y="581799"/>
                  </a:lnTo>
                  <a:lnTo>
                    <a:pt x="4150487" y="588479"/>
                  </a:lnTo>
                  <a:lnTo>
                    <a:pt x="4129113" y="606539"/>
                  </a:lnTo>
                  <a:lnTo>
                    <a:pt x="4108983" y="618337"/>
                  </a:lnTo>
                  <a:lnTo>
                    <a:pt x="4087799" y="624776"/>
                  </a:lnTo>
                  <a:lnTo>
                    <a:pt x="4063238" y="626719"/>
                  </a:lnTo>
                  <a:lnTo>
                    <a:pt x="4024807" y="620204"/>
                  </a:lnTo>
                  <a:lnTo>
                    <a:pt x="3993400" y="601865"/>
                  </a:lnTo>
                  <a:lnTo>
                    <a:pt x="3971061" y="573506"/>
                  </a:lnTo>
                  <a:lnTo>
                    <a:pt x="3959834" y="536905"/>
                  </a:lnTo>
                  <a:lnTo>
                    <a:pt x="4315536" y="536905"/>
                  </a:lnTo>
                  <a:lnTo>
                    <a:pt x="4316781" y="526478"/>
                  </a:lnTo>
                  <a:lnTo>
                    <a:pt x="4317657" y="517410"/>
                  </a:lnTo>
                  <a:lnTo>
                    <a:pt x="4318178" y="508533"/>
                  </a:lnTo>
                  <a:lnTo>
                    <a:pt x="4318355" y="498678"/>
                  </a:lnTo>
                  <a:close/>
                </a:path>
                <a:path w="4745990" h="1267460">
                  <a:moveTo>
                    <a:pt x="4334180" y="1145806"/>
                  </a:moveTo>
                  <a:lnTo>
                    <a:pt x="4334065" y="956437"/>
                  </a:lnTo>
                  <a:lnTo>
                    <a:pt x="4312056" y="915174"/>
                  </a:lnTo>
                  <a:lnTo>
                    <a:pt x="4293463" y="905027"/>
                  </a:lnTo>
                  <a:lnTo>
                    <a:pt x="4293463" y="966216"/>
                  </a:lnTo>
                  <a:lnTo>
                    <a:pt x="4293463" y="1145806"/>
                  </a:lnTo>
                  <a:lnTo>
                    <a:pt x="3885641" y="1145806"/>
                  </a:lnTo>
                  <a:lnTo>
                    <a:pt x="3885552" y="1143698"/>
                  </a:lnTo>
                  <a:lnTo>
                    <a:pt x="3885374" y="1141818"/>
                  </a:lnTo>
                  <a:lnTo>
                    <a:pt x="3885374" y="964933"/>
                  </a:lnTo>
                  <a:lnTo>
                    <a:pt x="3886822" y="955014"/>
                  </a:lnTo>
                  <a:lnTo>
                    <a:pt x="3891115" y="947851"/>
                  </a:lnTo>
                  <a:lnTo>
                    <a:pt x="3898201" y="943521"/>
                  </a:lnTo>
                  <a:lnTo>
                    <a:pt x="3908044" y="942060"/>
                  </a:lnTo>
                  <a:lnTo>
                    <a:pt x="4269130" y="942060"/>
                  </a:lnTo>
                  <a:lnTo>
                    <a:pt x="4279951" y="943521"/>
                  </a:lnTo>
                  <a:lnTo>
                    <a:pt x="4287532" y="947966"/>
                  </a:lnTo>
                  <a:lnTo>
                    <a:pt x="4292003" y="955497"/>
                  </a:lnTo>
                  <a:lnTo>
                    <a:pt x="4293463" y="966216"/>
                  </a:lnTo>
                  <a:lnTo>
                    <a:pt x="4293463" y="905027"/>
                  </a:lnTo>
                  <a:lnTo>
                    <a:pt x="4292943" y="904735"/>
                  </a:lnTo>
                  <a:lnTo>
                    <a:pt x="4269511" y="901065"/>
                  </a:lnTo>
                  <a:lnTo>
                    <a:pt x="4098277" y="901065"/>
                  </a:lnTo>
                  <a:lnTo>
                    <a:pt x="4098277" y="925855"/>
                  </a:lnTo>
                  <a:lnTo>
                    <a:pt x="4094264" y="930071"/>
                  </a:lnTo>
                  <a:lnTo>
                    <a:pt x="4084840" y="930313"/>
                  </a:lnTo>
                  <a:lnTo>
                    <a:pt x="4080687" y="926299"/>
                  </a:lnTo>
                  <a:lnTo>
                    <a:pt x="4080624" y="916851"/>
                  </a:lnTo>
                  <a:lnTo>
                    <a:pt x="4084713" y="912774"/>
                  </a:lnTo>
                  <a:lnTo>
                    <a:pt x="4093883" y="912863"/>
                  </a:lnTo>
                  <a:lnTo>
                    <a:pt x="4097871" y="916698"/>
                  </a:lnTo>
                  <a:lnTo>
                    <a:pt x="4098277" y="925855"/>
                  </a:lnTo>
                  <a:lnTo>
                    <a:pt x="4098277" y="901065"/>
                  </a:lnTo>
                  <a:lnTo>
                    <a:pt x="3902684" y="901115"/>
                  </a:lnTo>
                  <a:lnTo>
                    <a:pt x="3857498" y="924458"/>
                  </a:lnTo>
                  <a:lnTo>
                    <a:pt x="3844455" y="963790"/>
                  </a:lnTo>
                  <a:lnTo>
                    <a:pt x="3844429" y="1186446"/>
                  </a:lnTo>
                  <a:lnTo>
                    <a:pt x="4334180" y="1186446"/>
                  </a:lnTo>
                  <a:lnTo>
                    <a:pt x="4334180" y="1145806"/>
                  </a:lnTo>
                  <a:close/>
                </a:path>
                <a:path w="4745990" h="1267460">
                  <a:moveTo>
                    <a:pt x="4374566" y="1207046"/>
                  </a:moveTo>
                  <a:lnTo>
                    <a:pt x="4129709" y="1207046"/>
                  </a:lnTo>
                  <a:lnTo>
                    <a:pt x="4129709" y="1231493"/>
                  </a:lnTo>
                  <a:lnTo>
                    <a:pt x="4126179" y="1231988"/>
                  </a:lnTo>
                  <a:lnTo>
                    <a:pt x="4089755" y="1231938"/>
                  </a:lnTo>
                  <a:lnTo>
                    <a:pt x="4064406" y="1231938"/>
                  </a:lnTo>
                  <a:lnTo>
                    <a:pt x="4052443" y="1231988"/>
                  </a:lnTo>
                  <a:lnTo>
                    <a:pt x="4049191" y="1231404"/>
                  </a:lnTo>
                  <a:lnTo>
                    <a:pt x="4049217" y="1223060"/>
                  </a:lnTo>
                  <a:lnTo>
                    <a:pt x="4052468" y="1222502"/>
                  </a:lnTo>
                  <a:lnTo>
                    <a:pt x="4055961" y="1222502"/>
                  </a:lnTo>
                  <a:lnTo>
                    <a:pt x="4089247" y="1222540"/>
                  </a:lnTo>
                  <a:lnTo>
                    <a:pt x="4125976" y="1222502"/>
                  </a:lnTo>
                  <a:lnTo>
                    <a:pt x="4129405" y="1222921"/>
                  </a:lnTo>
                  <a:lnTo>
                    <a:pt x="4129709" y="1231493"/>
                  </a:lnTo>
                  <a:lnTo>
                    <a:pt x="4129709" y="1207046"/>
                  </a:lnTo>
                  <a:lnTo>
                    <a:pt x="3803954" y="1207046"/>
                  </a:lnTo>
                  <a:lnTo>
                    <a:pt x="3803840" y="1209675"/>
                  </a:lnTo>
                  <a:lnTo>
                    <a:pt x="3807853" y="1224953"/>
                  </a:lnTo>
                  <a:lnTo>
                    <a:pt x="3816985" y="1236980"/>
                  </a:lnTo>
                  <a:lnTo>
                    <a:pt x="3830243" y="1244879"/>
                  </a:lnTo>
                  <a:lnTo>
                    <a:pt x="3846601" y="1247698"/>
                  </a:lnTo>
                  <a:lnTo>
                    <a:pt x="4335615" y="1247686"/>
                  </a:lnTo>
                  <a:lnTo>
                    <a:pt x="4371581" y="1222502"/>
                  </a:lnTo>
                  <a:lnTo>
                    <a:pt x="4372940" y="1220063"/>
                  </a:lnTo>
                  <a:lnTo>
                    <a:pt x="4374566" y="1207046"/>
                  </a:lnTo>
                  <a:close/>
                </a:path>
                <a:path w="4745990" h="1267460">
                  <a:moveTo>
                    <a:pt x="4745164" y="586574"/>
                  </a:moveTo>
                  <a:lnTo>
                    <a:pt x="4735449" y="531279"/>
                  </a:lnTo>
                  <a:lnTo>
                    <a:pt x="4704397" y="488175"/>
                  </a:lnTo>
                  <a:lnTo>
                    <a:pt x="4661700" y="460590"/>
                  </a:lnTo>
                  <a:lnTo>
                    <a:pt x="4579201" y="433717"/>
                  </a:lnTo>
                  <a:lnTo>
                    <a:pt x="4546968" y="423100"/>
                  </a:lnTo>
                  <a:lnTo>
                    <a:pt x="4524172" y="411149"/>
                  </a:lnTo>
                  <a:lnTo>
                    <a:pt x="4510633" y="397573"/>
                  </a:lnTo>
                  <a:lnTo>
                    <a:pt x="4506163" y="382130"/>
                  </a:lnTo>
                  <a:lnTo>
                    <a:pt x="4509389" y="369697"/>
                  </a:lnTo>
                  <a:lnTo>
                    <a:pt x="4518482" y="360032"/>
                  </a:lnTo>
                  <a:lnTo>
                    <a:pt x="4532554" y="353771"/>
                  </a:lnTo>
                  <a:lnTo>
                    <a:pt x="4550715" y="351548"/>
                  </a:lnTo>
                  <a:lnTo>
                    <a:pt x="4568037" y="353580"/>
                  </a:lnTo>
                  <a:lnTo>
                    <a:pt x="4580369" y="359918"/>
                  </a:lnTo>
                  <a:lnTo>
                    <a:pt x="4588065" y="370903"/>
                  </a:lnTo>
                  <a:lnTo>
                    <a:pt x="4591507" y="386905"/>
                  </a:lnTo>
                  <a:lnTo>
                    <a:pt x="4730940" y="386905"/>
                  </a:lnTo>
                  <a:lnTo>
                    <a:pt x="4723600" y="351548"/>
                  </a:lnTo>
                  <a:lnTo>
                    <a:pt x="4721961" y="343611"/>
                  </a:lnTo>
                  <a:lnTo>
                    <a:pt x="4703991" y="306832"/>
                  </a:lnTo>
                  <a:lnTo>
                    <a:pt x="4677702" y="277152"/>
                  </a:lnTo>
                  <a:lnTo>
                    <a:pt x="4643742" y="255206"/>
                  </a:lnTo>
                  <a:lnTo>
                    <a:pt x="4602785" y="241592"/>
                  </a:lnTo>
                  <a:lnTo>
                    <a:pt x="4555477" y="236918"/>
                  </a:lnTo>
                  <a:lnTo>
                    <a:pt x="4504398" y="242481"/>
                  </a:lnTo>
                  <a:lnTo>
                    <a:pt x="4458589" y="258216"/>
                  </a:lnTo>
                  <a:lnTo>
                    <a:pt x="4419841" y="282663"/>
                  </a:lnTo>
                  <a:lnTo>
                    <a:pt x="4389945" y="314337"/>
                  </a:lnTo>
                  <a:lnTo>
                    <a:pt x="4370692" y="351802"/>
                  </a:lnTo>
                  <a:lnTo>
                    <a:pt x="4363872" y="393598"/>
                  </a:lnTo>
                  <a:lnTo>
                    <a:pt x="4371454" y="437845"/>
                  </a:lnTo>
                  <a:lnTo>
                    <a:pt x="4392561" y="476707"/>
                  </a:lnTo>
                  <a:lnTo>
                    <a:pt x="4424692" y="506984"/>
                  </a:lnTo>
                  <a:lnTo>
                    <a:pt x="4465371" y="525424"/>
                  </a:lnTo>
                  <a:lnTo>
                    <a:pt x="4520374" y="539775"/>
                  </a:lnTo>
                  <a:lnTo>
                    <a:pt x="4547870" y="547408"/>
                  </a:lnTo>
                  <a:lnTo>
                    <a:pt x="4592917" y="570687"/>
                  </a:lnTo>
                  <a:lnTo>
                    <a:pt x="4602873" y="594207"/>
                  </a:lnTo>
                  <a:lnTo>
                    <a:pt x="4599038" y="608888"/>
                  </a:lnTo>
                  <a:lnTo>
                    <a:pt x="4588535" y="620712"/>
                  </a:lnTo>
                  <a:lnTo>
                    <a:pt x="4572876" y="628599"/>
                  </a:lnTo>
                  <a:lnTo>
                    <a:pt x="4553572" y="631469"/>
                  </a:lnTo>
                  <a:lnTo>
                    <a:pt x="4533011" y="628637"/>
                  </a:lnTo>
                  <a:lnTo>
                    <a:pt x="4517060" y="620356"/>
                  </a:lnTo>
                  <a:lnTo>
                    <a:pt x="4506099" y="606882"/>
                  </a:lnTo>
                  <a:lnTo>
                    <a:pt x="4500461" y="588479"/>
                  </a:lnTo>
                  <a:lnTo>
                    <a:pt x="4359148" y="588479"/>
                  </a:lnTo>
                  <a:lnTo>
                    <a:pt x="4369422" y="634060"/>
                  </a:lnTo>
                  <a:lnTo>
                    <a:pt x="4389310" y="672909"/>
                  </a:lnTo>
                  <a:lnTo>
                    <a:pt x="4417936" y="704316"/>
                  </a:lnTo>
                  <a:lnTo>
                    <a:pt x="4454474" y="727608"/>
                  </a:lnTo>
                  <a:lnTo>
                    <a:pt x="4498060" y="742086"/>
                  </a:lnTo>
                  <a:lnTo>
                    <a:pt x="4547870" y="747064"/>
                  </a:lnTo>
                  <a:lnTo>
                    <a:pt x="4601019" y="741413"/>
                  </a:lnTo>
                  <a:lnTo>
                    <a:pt x="4648339" y="725411"/>
                  </a:lnTo>
                  <a:lnTo>
                    <a:pt x="4688141" y="700493"/>
                  </a:lnTo>
                  <a:lnTo>
                    <a:pt x="4718672" y="668096"/>
                  </a:lnTo>
                  <a:lnTo>
                    <a:pt x="4737328" y="631469"/>
                  </a:lnTo>
                  <a:lnTo>
                    <a:pt x="4738255" y="629640"/>
                  </a:lnTo>
                  <a:lnTo>
                    <a:pt x="4745164" y="586574"/>
                  </a:lnTo>
                  <a:close/>
                </a:path>
                <a:path w="4745990" h="1267460">
                  <a:moveTo>
                    <a:pt x="4745990" y="949159"/>
                  </a:moveTo>
                  <a:lnTo>
                    <a:pt x="4745837" y="946442"/>
                  </a:lnTo>
                  <a:lnTo>
                    <a:pt x="4742967" y="933615"/>
                  </a:lnTo>
                  <a:lnTo>
                    <a:pt x="4739805" y="928217"/>
                  </a:lnTo>
                  <a:lnTo>
                    <a:pt x="4736477" y="922502"/>
                  </a:lnTo>
                  <a:lnTo>
                    <a:pt x="4726978" y="913828"/>
                  </a:lnTo>
                  <a:lnTo>
                    <a:pt x="4724552" y="912723"/>
                  </a:lnTo>
                  <a:lnTo>
                    <a:pt x="4724552" y="970851"/>
                  </a:lnTo>
                  <a:lnTo>
                    <a:pt x="4724552" y="1162291"/>
                  </a:lnTo>
                  <a:lnTo>
                    <a:pt x="4660684" y="1162291"/>
                  </a:lnTo>
                  <a:lnTo>
                    <a:pt x="4660684" y="1205141"/>
                  </a:lnTo>
                  <a:lnTo>
                    <a:pt x="4659007" y="1213421"/>
                  </a:lnTo>
                  <a:lnTo>
                    <a:pt x="4654423" y="1220165"/>
                  </a:lnTo>
                  <a:lnTo>
                    <a:pt x="4647641" y="1224711"/>
                  </a:lnTo>
                  <a:lnTo>
                    <a:pt x="4639361" y="1226375"/>
                  </a:lnTo>
                  <a:lnTo>
                    <a:pt x="4631080" y="1224673"/>
                  </a:lnTo>
                  <a:lnTo>
                    <a:pt x="4624324" y="1220089"/>
                  </a:lnTo>
                  <a:lnTo>
                    <a:pt x="4619777" y="1213319"/>
                  </a:lnTo>
                  <a:lnTo>
                    <a:pt x="4618139" y="1205141"/>
                  </a:lnTo>
                  <a:lnTo>
                    <a:pt x="4618177" y="1204823"/>
                  </a:lnTo>
                  <a:lnTo>
                    <a:pt x="4619815" y="1196759"/>
                  </a:lnTo>
                  <a:lnTo>
                    <a:pt x="4624400" y="1189990"/>
                  </a:lnTo>
                  <a:lnTo>
                    <a:pt x="4631182" y="1185443"/>
                  </a:lnTo>
                  <a:lnTo>
                    <a:pt x="4639449" y="1183792"/>
                  </a:lnTo>
                  <a:lnTo>
                    <a:pt x="4647730" y="1185481"/>
                  </a:lnTo>
                  <a:lnTo>
                    <a:pt x="4654499" y="1190053"/>
                  </a:lnTo>
                  <a:lnTo>
                    <a:pt x="4659046" y="1196835"/>
                  </a:lnTo>
                  <a:lnTo>
                    <a:pt x="4660684" y="1205141"/>
                  </a:lnTo>
                  <a:lnTo>
                    <a:pt x="4660684" y="1162291"/>
                  </a:lnTo>
                  <a:lnTo>
                    <a:pt x="4554283" y="1162291"/>
                  </a:lnTo>
                  <a:lnTo>
                    <a:pt x="4554283" y="970851"/>
                  </a:lnTo>
                  <a:lnTo>
                    <a:pt x="4724552" y="970851"/>
                  </a:lnTo>
                  <a:lnTo>
                    <a:pt x="4724552" y="912723"/>
                  </a:lnTo>
                  <a:lnTo>
                    <a:pt x="4715040" y="908329"/>
                  </a:lnTo>
                  <a:lnTo>
                    <a:pt x="4712779" y="907681"/>
                  </a:lnTo>
                  <a:lnTo>
                    <a:pt x="4710468" y="907224"/>
                  </a:lnTo>
                  <a:lnTo>
                    <a:pt x="4708207" y="906665"/>
                  </a:lnTo>
                  <a:lnTo>
                    <a:pt x="4681918" y="906665"/>
                  </a:lnTo>
                  <a:lnTo>
                    <a:pt x="4681918" y="928217"/>
                  </a:lnTo>
                  <a:lnTo>
                    <a:pt x="4681918" y="949159"/>
                  </a:lnTo>
                  <a:lnTo>
                    <a:pt x="4596930" y="949159"/>
                  </a:lnTo>
                  <a:lnTo>
                    <a:pt x="4596930" y="928217"/>
                  </a:lnTo>
                  <a:lnTo>
                    <a:pt x="4681918" y="928217"/>
                  </a:lnTo>
                  <a:lnTo>
                    <a:pt x="4681918" y="906665"/>
                  </a:lnTo>
                  <a:lnTo>
                    <a:pt x="4570628" y="906665"/>
                  </a:lnTo>
                  <a:lnTo>
                    <a:pt x="4567440" y="907478"/>
                  </a:lnTo>
                  <a:lnTo>
                    <a:pt x="4564177" y="908075"/>
                  </a:lnTo>
                  <a:lnTo>
                    <a:pt x="4534801" y="937056"/>
                  </a:lnTo>
                  <a:lnTo>
                    <a:pt x="4532846" y="950976"/>
                  </a:lnTo>
                  <a:lnTo>
                    <a:pt x="4532871" y="1206322"/>
                  </a:lnTo>
                  <a:lnTo>
                    <a:pt x="4559376" y="1244574"/>
                  </a:lnTo>
                  <a:lnTo>
                    <a:pt x="4607293" y="1247724"/>
                  </a:lnTo>
                  <a:lnTo>
                    <a:pt x="4710874" y="1247698"/>
                  </a:lnTo>
                  <a:lnTo>
                    <a:pt x="4744618" y="1215631"/>
                  </a:lnTo>
                  <a:lnTo>
                    <a:pt x="4745990" y="1203617"/>
                  </a:lnTo>
                  <a:lnTo>
                    <a:pt x="4745990" y="1183792"/>
                  </a:lnTo>
                  <a:lnTo>
                    <a:pt x="4745990" y="1162291"/>
                  </a:lnTo>
                  <a:lnTo>
                    <a:pt x="4745990" y="970851"/>
                  </a:lnTo>
                  <a:lnTo>
                    <a:pt x="4745990" y="949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7076" y="1513705"/>
              <a:ext cx="134264" cy="168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4426" y="1513388"/>
              <a:ext cx="132357" cy="1881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40534" y="6107645"/>
              <a:ext cx="1205230" cy="377825"/>
            </a:xfrm>
            <a:custGeom>
              <a:avLst/>
              <a:gdLst/>
              <a:ahLst/>
              <a:cxnLst/>
              <a:rect l="l" t="t" r="r" b="b"/>
              <a:pathLst>
                <a:path w="1205229" h="377825">
                  <a:moveTo>
                    <a:pt x="123520" y="185547"/>
                  </a:moveTo>
                  <a:lnTo>
                    <a:pt x="82054" y="133159"/>
                  </a:lnTo>
                  <a:lnTo>
                    <a:pt x="79946" y="130492"/>
                  </a:lnTo>
                  <a:lnTo>
                    <a:pt x="96443" y="124587"/>
                  </a:lnTo>
                  <a:lnTo>
                    <a:pt x="109042" y="113576"/>
                  </a:lnTo>
                  <a:lnTo>
                    <a:pt x="113538" y="105029"/>
                  </a:lnTo>
                  <a:lnTo>
                    <a:pt x="117081" y="98298"/>
                  </a:lnTo>
                  <a:lnTo>
                    <a:pt x="119913" y="79565"/>
                  </a:lnTo>
                  <a:lnTo>
                    <a:pt x="100164" y="35420"/>
                  </a:lnTo>
                  <a:lnTo>
                    <a:pt x="80657" y="26136"/>
                  </a:lnTo>
                  <a:lnTo>
                    <a:pt x="80657" y="82461"/>
                  </a:lnTo>
                  <a:lnTo>
                    <a:pt x="78816" y="91922"/>
                  </a:lnTo>
                  <a:lnTo>
                    <a:pt x="73494" y="99021"/>
                  </a:lnTo>
                  <a:lnTo>
                    <a:pt x="65011" y="103479"/>
                  </a:lnTo>
                  <a:lnTo>
                    <a:pt x="53695" y="105029"/>
                  </a:lnTo>
                  <a:lnTo>
                    <a:pt x="39243" y="105029"/>
                  </a:lnTo>
                  <a:lnTo>
                    <a:pt x="39243" y="60147"/>
                  </a:lnTo>
                  <a:lnTo>
                    <a:pt x="54178" y="60147"/>
                  </a:lnTo>
                  <a:lnTo>
                    <a:pt x="65633" y="61595"/>
                  </a:lnTo>
                  <a:lnTo>
                    <a:pt x="73914" y="65849"/>
                  </a:lnTo>
                  <a:lnTo>
                    <a:pt x="78955" y="72847"/>
                  </a:lnTo>
                  <a:lnTo>
                    <a:pt x="80657" y="82461"/>
                  </a:lnTo>
                  <a:lnTo>
                    <a:pt x="80657" y="26136"/>
                  </a:lnTo>
                  <a:lnTo>
                    <a:pt x="68262" y="24333"/>
                  </a:lnTo>
                  <a:lnTo>
                    <a:pt x="50800" y="23774"/>
                  </a:lnTo>
                  <a:lnTo>
                    <a:pt x="0" y="23774"/>
                  </a:lnTo>
                  <a:lnTo>
                    <a:pt x="0" y="185547"/>
                  </a:lnTo>
                  <a:lnTo>
                    <a:pt x="39243" y="185547"/>
                  </a:lnTo>
                  <a:lnTo>
                    <a:pt x="39243" y="133159"/>
                  </a:lnTo>
                  <a:lnTo>
                    <a:pt x="76568" y="185547"/>
                  </a:lnTo>
                  <a:lnTo>
                    <a:pt x="123520" y="185547"/>
                  </a:lnTo>
                  <a:close/>
                </a:path>
                <a:path w="1205229" h="377825">
                  <a:moveTo>
                    <a:pt x="234264" y="22072"/>
                  </a:moveTo>
                  <a:lnTo>
                    <a:pt x="219811" y="0"/>
                  </a:lnTo>
                  <a:lnTo>
                    <a:pt x="172859" y="35902"/>
                  </a:lnTo>
                  <a:lnTo>
                    <a:pt x="185140" y="53848"/>
                  </a:lnTo>
                  <a:lnTo>
                    <a:pt x="234264" y="22072"/>
                  </a:lnTo>
                  <a:close/>
                </a:path>
                <a:path w="1205229" h="377825">
                  <a:moveTo>
                    <a:pt x="258343" y="126606"/>
                  </a:moveTo>
                  <a:lnTo>
                    <a:pt x="255663" y="112052"/>
                  </a:lnTo>
                  <a:lnTo>
                    <a:pt x="253492" y="100266"/>
                  </a:lnTo>
                  <a:lnTo>
                    <a:pt x="247573" y="90957"/>
                  </a:lnTo>
                  <a:lnTo>
                    <a:pt x="240106" y="79197"/>
                  </a:lnTo>
                  <a:lnTo>
                    <a:pt x="222465" y="66967"/>
                  </a:lnTo>
                  <a:lnTo>
                    <a:pt x="222465" y="112052"/>
                  </a:lnTo>
                  <a:lnTo>
                    <a:pt x="168046" y="112052"/>
                  </a:lnTo>
                  <a:lnTo>
                    <a:pt x="171615" y="103035"/>
                  </a:lnTo>
                  <a:lnTo>
                    <a:pt x="177520" y="96418"/>
                  </a:lnTo>
                  <a:lnTo>
                    <a:pt x="185547" y="92354"/>
                  </a:lnTo>
                  <a:lnTo>
                    <a:pt x="195491" y="90957"/>
                  </a:lnTo>
                  <a:lnTo>
                    <a:pt x="205054" y="92519"/>
                  </a:lnTo>
                  <a:lnTo>
                    <a:pt x="213131" y="96875"/>
                  </a:lnTo>
                  <a:lnTo>
                    <a:pt x="219125" y="103543"/>
                  </a:lnTo>
                  <a:lnTo>
                    <a:pt x="222465" y="112052"/>
                  </a:lnTo>
                  <a:lnTo>
                    <a:pt x="222465" y="66967"/>
                  </a:lnTo>
                  <a:lnTo>
                    <a:pt x="219938" y="65214"/>
                  </a:lnTo>
                  <a:lnTo>
                    <a:pt x="194767" y="60147"/>
                  </a:lnTo>
                  <a:lnTo>
                    <a:pt x="170497" y="65265"/>
                  </a:lnTo>
                  <a:lnTo>
                    <a:pt x="150672" y="79197"/>
                  </a:lnTo>
                  <a:lnTo>
                    <a:pt x="137312" y="99860"/>
                  </a:lnTo>
                  <a:lnTo>
                    <a:pt x="132410" y="125158"/>
                  </a:lnTo>
                  <a:lnTo>
                    <a:pt x="137337" y="150583"/>
                  </a:lnTo>
                  <a:lnTo>
                    <a:pt x="150888" y="171056"/>
                  </a:lnTo>
                  <a:lnTo>
                    <a:pt x="171208" y="184696"/>
                  </a:lnTo>
                  <a:lnTo>
                    <a:pt x="196456" y="189661"/>
                  </a:lnTo>
                  <a:lnTo>
                    <a:pt x="214388" y="186766"/>
                  </a:lnTo>
                  <a:lnTo>
                    <a:pt x="230505" y="178422"/>
                  </a:lnTo>
                  <a:lnTo>
                    <a:pt x="244030" y="165214"/>
                  </a:lnTo>
                  <a:lnTo>
                    <a:pt x="247586" y="159118"/>
                  </a:lnTo>
                  <a:lnTo>
                    <a:pt x="254241" y="147713"/>
                  </a:lnTo>
                  <a:lnTo>
                    <a:pt x="217411" y="147713"/>
                  </a:lnTo>
                  <a:lnTo>
                    <a:pt x="215722" y="149402"/>
                  </a:lnTo>
                  <a:lnTo>
                    <a:pt x="208013" y="156679"/>
                  </a:lnTo>
                  <a:lnTo>
                    <a:pt x="202717" y="159118"/>
                  </a:lnTo>
                  <a:lnTo>
                    <a:pt x="193573" y="159118"/>
                  </a:lnTo>
                  <a:lnTo>
                    <a:pt x="183819" y="157467"/>
                  </a:lnTo>
                  <a:lnTo>
                    <a:pt x="175844" y="152819"/>
                  </a:lnTo>
                  <a:lnTo>
                    <a:pt x="170167" y="145618"/>
                  </a:lnTo>
                  <a:lnTo>
                    <a:pt x="167322" y="136321"/>
                  </a:lnTo>
                  <a:lnTo>
                    <a:pt x="257619" y="136321"/>
                  </a:lnTo>
                  <a:lnTo>
                    <a:pt x="258102" y="132422"/>
                  </a:lnTo>
                  <a:lnTo>
                    <a:pt x="258343" y="130251"/>
                  </a:lnTo>
                  <a:lnTo>
                    <a:pt x="258343" y="126606"/>
                  </a:lnTo>
                  <a:close/>
                </a:path>
                <a:path w="1205229" h="377825">
                  <a:moveTo>
                    <a:pt x="331774" y="64274"/>
                  </a:moveTo>
                  <a:lnTo>
                    <a:pt x="316369" y="64274"/>
                  </a:lnTo>
                  <a:lnTo>
                    <a:pt x="316369" y="52146"/>
                  </a:lnTo>
                  <a:lnTo>
                    <a:pt x="320459" y="47790"/>
                  </a:lnTo>
                  <a:lnTo>
                    <a:pt x="331546" y="47790"/>
                  </a:lnTo>
                  <a:lnTo>
                    <a:pt x="331546" y="20624"/>
                  </a:lnTo>
                  <a:lnTo>
                    <a:pt x="326237" y="20624"/>
                  </a:lnTo>
                  <a:lnTo>
                    <a:pt x="314248" y="21209"/>
                  </a:lnTo>
                  <a:lnTo>
                    <a:pt x="281000" y="49314"/>
                  </a:lnTo>
                  <a:lnTo>
                    <a:pt x="280250" y="57962"/>
                  </a:lnTo>
                  <a:lnTo>
                    <a:pt x="280250" y="64274"/>
                  </a:lnTo>
                  <a:lnTo>
                    <a:pt x="267004" y="64274"/>
                  </a:lnTo>
                  <a:lnTo>
                    <a:pt x="267004" y="91681"/>
                  </a:lnTo>
                  <a:lnTo>
                    <a:pt x="280250" y="91681"/>
                  </a:lnTo>
                  <a:lnTo>
                    <a:pt x="280250" y="185547"/>
                  </a:lnTo>
                  <a:lnTo>
                    <a:pt x="316369" y="185547"/>
                  </a:lnTo>
                  <a:lnTo>
                    <a:pt x="316369" y="91681"/>
                  </a:lnTo>
                  <a:lnTo>
                    <a:pt x="331774" y="91681"/>
                  </a:lnTo>
                  <a:lnTo>
                    <a:pt x="331774" y="64274"/>
                  </a:lnTo>
                  <a:close/>
                </a:path>
                <a:path w="1205229" h="377825">
                  <a:moveTo>
                    <a:pt x="443052" y="22072"/>
                  </a:moveTo>
                  <a:lnTo>
                    <a:pt x="428612" y="0"/>
                  </a:lnTo>
                  <a:lnTo>
                    <a:pt x="381660" y="35902"/>
                  </a:lnTo>
                  <a:lnTo>
                    <a:pt x="393928" y="53848"/>
                  </a:lnTo>
                  <a:lnTo>
                    <a:pt x="443052" y="22072"/>
                  </a:lnTo>
                  <a:close/>
                </a:path>
                <a:path w="1205229" h="377825">
                  <a:moveTo>
                    <a:pt x="467131" y="126606"/>
                  </a:moveTo>
                  <a:lnTo>
                    <a:pt x="464451" y="112052"/>
                  </a:lnTo>
                  <a:lnTo>
                    <a:pt x="462280" y="100266"/>
                  </a:lnTo>
                  <a:lnTo>
                    <a:pt x="456361" y="90957"/>
                  </a:lnTo>
                  <a:lnTo>
                    <a:pt x="448894" y="79197"/>
                  </a:lnTo>
                  <a:lnTo>
                    <a:pt x="431253" y="66967"/>
                  </a:lnTo>
                  <a:lnTo>
                    <a:pt x="431253" y="112052"/>
                  </a:lnTo>
                  <a:lnTo>
                    <a:pt x="376834" y="112052"/>
                  </a:lnTo>
                  <a:lnTo>
                    <a:pt x="380403" y="103035"/>
                  </a:lnTo>
                  <a:lnTo>
                    <a:pt x="386308" y="96418"/>
                  </a:lnTo>
                  <a:lnTo>
                    <a:pt x="394347" y="92354"/>
                  </a:lnTo>
                  <a:lnTo>
                    <a:pt x="404291" y="90957"/>
                  </a:lnTo>
                  <a:lnTo>
                    <a:pt x="413854" y="92519"/>
                  </a:lnTo>
                  <a:lnTo>
                    <a:pt x="421919" y="96875"/>
                  </a:lnTo>
                  <a:lnTo>
                    <a:pt x="427926" y="103543"/>
                  </a:lnTo>
                  <a:lnTo>
                    <a:pt x="431253" y="112052"/>
                  </a:lnTo>
                  <a:lnTo>
                    <a:pt x="431253" y="66967"/>
                  </a:lnTo>
                  <a:lnTo>
                    <a:pt x="428726" y="65214"/>
                  </a:lnTo>
                  <a:lnTo>
                    <a:pt x="403567" y="60147"/>
                  </a:lnTo>
                  <a:lnTo>
                    <a:pt x="379285" y="65265"/>
                  </a:lnTo>
                  <a:lnTo>
                    <a:pt x="359460" y="79197"/>
                  </a:lnTo>
                  <a:lnTo>
                    <a:pt x="346100" y="99860"/>
                  </a:lnTo>
                  <a:lnTo>
                    <a:pt x="341198" y="125158"/>
                  </a:lnTo>
                  <a:lnTo>
                    <a:pt x="346125" y="150583"/>
                  </a:lnTo>
                  <a:lnTo>
                    <a:pt x="359676" y="171056"/>
                  </a:lnTo>
                  <a:lnTo>
                    <a:pt x="379996" y="184696"/>
                  </a:lnTo>
                  <a:lnTo>
                    <a:pt x="405244" y="189661"/>
                  </a:lnTo>
                  <a:lnTo>
                    <a:pt x="423176" y="186766"/>
                  </a:lnTo>
                  <a:lnTo>
                    <a:pt x="439293" y="178422"/>
                  </a:lnTo>
                  <a:lnTo>
                    <a:pt x="452831" y="165214"/>
                  </a:lnTo>
                  <a:lnTo>
                    <a:pt x="456387" y="159118"/>
                  </a:lnTo>
                  <a:lnTo>
                    <a:pt x="463042" y="147713"/>
                  </a:lnTo>
                  <a:lnTo>
                    <a:pt x="426199" y="147713"/>
                  </a:lnTo>
                  <a:lnTo>
                    <a:pt x="424510" y="149402"/>
                  </a:lnTo>
                  <a:lnTo>
                    <a:pt x="416814" y="156679"/>
                  </a:lnTo>
                  <a:lnTo>
                    <a:pt x="411518" y="159118"/>
                  </a:lnTo>
                  <a:lnTo>
                    <a:pt x="402361" y="159118"/>
                  </a:lnTo>
                  <a:lnTo>
                    <a:pt x="392595" y="157467"/>
                  </a:lnTo>
                  <a:lnTo>
                    <a:pt x="384619" y="152819"/>
                  </a:lnTo>
                  <a:lnTo>
                    <a:pt x="378955" y="145618"/>
                  </a:lnTo>
                  <a:lnTo>
                    <a:pt x="376110" y="136321"/>
                  </a:lnTo>
                  <a:lnTo>
                    <a:pt x="466407" y="136321"/>
                  </a:lnTo>
                  <a:lnTo>
                    <a:pt x="466890" y="132422"/>
                  </a:lnTo>
                  <a:lnTo>
                    <a:pt x="467131" y="130251"/>
                  </a:lnTo>
                  <a:lnTo>
                    <a:pt x="467131" y="126606"/>
                  </a:lnTo>
                  <a:close/>
                </a:path>
                <a:path w="1205229" h="377825">
                  <a:moveTo>
                    <a:pt x="550202" y="60147"/>
                  </a:moveTo>
                  <a:lnTo>
                    <a:pt x="540181" y="61061"/>
                  </a:lnTo>
                  <a:lnTo>
                    <a:pt x="532180" y="64008"/>
                  </a:lnTo>
                  <a:lnTo>
                    <a:pt x="525653" y="69265"/>
                  </a:lnTo>
                  <a:lnTo>
                    <a:pt x="520103" y="77127"/>
                  </a:lnTo>
                  <a:lnTo>
                    <a:pt x="520103" y="64274"/>
                  </a:lnTo>
                  <a:lnTo>
                    <a:pt x="485914" y="64274"/>
                  </a:lnTo>
                  <a:lnTo>
                    <a:pt x="485914" y="185547"/>
                  </a:lnTo>
                  <a:lnTo>
                    <a:pt x="521792" y="185547"/>
                  </a:lnTo>
                  <a:lnTo>
                    <a:pt x="521792" y="118605"/>
                  </a:lnTo>
                  <a:lnTo>
                    <a:pt x="523316" y="108686"/>
                  </a:lnTo>
                  <a:lnTo>
                    <a:pt x="528231" y="101930"/>
                  </a:lnTo>
                  <a:lnTo>
                    <a:pt x="537032" y="98005"/>
                  </a:lnTo>
                  <a:lnTo>
                    <a:pt x="550202" y="96532"/>
                  </a:lnTo>
                  <a:lnTo>
                    <a:pt x="550202" y="77127"/>
                  </a:lnTo>
                  <a:lnTo>
                    <a:pt x="550202" y="60147"/>
                  </a:lnTo>
                  <a:close/>
                </a:path>
                <a:path w="1205229" h="377825">
                  <a:moveTo>
                    <a:pt x="684085" y="126606"/>
                  </a:moveTo>
                  <a:lnTo>
                    <a:pt x="665835" y="79197"/>
                  </a:lnTo>
                  <a:lnTo>
                    <a:pt x="648208" y="66979"/>
                  </a:lnTo>
                  <a:lnTo>
                    <a:pt x="648208" y="112052"/>
                  </a:lnTo>
                  <a:lnTo>
                    <a:pt x="593775" y="112052"/>
                  </a:lnTo>
                  <a:lnTo>
                    <a:pt x="597357" y="103035"/>
                  </a:lnTo>
                  <a:lnTo>
                    <a:pt x="603262" y="96418"/>
                  </a:lnTo>
                  <a:lnTo>
                    <a:pt x="611289" y="92354"/>
                  </a:lnTo>
                  <a:lnTo>
                    <a:pt x="621233" y="90957"/>
                  </a:lnTo>
                  <a:lnTo>
                    <a:pt x="630796" y="92519"/>
                  </a:lnTo>
                  <a:lnTo>
                    <a:pt x="638873" y="96875"/>
                  </a:lnTo>
                  <a:lnTo>
                    <a:pt x="644880" y="103543"/>
                  </a:lnTo>
                  <a:lnTo>
                    <a:pt x="648208" y="112052"/>
                  </a:lnTo>
                  <a:lnTo>
                    <a:pt x="648208" y="66979"/>
                  </a:lnTo>
                  <a:lnTo>
                    <a:pt x="645680" y="65214"/>
                  </a:lnTo>
                  <a:lnTo>
                    <a:pt x="620509" y="60147"/>
                  </a:lnTo>
                  <a:lnTo>
                    <a:pt x="596239" y="65265"/>
                  </a:lnTo>
                  <a:lnTo>
                    <a:pt x="576414" y="79197"/>
                  </a:lnTo>
                  <a:lnTo>
                    <a:pt x="563041" y="99860"/>
                  </a:lnTo>
                  <a:lnTo>
                    <a:pt x="558139" y="125158"/>
                  </a:lnTo>
                  <a:lnTo>
                    <a:pt x="563067" y="150583"/>
                  </a:lnTo>
                  <a:lnTo>
                    <a:pt x="576618" y="171056"/>
                  </a:lnTo>
                  <a:lnTo>
                    <a:pt x="596950" y="184696"/>
                  </a:lnTo>
                  <a:lnTo>
                    <a:pt x="622198" y="189661"/>
                  </a:lnTo>
                  <a:lnTo>
                    <a:pt x="640130" y="186766"/>
                  </a:lnTo>
                  <a:lnTo>
                    <a:pt x="656234" y="178422"/>
                  </a:lnTo>
                  <a:lnTo>
                    <a:pt x="669772" y="165214"/>
                  </a:lnTo>
                  <a:lnTo>
                    <a:pt x="673328" y="159118"/>
                  </a:lnTo>
                  <a:lnTo>
                    <a:pt x="679996" y="147713"/>
                  </a:lnTo>
                  <a:lnTo>
                    <a:pt x="643153" y="147713"/>
                  </a:lnTo>
                  <a:lnTo>
                    <a:pt x="641464" y="149402"/>
                  </a:lnTo>
                  <a:lnTo>
                    <a:pt x="633755" y="156679"/>
                  </a:lnTo>
                  <a:lnTo>
                    <a:pt x="628459" y="159118"/>
                  </a:lnTo>
                  <a:lnTo>
                    <a:pt x="619315" y="159118"/>
                  </a:lnTo>
                  <a:lnTo>
                    <a:pt x="609561" y="157467"/>
                  </a:lnTo>
                  <a:lnTo>
                    <a:pt x="601586" y="152819"/>
                  </a:lnTo>
                  <a:lnTo>
                    <a:pt x="595909" y="145618"/>
                  </a:lnTo>
                  <a:lnTo>
                    <a:pt x="593051" y="136321"/>
                  </a:lnTo>
                  <a:lnTo>
                    <a:pt x="683361" y="136321"/>
                  </a:lnTo>
                  <a:lnTo>
                    <a:pt x="683844" y="132422"/>
                  </a:lnTo>
                  <a:lnTo>
                    <a:pt x="684085" y="130251"/>
                  </a:lnTo>
                  <a:lnTo>
                    <a:pt x="684085" y="126606"/>
                  </a:lnTo>
                  <a:close/>
                </a:path>
                <a:path w="1205229" h="377825">
                  <a:moveTo>
                    <a:pt x="814349" y="185547"/>
                  </a:moveTo>
                  <a:lnTo>
                    <a:pt x="814247" y="107518"/>
                  </a:lnTo>
                  <a:lnTo>
                    <a:pt x="795667" y="67119"/>
                  </a:lnTo>
                  <a:lnTo>
                    <a:pt x="769797" y="60147"/>
                  </a:lnTo>
                  <a:lnTo>
                    <a:pt x="759396" y="61137"/>
                  </a:lnTo>
                  <a:lnTo>
                    <a:pt x="750722" y="64185"/>
                  </a:lnTo>
                  <a:lnTo>
                    <a:pt x="743394" y="69469"/>
                  </a:lnTo>
                  <a:lnTo>
                    <a:pt x="737057" y="77127"/>
                  </a:lnTo>
                  <a:lnTo>
                    <a:pt x="737057" y="64274"/>
                  </a:lnTo>
                  <a:lnTo>
                    <a:pt x="702868" y="64274"/>
                  </a:lnTo>
                  <a:lnTo>
                    <a:pt x="702868" y="185547"/>
                  </a:lnTo>
                  <a:lnTo>
                    <a:pt x="738974" y="185547"/>
                  </a:lnTo>
                  <a:lnTo>
                    <a:pt x="738974" y="117881"/>
                  </a:lnTo>
                  <a:lnTo>
                    <a:pt x="740283" y="107518"/>
                  </a:lnTo>
                  <a:lnTo>
                    <a:pt x="744156" y="100088"/>
                  </a:lnTo>
                  <a:lnTo>
                    <a:pt x="750557" y="95618"/>
                  </a:lnTo>
                  <a:lnTo>
                    <a:pt x="759447" y="94119"/>
                  </a:lnTo>
                  <a:lnTo>
                    <a:pt x="767880" y="95618"/>
                  </a:lnTo>
                  <a:lnTo>
                    <a:pt x="773722" y="100177"/>
                  </a:lnTo>
                  <a:lnTo>
                    <a:pt x="777138" y="108026"/>
                  </a:lnTo>
                  <a:lnTo>
                    <a:pt x="778243" y="119341"/>
                  </a:lnTo>
                  <a:lnTo>
                    <a:pt x="778243" y="185547"/>
                  </a:lnTo>
                  <a:lnTo>
                    <a:pt x="814349" y="185547"/>
                  </a:lnTo>
                  <a:close/>
                </a:path>
                <a:path w="1205229" h="377825">
                  <a:moveTo>
                    <a:pt x="959789" y="139471"/>
                  </a:moveTo>
                  <a:lnTo>
                    <a:pt x="923429" y="139471"/>
                  </a:lnTo>
                  <a:lnTo>
                    <a:pt x="917829" y="146824"/>
                  </a:lnTo>
                  <a:lnTo>
                    <a:pt x="911694" y="151866"/>
                  </a:lnTo>
                  <a:lnTo>
                    <a:pt x="904748" y="154787"/>
                  </a:lnTo>
                  <a:lnTo>
                    <a:pt x="896708" y="155714"/>
                  </a:lnTo>
                  <a:lnTo>
                    <a:pt x="885355" y="153479"/>
                  </a:lnTo>
                  <a:lnTo>
                    <a:pt x="876363" y="147256"/>
                  </a:lnTo>
                  <a:lnTo>
                    <a:pt x="870432" y="137807"/>
                  </a:lnTo>
                  <a:lnTo>
                    <a:pt x="868299" y="125882"/>
                  </a:lnTo>
                  <a:lnTo>
                    <a:pt x="870407" y="113042"/>
                  </a:lnTo>
                  <a:lnTo>
                    <a:pt x="876325" y="103009"/>
                  </a:lnTo>
                  <a:lnTo>
                    <a:pt x="885456" y="96456"/>
                  </a:lnTo>
                  <a:lnTo>
                    <a:pt x="897178" y="94119"/>
                  </a:lnTo>
                  <a:lnTo>
                    <a:pt x="905471" y="95275"/>
                  </a:lnTo>
                  <a:lnTo>
                    <a:pt x="912799" y="98602"/>
                  </a:lnTo>
                  <a:lnTo>
                    <a:pt x="918819" y="103936"/>
                  </a:lnTo>
                  <a:lnTo>
                    <a:pt x="923188" y="111086"/>
                  </a:lnTo>
                  <a:lnTo>
                    <a:pt x="959548" y="111086"/>
                  </a:lnTo>
                  <a:lnTo>
                    <a:pt x="937247" y="74434"/>
                  </a:lnTo>
                  <a:lnTo>
                    <a:pt x="896708" y="60147"/>
                  </a:lnTo>
                  <a:lnTo>
                    <a:pt x="871080" y="65087"/>
                  </a:lnTo>
                  <a:lnTo>
                    <a:pt x="850620" y="78676"/>
                  </a:lnTo>
                  <a:lnTo>
                    <a:pt x="837069" y="99136"/>
                  </a:lnTo>
                  <a:lnTo>
                    <a:pt x="832167" y="124663"/>
                  </a:lnTo>
                  <a:lnTo>
                    <a:pt x="837171" y="150279"/>
                  </a:lnTo>
                  <a:lnTo>
                    <a:pt x="850925" y="170903"/>
                  </a:lnTo>
                  <a:lnTo>
                    <a:pt x="871486" y="184658"/>
                  </a:lnTo>
                  <a:lnTo>
                    <a:pt x="896937" y="189661"/>
                  </a:lnTo>
                  <a:lnTo>
                    <a:pt x="918476" y="185978"/>
                  </a:lnTo>
                  <a:lnTo>
                    <a:pt x="937031" y="175666"/>
                  </a:lnTo>
                  <a:lnTo>
                    <a:pt x="951255" y="159804"/>
                  </a:lnTo>
                  <a:lnTo>
                    <a:pt x="952969" y="155714"/>
                  </a:lnTo>
                  <a:lnTo>
                    <a:pt x="959789" y="139471"/>
                  </a:lnTo>
                  <a:close/>
                </a:path>
                <a:path w="1205229" h="377825">
                  <a:moveTo>
                    <a:pt x="1096314" y="126606"/>
                  </a:moveTo>
                  <a:lnTo>
                    <a:pt x="1093635" y="112052"/>
                  </a:lnTo>
                  <a:lnTo>
                    <a:pt x="1091463" y="100266"/>
                  </a:lnTo>
                  <a:lnTo>
                    <a:pt x="1085545" y="90957"/>
                  </a:lnTo>
                  <a:lnTo>
                    <a:pt x="1078077" y="79197"/>
                  </a:lnTo>
                  <a:lnTo>
                    <a:pt x="1060437" y="66967"/>
                  </a:lnTo>
                  <a:lnTo>
                    <a:pt x="1060437" y="112052"/>
                  </a:lnTo>
                  <a:lnTo>
                    <a:pt x="1006030" y="112052"/>
                  </a:lnTo>
                  <a:lnTo>
                    <a:pt x="1009599" y="103035"/>
                  </a:lnTo>
                  <a:lnTo>
                    <a:pt x="1015504" y="96418"/>
                  </a:lnTo>
                  <a:lnTo>
                    <a:pt x="1023531" y="92354"/>
                  </a:lnTo>
                  <a:lnTo>
                    <a:pt x="1033475" y="90957"/>
                  </a:lnTo>
                  <a:lnTo>
                    <a:pt x="1043038" y="92519"/>
                  </a:lnTo>
                  <a:lnTo>
                    <a:pt x="1051115" y="96875"/>
                  </a:lnTo>
                  <a:lnTo>
                    <a:pt x="1057109" y="103543"/>
                  </a:lnTo>
                  <a:lnTo>
                    <a:pt x="1060437" y="112052"/>
                  </a:lnTo>
                  <a:lnTo>
                    <a:pt x="1060437" y="66967"/>
                  </a:lnTo>
                  <a:lnTo>
                    <a:pt x="1057922" y="65214"/>
                  </a:lnTo>
                  <a:lnTo>
                    <a:pt x="1032751" y="60147"/>
                  </a:lnTo>
                  <a:lnTo>
                    <a:pt x="1008481" y="65265"/>
                  </a:lnTo>
                  <a:lnTo>
                    <a:pt x="988656" y="79197"/>
                  </a:lnTo>
                  <a:lnTo>
                    <a:pt x="975283" y="99860"/>
                  </a:lnTo>
                  <a:lnTo>
                    <a:pt x="970381" y="125158"/>
                  </a:lnTo>
                  <a:lnTo>
                    <a:pt x="975309" y="150583"/>
                  </a:lnTo>
                  <a:lnTo>
                    <a:pt x="988860" y="171056"/>
                  </a:lnTo>
                  <a:lnTo>
                    <a:pt x="1009192" y="184696"/>
                  </a:lnTo>
                  <a:lnTo>
                    <a:pt x="1034440" y="189661"/>
                  </a:lnTo>
                  <a:lnTo>
                    <a:pt x="1052372" y="186766"/>
                  </a:lnTo>
                  <a:lnTo>
                    <a:pt x="1068476" y="178422"/>
                  </a:lnTo>
                  <a:lnTo>
                    <a:pt x="1082014" y="165214"/>
                  </a:lnTo>
                  <a:lnTo>
                    <a:pt x="1085570" y="159118"/>
                  </a:lnTo>
                  <a:lnTo>
                    <a:pt x="1092225" y="147713"/>
                  </a:lnTo>
                  <a:lnTo>
                    <a:pt x="1055382" y="147713"/>
                  </a:lnTo>
                  <a:lnTo>
                    <a:pt x="1053693" y="149402"/>
                  </a:lnTo>
                  <a:lnTo>
                    <a:pt x="1045997" y="156679"/>
                  </a:lnTo>
                  <a:lnTo>
                    <a:pt x="1040701" y="159118"/>
                  </a:lnTo>
                  <a:lnTo>
                    <a:pt x="1031544" y="159118"/>
                  </a:lnTo>
                  <a:lnTo>
                    <a:pt x="1021791" y="157467"/>
                  </a:lnTo>
                  <a:lnTo>
                    <a:pt x="1013815" y="152819"/>
                  </a:lnTo>
                  <a:lnTo>
                    <a:pt x="1008138" y="145618"/>
                  </a:lnTo>
                  <a:lnTo>
                    <a:pt x="1005293" y="136321"/>
                  </a:lnTo>
                  <a:lnTo>
                    <a:pt x="1095603" y="136321"/>
                  </a:lnTo>
                  <a:lnTo>
                    <a:pt x="1096086" y="132422"/>
                  </a:lnTo>
                  <a:lnTo>
                    <a:pt x="1096314" y="130251"/>
                  </a:lnTo>
                  <a:lnTo>
                    <a:pt x="1096314" y="126606"/>
                  </a:lnTo>
                  <a:close/>
                </a:path>
                <a:path w="1205229" h="377825">
                  <a:moveTo>
                    <a:pt x="1204671" y="148920"/>
                  </a:moveTo>
                  <a:lnTo>
                    <a:pt x="1183474" y="116941"/>
                  </a:lnTo>
                  <a:lnTo>
                    <a:pt x="1150010" y="106730"/>
                  </a:lnTo>
                  <a:lnTo>
                    <a:pt x="1143990" y="102603"/>
                  </a:lnTo>
                  <a:lnTo>
                    <a:pt x="1143990" y="92417"/>
                  </a:lnTo>
                  <a:lnTo>
                    <a:pt x="1148562" y="89255"/>
                  </a:lnTo>
                  <a:lnTo>
                    <a:pt x="1162050" y="89255"/>
                  </a:lnTo>
                  <a:lnTo>
                    <a:pt x="1165186" y="91922"/>
                  </a:lnTo>
                  <a:lnTo>
                    <a:pt x="1165669" y="98234"/>
                  </a:lnTo>
                  <a:lnTo>
                    <a:pt x="1201051" y="98234"/>
                  </a:lnTo>
                  <a:lnTo>
                    <a:pt x="1198626" y="89255"/>
                  </a:lnTo>
                  <a:lnTo>
                    <a:pt x="1196771" y="82359"/>
                  </a:lnTo>
                  <a:lnTo>
                    <a:pt x="1187538" y="70370"/>
                  </a:lnTo>
                  <a:lnTo>
                    <a:pt x="1173937" y="62788"/>
                  </a:lnTo>
                  <a:lnTo>
                    <a:pt x="1156512" y="60147"/>
                  </a:lnTo>
                  <a:lnTo>
                    <a:pt x="1137539" y="63258"/>
                  </a:lnTo>
                  <a:lnTo>
                    <a:pt x="1122083" y="71767"/>
                  </a:lnTo>
                  <a:lnTo>
                    <a:pt x="1111681" y="84416"/>
                  </a:lnTo>
                  <a:lnTo>
                    <a:pt x="1107871" y="99936"/>
                  </a:lnTo>
                  <a:lnTo>
                    <a:pt x="1109802" y="111175"/>
                  </a:lnTo>
                  <a:lnTo>
                    <a:pt x="1140625" y="135343"/>
                  </a:lnTo>
                  <a:lnTo>
                    <a:pt x="1147597" y="137045"/>
                  </a:lnTo>
                  <a:lnTo>
                    <a:pt x="1154582" y="138976"/>
                  </a:lnTo>
                  <a:lnTo>
                    <a:pt x="1155788" y="139217"/>
                  </a:lnTo>
                  <a:lnTo>
                    <a:pt x="1157236" y="139700"/>
                  </a:lnTo>
                  <a:lnTo>
                    <a:pt x="1158443" y="140195"/>
                  </a:lnTo>
                  <a:lnTo>
                    <a:pt x="1165186" y="142849"/>
                  </a:lnTo>
                  <a:lnTo>
                    <a:pt x="1168539" y="146494"/>
                  </a:lnTo>
                  <a:lnTo>
                    <a:pt x="1168539" y="156197"/>
                  </a:lnTo>
                  <a:lnTo>
                    <a:pt x="1163015" y="160324"/>
                  </a:lnTo>
                  <a:lnTo>
                    <a:pt x="1148321" y="160324"/>
                  </a:lnTo>
                  <a:lnTo>
                    <a:pt x="1143508" y="156438"/>
                  </a:lnTo>
                  <a:lnTo>
                    <a:pt x="1142542" y="149402"/>
                  </a:lnTo>
                  <a:lnTo>
                    <a:pt x="1106665" y="149402"/>
                  </a:lnTo>
                  <a:lnTo>
                    <a:pt x="1111516" y="166141"/>
                  </a:lnTo>
                  <a:lnTo>
                    <a:pt x="1121600" y="178816"/>
                  </a:lnTo>
                  <a:lnTo>
                    <a:pt x="1136192" y="186855"/>
                  </a:lnTo>
                  <a:lnTo>
                    <a:pt x="1154582" y="189661"/>
                  </a:lnTo>
                  <a:lnTo>
                    <a:pt x="1174292" y="186499"/>
                  </a:lnTo>
                  <a:lnTo>
                    <a:pt x="1190193" y="177838"/>
                  </a:lnTo>
                  <a:lnTo>
                    <a:pt x="1200810" y="164909"/>
                  </a:lnTo>
                  <a:lnTo>
                    <a:pt x="1201915" y="160324"/>
                  </a:lnTo>
                  <a:lnTo>
                    <a:pt x="1204671" y="148920"/>
                  </a:lnTo>
                  <a:close/>
                </a:path>
                <a:path w="1205229" h="377825">
                  <a:moveTo>
                    <a:pt x="1204899" y="233514"/>
                  </a:moveTo>
                  <a:lnTo>
                    <a:pt x="550583" y="233514"/>
                  </a:lnTo>
                  <a:lnTo>
                    <a:pt x="550583" y="377494"/>
                  </a:lnTo>
                  <a:lnTo>
                    <a:pt x="1204899" y="377494"/>
                  </a:lnTo>
                  <a:lnTo>
                    <a:pt x="1204899" y="233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48458" y="6365278"/>
              <a:ext cx="557530" cy="106045"/>
            </a:xfrm>
            <a:custGeom>
              <a:avLst/>
              <a:gdLst/>
              <a:ahLst/>
              <a:cxnLst/>
              <a:rect l="l" t="t" r="r" b="b"/>
              <a:pathLst>
                <a:path w="557529" h="106045">
                  <a:moveTo>
                    <a:pt x="84251" y="83185"/>
                  </a:moveTo>
                  <a:lnTo>
                    <a:pt x="79082" y="70319"/>
                  </a:lnTo>
                  <a:lnTo>
                    <a:pt x="72237" y="53238"/>
                  </a:lnTo>
                  <a:lnTo>
                    <a:pt x="62382" y="28689"/>
                  </a:lnTo>
                  <a:lnTo>
                    <a:pt x="52451" y="3962"/>
                  </a:lnTo>
                  <a:lnTo>
                    <a:pt x="50520" y="3962"/>
                  </a:lnTo>
                  <a:lnTo>
                    <a:pt x="50520" y="53238"/>
                  </a:lnTo>
                  <a:lnTo>
                    <a:pt x="33083" y="53238"/>
                  </a:lnTo>
                  <a:lnTo>
                    <a:pt x="41770" y="28689"/>
                  </a:lnTo>
                  <a:lnTo>
                    <a:pt x="50520" y="53238"/>
                  </a:lnTo>
                  <a:lnTo>
                    <a:pt x="50520" y="3962"/>
                  </a:lnTo>
                  <a:lnTo>
                    <a:pt x="31115" y="3962"/>
                  </a:lnTo>
                  <a:lnTo>
                    <a:pt x="0" y="83185"/>
                  </a:lnTo>
                  <a:lnTo>
                    <a:pt x="23380" y="83185"/>
                  </a:lnTo>
                  <a:lnTo>
                    <a:pt x="27774" y="70319"/>
                  </a:lnTo>
                  <a:lnTo>
                    <a:pt x="55854" y="70319"/>
                  </a:lnTo>
                  <a:lnTo>
                    <a:pt x="60223" y="83185"/>
                  </a:lnTo>
                  <a:lnTo>
                    <a:pt x="84251" y="83185"/>
                  </a:lnTo>
                  <a:close/>
                </a:path>
                <a:path w="557529" h="106045">
                  <a:moveTo>
                    <a:pt x="151815" y="57404"/>
                  </a:moveTo>
                  <a:lnTo>
                    <a:pt x="131127" y="57404"/>
                  </a:lnTo>
                  <a:lnTo>
                    <a:pt x="129387" y="62852"/>
                  </a:lnTo>
                  <a:lnTo>
                    <a:pt x="124815" y="66319"/>
                  </a:lnTo>
                  <a:lnTo>
                    <a:pt x="111823" y="66319"/>
                  </a:lnTo>
                  <a:lnTo>
                    <a:pt x="106502" y="60566"/>
                  </a:lnTo>
                  <a:lnTo>
                    <a:pt x="106502" y="44640"/>
                  </a:lnTo>
                  <a:lnTo>
                    <a:pt x="111760" y="39014"/>
                  </a:lnTo>
                  <a:lnTo>
                    <a:pt x="124650" y="39014"/>
                  </a:lnTo>
                  <a:lnTo>
                    <a:pt x="129311" y="42252"/>
                  </a:lnTo>
                  <a:lnTo>
                    <a:pt x="131076" y="47231"/>
                  </a:lnTo>
                  <a:lnTo>
                    <a:pt x="151587" y="47231"/>
                  </a:lnTo>
                  <a:lnTo>
                    <a:pt x="147980" y="36144"/>
                  </a:lnTo>
                  <a:lnTo>
                    <a:pt x="140982" y="27597"/>
                  </a:lnTo>
                  <a:lnTo>
                    <a:pt x="131203" y="22098"/>
                  </a:lnTo>
                  <a:lnTo>
                    <a:pt x="119227" y="20154"/>
                  </a:lnTo>
                  <a:lnTo>
                    <a:pt x="105613" y="22555"/>
                  </a:lnTo>
                  <a:lnTo>
                    <a:pt x="94919" y="29260"/>
                  </a:lnTo>
                  <a:lnTo>
                    <a:pt x="87922" y="39509"/>
                  </a:lnTo>
                  <a:lnTo>
                    <a:pt x="85420" y="52539"/>
                  </a:lnTo>
                  <a:lnTo>
                    <a:pt x="87934" y="65620"/>
                  </a:lnTo>
                  <a:lnTo>
                    <a:pt x="94932" y="75958"/>
                  </a:lnTo>
                  <a:lnTo>
                    <a:pt x="105613" y="82740"/>
                  </a:lnTo>
                  <a:lnTo>
                    <a:pt x="119164" y="85178"/>
                  </a:lnTo>
                  <a:lnTo>
                    <a:pt x="131191" y="83172"/>
                  </a:lnTo>
                  <a:lnTo>
                    <a:pt x="141046" y="77520"/>
                  </a:lnTo>
                  <a:lnTo>
                    <a:pt x="148120" y="68745"/>
                  </a:lnTo>
                  <a:lnTo>
                    <a:pt x="151815" y="57404"/>
                  </a:lnTo>
                  <a:close/>
                </a:path>
                <a:path w="557529" h="106045">
                  <a:moveTo>
                    <a:pt x="225945" y="21996"/>
                  </a:moveTo>
                  <a:lnTo>
                    <a:pt x="210261" y="21996"/>
                  </a:lnTo>
                  <a:lnTo>
                    <a:pt x="208114" y="26720"/>
                  </a:lnTo>
                  <a:lnTo>
                    <a:pt x="205930" y="24930"/>
                  </a:lnTo>
                  <a:lnTo>
                    <a:pt x="205930" y="44665"/>
                  </a:lnTo>
                  <a:lnTo>
                    <a:pt x="205930" y="60591"/>
                  </a:lnTo>
                  <a:lnTo>
                    <a:pt x="200139" y="66548"/>
                  </a:lnTo>
                  <a:lnTo>
                    <a:pt x="184365" y="66548"/>
                  </a:lnTo>
                  <a:lnTo>
                    <a:pt x="178574" y="60591"/>
                  </a:lnTo>
                  <a:lnTo>
                    <a:pt x="178574" y="44665"/>
                  </a:lnTo>
                  <a:lnTo>
                    <a:pt x="184315" y="38709"/>
                  </a:lnTo>
                  <a:lnTo>
                    <a:pt x="200139" y="38709"/>
                  </a:lnTo>
                  <a:lnTo>
                    <a:pt x="205930" y="44665"/>
                  </a:lnTo>
                  <a:lnTo>
                    <a:pt x="205930" y="24930"/>
                  </a:lnTo>
                  <a:lnTo>
                    <a:pt x="203060" y="22555"/>
                  </a:lnTo>
                  <a:lnTo>
                    <a:pt x="196634" y="20154"/>
                  </a:lnTo>
                  <a:lnTo>
                    <a:pt x="189433" y="20154"/>
                  </a:lnTo>
                  <a:lnTo>
                    <a:pt x="176555" y="22555"/>
                  </a:lnTo>
                  <a:lnTo>
                    <a:pt x="166408" y="29260"/>
                  </a:lnTo>
                  <a:lnTo>
                    <a:pt x="159778" y="39509"/>
                  </a:lnTo>
                  <a:lnTo>
                    <a:pt x="157391" y="52552"/>
                  </a:lnTo>
                  <a:lnTo>
                    <a:pt x="159778" y="65671"/>
                  </a:lnTo>
                  <a:lnTo>
                    <a:pt x="166408" y="75996"/>
                  </a:lnTo>
                  <a:lnTo>
                    <a:pt x="176555" y="82753"/>
                  </a:lnTo>
                  <a:lnTo>
                    <a:pt x="189433" y="85178"/>
                  </a:lnTo>
                  <a:lnTo>
                    <a:pt x="196532" y="85178"/>
                  </a:lnTo>
                  <a:lnTo>
                    <a:pt x="202869" y="82842"/>
                  </a:lnTo>
                  <a:lnTo>
                    <a:pt x="207873" y="78790"/>
                  </a:lnTo>
                  <a:lnTo>
                    <a:pt x="209677" y="83108"/>
                  </a:lnTo>
                  <a:lnTo>
                    <a:pt x="225945" y="83108"/>
                  </a:lnTo>
                  <a:lnTo>
                    <a:pt x="225945" y="78790"/>
                  </a:lnTo>
                  <a:lnTo>
                    <a:pt x="225945" y="66548"/>
                  </a:lnTo>
                  <a:lnTo>
                    <a:pt x="225945" y="38709"/>
                  </a:lnTo>
                  <a:lnTo>
                    <a:pt x="225945" y="26720"/>
                  </a:lnTo>
                  <a:lnTo>
                    <a:pt x="225945" y="21996"/>
                  </a:lnTo>
                  <a:close/>
                </a:path>
                <a:path w="557529" h="106045">
                  <a:moveTo>
                    <a:pt x="303784" y="0"/>
                  </a:moveTo>
                  <a:lnTo>
                    <a:pt x="284276" y="0"/>
                  </a:lnTo>
                  <a:lnTo>
                    <a:pt x="284276" y="44653"/>
                  </a:lnTo>
                  <a:lnTo>
                    <a:pt x="284276" y="60604"/>
                  </a:lnTo>
                  <a:lnTo>
                    <a:pt x="278485" y="66611"/>
                  </a:lnTo>
                  <a:lnTo>
                    <a:pt x="262712" y="66611"/>
                  </a:lnTo>
                  <a:lnTo>
                    <a:pt x="256921" y="60604"/>
                  </a:lnTo>
                  <a:lnTo>
                    <a:pt x="256921" y="44653"/>
                  </a:lnTo>
                  <a:lnTo>
                    <a:pt x="262712" y="38646"/>
                  </a:lnTo>
                  <a:lnTo>
                    <a:pt x="278485" y="38646"/>
                  </a:lnTo>
                  <a:lnTo>
                    <a:pt x="284276" y="44653"/>
                  </a:lnTo>
                  <a:lnTo>
                    <a:pt x="284276" y="0"/>
                  </a:lnTo>
                  <a:lnTo>
                    <a:pt x="282968" y="0"/>
                  </a:lnTo>
                  <a:lnTo>
                    <a:pt x="282968" y="24307"/>
                  </a:lnTo>
                  <a:lnTo>
                    <a:pt x="278587" y="21590"/>
                  </a:lnTo>
                  <a:lnTo>
                    <a:pt x="273418" y="20066"/>
                  </a:lnTo>
                  <a:lnTo>
                    <a:pt x="267779" y="20066"/>
                  </a:lnTo>
                  <a:lnTo>
                    <a:pt x="254838" y="22479"/>
                  </a:lnTo>
                  <a:lnTo>
                    <a:pt x="244690" y="29222"/>
                  </a:lnTo>
                  <a:lnTo>
                    <a:pt x="238048" y="39522"/>
                  </a:lnTo>
                  <a:lnTo>
                    <a:pt x="235673" y="52628"/>
                  </a:lnTo>
                  <a:lnTo>
                    <a:pt x="238048" y="65735"/>
                  </a:lnTo>
                  <a:lnTo>
                    <a:pt x="244690" y="76060"/>
                  </a:lnTo>
                  <a:lnTo>
                    <a:pt x="254850" y="82829"/>
                  </a:lnTo>
                  <a:lnTo>
                    <a:pt x="267779" y="85255"/>
                  </a:lnTo>
                  <a:lnTo>
                    <a:pt x="274904" y="85255"/>
                  </a:lnTo>
                  <a:lnTo>
                    <a:pt x="281241" y="82816"/>
                  </a:lnTo>
                  <a:lnTo>
                    <a:pt x="286219" y="78651"/>
                  </a:lnTo>
                  <a:lnTo>
                    <a:pt x="288201" y="83185"/>
                  </a:lnTo>
                  <a:lnTo>
                    <a:pt x="303784" y="83185"/>
                  </a:lnTo>
                  <a:lnTo>
                    <a:pt x="303784" y="78651"/>
                  </a:lnTo>
                  <a:lnTo>
                    <a:pt x="303784" y="66611"/>
                  </a:lnTo>
                  <a:lnTo>
                    <a:pt x="303784" y="38646"/>
                  </a:lnTo>
                  <a:lnTo>
                    <a:pt x="303784" y="24307"/>
                  </a:lnTo>
                  <a:lnTo>
                    <a:pt x="303784" y="0"/>
                  </a:lnTo>
                  <a:close/>
                </a:path>
                <a:path w="557529" h="106045">
                  <a:moveTo>
                    <a:pt x="379945" y="52044"/>
                  </a:moveTo>
                  <a:lnTo>
                    <a:pt x="378764" y="45961"/>
                  </a:lnTo>
                  <a:lnTo>
                    <a:pt x="377507" y="39484"/>
                  </a:lnTo>
                  <a:lnTo>
                    <a:pt x="375539" y="36563"/>
                  </a:lnTo>
                  <a:lnTo>
                    <a:pt x="370662" y="29324"/>
                  </a:lnTo>
                  <a:lnTo>
                    <a:pt x="360133" y="22542"/>
                  </a:lnTo>
                  <a:lnTo>
                    <a:pt x="359219" y="22377"/>
                  </a:lnTo>
                  <a:lnTo>
                    <a:pt x="359219" y="45961"/>
                  </a:lnTo>
                  <a:lnTo>
                    <a:pt x="334505" y="45961"/>
                  </a:lnTo>
                  <a:lnTo>
                    <a:pt x="336207" y="39890"/>
                  </a:lnTo>
                  <a:lnTo>
                    <a:pt x="340474" y="36563"/>
                  </a:lnTo>
                  <a:lnTo>
                    <a:pt x="352958" y="36563"/>
                  </a:lnTo>
                  <a:lnTo>
                    <a:pt x="357365" y="39852"/>
                  </a:lnTo>
                  <a:lnTo>
                    <a:pt x="359219" y="45961"/>
                  </a:lnTo>
                  <a:lnTo>
                    <a:pt x="359219" y="22377"/>
                  </a:lnTo>
                  <a:lnTo>
                    <a:pt x="315899" y="39598"/>
                  </a:lnTo>
                  <a:lnTo>
                    <a:pt x="313410" y="52578"/>
                  </a:lnTo>
                  <a:lnTo>
                    <a:pt x="315925" y="65544"/>
                  </a:lnTo>
                  <a:lnTo>
                    <a:pt x="322859" y="75882"/>
                  </a:lnTo>
                  <a:lnTo>
                    <a:pt x="333387" y="82715"/>
                  </a:lnTo>
                  <a:lnTo>
                    <a:pt x="346608" y="85191"/>
                  </a:lnTo>
                  <a:lnTo>
                    <a:pt x="357479" y="83604"/>
                  </a:lnTo>
                  <a:lnTo>
                    <a:pt x="366750" y="79082"/>
                  </a:lnTo>
                  <a:lnTo>
                    <a:pt x="373951" y="71945"/>
                  </a:lnTo>
                  <a:lnTo>
                    <a:pt x="375780" y="68249"/>
                  </a:lnTo>
                  <a:lnTo>
                    <a:pt x="378612" y="62522"/>
                  </a:lnTo>
                  <a:lnTo>
                    <a:pt x="357657" y="62522"/>
                  </a:lnTo>
                  <a:lnTo>
                    <a:pt x="355638" y="66103"/>
                  </a:lnTo>
                  <a:lnTo>
                    <a:pt x="351523" y="68249"/>
                  </a:lnTo>
                  <a:lnTo>
                    <a:pt x="339966" y="68249"/>
                  </a:lnTo>
                  <a:lnTo>
                    <a:pt x="335508" y="64630"/>
                  </a:lnTo>
                  <a:lnTo>
                    <a:pt x="334137" y="57619"/>
                  </a:lnTo>
                  <a:lnTo>
                    <a:pt x="379514" y="57619"/>
                  </a:lnTo>
                  <a:lnTo>
                    <a:pt x="379793" y="55727"/>
                  </a:lnTo>
                  <a:lnTo>
                    <a:pt x="379945" y="53886"/>
                  </a:lnTo>
                  <a:lnTo>
                    <a:pt x="379945" y="52044"/>
                  </a:lnTo>
                  <a:close/>
                </a:path>
                <a:path w="557529" h="106045">
                  <a:moveTo>
                    <a:pt x="483273" y="44843"/>
                  </a:moveTo>
                  <a:lnTo>
                    <a:pt x="481711" y="34937"/>
                  </a:lnTo>
                  <a:lnTo>
                    <a:pt x="477291" y="27165"/>
                  </a:lnTo>
                  <a:lnTo>
                    <a:pt x="470408" y="22085"/>
                  </a:lnTo>
                  <a:lnTo>
                    <a:pt x="461479" y="20256"/>
                  </a:lnTo>
                  <a:lnTo>
                    <a:pt x="453872" y="20256"/>
                  </a:lnTo>
                  <a:lnTo>
                    <a:pt x="447103" y="23723"/>
                  </a:lnTo>
                  <a:lnTo>
                    <a:pt x="442709" y="29248"/>
                  </a:lnTo>
                  <a:lnTo>
                    <a:pt x="438912" y="23596"/>
                  </a:lnTo>
                  <a:lnTo>
                    <a:pt x="432638" y="20256"/>
                  </a:lnTo>
                  <a:lnTo>
                    <a:pt x="418147" y="20256"/>
                  </a:lnTo>
                  <a:lnTo>
                    <a:pt x="411734" y="23482"/>
                  </a:lnTo>
                  <a:lnTo>
                    <a:pt x="407314" y="28625"/>
                  </a:lnTo>
                  <a:lnTo>
                    <a:pt x="404329" y="22059"/>
                  </a:lnTo>
                  <a:lnTo>
                    <a:pt x="389521" y="22059"/>
                  </a:lnTo>
                  <a:lnTo>
                    <a:pt x="389521" y="83172"/>
                  </a:lnTo>
                  <a:lnTo>
                    <a:pt x="410565" y="83172"/>
                  </a:lnTo>
                  <a:lnTo>
                    <a:pt x="410565" y="42062"/>
                  </a:lnTo>
                  <a:lnTo>
                    <a:pt x="413702" y="37985"/>
                  </a:lnTo>
                  <a:lnTo>
                    <a:pt x="423811" y="37985"/>
                  </a:lnTo>
                  <a:lnTo>
                    <a:pt x="426148" y="41249"/>
                  </a:lnTo>
                  <a:lnTo>
                    <a:pt x="426148" y="83172"/>
                  </a:lnTo>
                  <a:lnTo>
                    <a:pt x="446646" y="83172"/>
                  </a:lnTo>
                  <a:lnTo>
                    <a:pt x="446646" y="41973"/>
                  </a:lnTo>
                  <a:lnTo>
                    <a:pt x="449618" y="37985"/>
                  </a:lnTo>
                  <a:lnTo>
                    <a:pt x="459879" y="37985"/>
                  </a:lnTo>
                  <a:lnTo>
                    <a:pt x="462229" y="41059"/>
                  </a:lnTo>
                  <a:lnTo>
                    <a:pt x="462229" y="83172"/>
                  </a:lnTo>
                  <a:lnTo>
                    <a:pt x="483273" y="83172"/>
                  </a:lnTo>
                  <a:lnTo>
                    <a:pt x="483273" y="44843"/>
                  </a:lnTo>
                  <a:close/>
                </a:path>
                <a:path w="557529" h="106045">
                  <a:moveTo>
                    <a:pt x="557212" y="22059"/>
                  </a:moveTo>
                  <a:lnTo>
                    <a:pt x="534593" y="22059"/>
                  </a:lnTo>
                  <a:lnTo>
                    <a:pt x="522516" y="55727"/>
                  </a:lnTo>
                  <a:lnTo>
                    <a:pt x="509536" y="22059"/>
                  </a:lnTo>
                  <a:lnTo>
                    <a:pt x="486664" y="22059"/>
                  </a:lnTo>
                  <a:lnTo>
                    <a:pt x="511911" y="78130"/>
                  </a:lnTo>
                  <a:lnTo>
                    <a:pt x="509066" y="85737"/>
                  </a:lnTo>
                  <a:lnTo>
                    <a:pt x="506641" y="87833"/>
                  </a:lnTo>
                  <a:lnTo>
                    <a:pt x="492798" y="87833"/>
                  </a:lnTo>
                  <a:lnTo>
                    <a:pt x="492798" y="105918"/>
                  </a:lnTo>
                  <a:lnTo>
                    <a:pt x="499999" y="105918"/>
                  </a:lnTo>
                  <a:lnTo>
                    <a:pt x="510438" y="104571"/>
                  </a:lnTo>
                  <a:lnTo>
                    <a:pt x="518629" y="100203"/>
                  </a:lnTo>
                  <a:lnTo>
                    <a:pt x="525399" y="92329"/>
                  </a:lnTo>
                  <a:lnTo>
                    <a:pt x="531596" y="80454"/>
                  </a:lnTo>
                  <a:lnTo>
                    <a:pt x="557212" y="220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67291" y="4685093"/>
              <a:ext cx="71755" cy="252729"/>
            </a:xfrm>
            <a:custGeom>
              <a:avLst/>
              <a:gdLst/>
              <a:ahLst/>
              <a:cxnLst/>
              <a:rect l="l" t="t" r="r" b="b"/>
              <a:pathLst>
                <a:path w="71754" h="252729">
                  <a:moveTo>
                    <a:pt x="0" y="252552"/>
                  </a:moveTo>
                  <a:lnTo>
                    <a:pt x="71437" y="252552"/>
                  </a:lnTo>
                  <a:lnTo>
                    <a:pt x="71437" y="0"/>
                  </a:lnTo>
                  <a:lnTo>
                    <a:pt x="0" y="0"/>
                  </a:lnTo>
                  <a:lnTo>
                    <a:pt x="0" y="252552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65236" y="4685093"/>
              <a:ext cx="1102360" cy="252729"/>
            </a:xfrm>
            <a:custGeom>
              <a:avLst/>
              <a:gdLst/>
              <a:ahLst/>
              <a:cxnLst/>
              <a:rect l="l" t="t" r="r" b="b"/>
              <a:pathLst>
                <a:path w="1102359" h="252729">
                  <a:moveTo>
                    <a:pt x="1102055" y="0"/>
                  </a:moveTo>
                  <a:lnTo>
                    <a:pt x="0" y="0"/>
                  </a:lnTo>
                  <a:lnTo>
                    <a:pt x="0" y="252552"/>
                  </a:lnTo>
                  <a:lnTo>
                    <a:pt x="1102055" y="252552"/>
                  </a:lnTo>
                  <a:lnTo>
                    <a:pt x="1102055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1272" y="4777361"/>
              <a:ext cx="72034" cy="720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534705" y="4753546"/>
              <a:ext cx="961390" cy="119380"/>
            </a:xfrm>
            <a:custGeom>
              <a:avLst/>
              <a:gdLst/>
              <a:ahLst/>
              <a:cxnLst/>
              <a:rect l="l" t="t" r="r" b="b"/>
              <a:pathLst>
                <a:path w="961390" h="119379">
                  <a:moveTo>
                    <a:pt x="140309" y="71666"/>
                  </a:moveTo>
                  <a:lnTo>
                    <a:pt x="103759" y="47815"/>
                  </a:lnTo>
                  <a:lnTo>
                    <a:pt x="57619" y="42633"/>
                  </a:lnTo>
                  <a:lnTo>
                    <a:pt x="48945" y="41173"/>
                  </a:lnTo>
                  <a:lnTo>
                    <a:pt x="46037" y="40309"/>
                  </a:lnTo>
                  <a:lnTo>
                    <a:pt x="43103" y="38315"/>
                  </a:lnTo>
                  <a:lnTo>
                    <a:pt x="42379" y="36931"/>
                  </a:lnTo>
                  <a:lnTo>
                    <a:pt x="42379" y="32956"/>
                  </a:lnTo>
                  <a:lnTo>
                    <a:pt x="43992" y="31254"/>
                  </a:lnTo>
                  <a:lnTo>
                    <a:pt x="50482" y="28854"/>
                  </a:lnTo>
                  <a:lnTo>
                    <a:pt x="56553" y="28244"/>
                  </a:lnTo>
                  <a:lnTo>
                    <a:pt x="75590" y="28244"/>
                  </a:lnTo>
                  <a:lnTo>
                    <a:pt x="83019" y="29032"/>
                  </a:lnTo>
                  <a:lnTo>
                    <a:pt x="92443" y="32169"/>
                  </a:lnTo>
                  <a:lnTo>
                    <a:pt x="94792" y="34785"/>
                  </a:lnTo>
                  <a:lnTo>
                    <a:pt x="94792" y="38455"/>
                  </a:lnTo>
                  <a:lnTo>
                    <a:pt x="135597" y="38455"/>
                  </a:lnTo>
                  <a:lnTo>
                    <a:pt x="106667" y="5524"/>
                  </a:lnTo>
                  <a:lnTo>
                    <a:pt x="65443" y="0"/>
                  </a:lnTo>
                  <a:lnTo>
                    <a:pt x="51396" y="571"/>
                  </a:lnTo>
                  <a:lnTo>
                    <a:pt x="11188" y="14033"/>
                  </a:lnTo>
                  <a:lnTo>
                    <a:pt x="1562" y="35001"/>
                  </a:lnTo>
                  <a:lnTo>
                    <a:pt x="1562" y="43370"/>
                  </a:lnTo>
                  <a:lnTo>
                    <a:pt x="37401" y="69456"/>
                  </a:lnTo>
                  <a:lnTo>
                    <a:pt x="84378" y="74891"/>
                  </a:lnTo>
                  <a:lnTo>
                    <a:pt x="92964" y="76250"/>
                  </a:lnTo>
                  <a:lnTo>
                    <a:pt x="95834" y="77089"/>
                  </a:lnTo>
                  <a:lnTo>
                    <a:pt x="98767" y="79070"/>
                  </a:lnTo>
                  <a:lnTo>
                    <a:pt x="99504" y="80670"/>
                  </a:lnTo>
                  <a:lnTo>
                    <a:pt x="99504" y="84645"/>
                  </a:lnTo>
                  <a:lnTo>
                    <a:pt x="79463" y="91033"/>
                  </a:lnTo>
                  <a:lnTo>
                    <a:pt x="71729" y="91033"/>
                  </a:lnTo>
                  <a:lnTo>
                    <a:pt x="58204" y="90284"/>
                  </a:lnTo>
                  <a:lnTo>
                    <a:pt x="48539" y="88011"/>
                  </a:lnTo>
                  <a:lnTo>
                    <a:pt x="42735" y="84239"/>
                  </a:lnTo>
                  <a:lnTo>
                    <a:pt x="40805" y="78943"/>
                  </a:lnTo>
                  <a:lnTo>
                    <a:pt x="0" y="78943"/>
                  </a:lnTo>
                  <a:lnTo>
                    <a:pt x="29806" y="113995"/>
                  </a:lnTo>
                  <a:lnTo>
                    <a:pt x="73291" y="119278"/>
                  </a:lnTo>
                  <a:lnTo>
                    <a:pt x="88836" y="118732"/>
                  </a:lnTo>
                  <a:lnTo>
                    <a:pt x="130771" y="105473"/>
                  </a:lnTo>
                  <a:lnTo>
                    <a:pt x="140309" y="81292"/>
                  </a:lnTo>
                  <a:lnTo>
                    <a:pt x="140309" y="71666"/>
                  </a:lnTo>
                  <a:close/>
                </a:path>
                <a:path w="961390" h="119379">
                  <a:moveTo>
                    <a:pt x="292557" y="3136"/>
                  </a:moveTo>
                  <a:lnTo>
                    <a:pt x="253326" y="3136"/>
                  </a:lnTo>
                  <a:lnTo>
                    <a:pt x="253326" y="67221"/>
                  </a:lnTo>
                  <a:lnTo>
                    <a:pt x="251091" y="73634"/>
                  </a:lnTo>
                  <a:lnTo>
                    <a:pt x="242201" y="83781"/>
                  </a:lnTo>
                  <a:lnTo>
                    <a:pt x="234480" y="86321"/>
                  </a:lnTo>
                  <a:lnTo>
                    <a:pt x="212509" y="86321"/>
                  </a:lnTo>
                  <a:lnTo>
                    <a:pt x="204800" y="83807"/>
                  </a:lnTo>
                  <a:lnTo>
                    <a:pt x="195897" y="73761"/>
                  </a:lnTo>
                  <a:lnTo>
                    <a:pt x="193675" y="67322"/>
                  </a:lnTo>
                  <a:lnTo>
                    <a:pt x="193675" y="3136"/>
                  </a:lnTo>
                  <a:lnTo>
                    <a:pt x="154444" y="3136"/>
                  </a:lnTo>
                  <a:lnTo>
                    <a:pt x="154444" y="61048"/>
                  </a:lnTo>
                  <a:lnTo>
                    <a:pt x="155486" y="74726"/>
                  </a:lnTo>
                  <a:lnTo>
                    <a:pt x="180594" y="111125"/>
                  </a:lnTo>
                  <a:lnTo>
                    <a:pt x="223494" y="119278"/>
                  </a:lnTo>
                  <a:lnTo>
                    <a:pt x="240131" y="118376"/>
                  </a:lnTo>
                  <a:lnTo>
                    <a:pt x="275844" y="104686"/>
                  </a:lnTo>
                  <a:lnTo>
                    <a:pt x="292557" y="61048"/>
                  </a:lnTo>
                  <a:lnTo>
                    <a:pt x="292557" y="3136"/>
                  </a:lnTo>
                  <a:close/>
                </a:path>
                <a:path w="961390" h="119379">
                  <a:moveTo>
                    <a:pt x="442912" y="59639"/>
                  </a:moveTo>
                  <a:lnTo>
                    <a:pt x="442468" y="50673"/>
                  </a:lnTo>
                  <a:lnTo>
                    <a:pt x="441134" y="42456"/>
                  </a:lnTo>
                  <a:lnTo>
                    <a:pt x="439229" y="36093"/>
                  </a:lnTo>
                  <a:lnTo>
                    <a:pt x="438899" y="34988"/>
                  </a:lnTo>
                  <a:lnTo>
                    <a:pt x="410959" y="6629"/>
                  </a:lnTo>
                  <a:lnTo>
                    <a:pt x="402107" y="4229"/>
                  </a:lnTo>
                  <a:lnTo>
                    <a:pt x="402107" y="52324"/>
                  </a:lnTo>
                  <a:lnTo>
                    <a:pt x="402107" y="66967"/>
                  </a:lnTo>
                  <a:lnTo>
                    <a:pt x="381177" y="83185"/>
                  </a:lnTo>
                  <a:lnTo>
                    <a:pt x="349059" y="83185"/>
                  </a:lnTo>
                  <a:lnTo>
                    <a:pt x="349059" y="36093"/>
                  </a:lnTo>
                  <a:lnTo>
                    <a:pt x="381177" y="36093"/>
                  </a:lnTo>
                  <a:lnTo>
                    <a:pt x="402107" y="52324"/>
                  </a:lnTo>
                  <a:lnTo>
                    <a:pt x="402107" y="4229"/>
                  </a:lnTo>
                  <a:lnTo>
                    <a:pt x="398208" y="3530"/>
                  </a:lnTo>
                  <a:lnTo>
                    <a:pt x="391439" y="3136"/>
                  </a:lnTo>
                  <a:lnTo>
                    <a:pt x="309829" y="3136"/>
                  </a:lnTo>
                  <a:lnTo>
                    <a:pt x="309829" y="116141"/>
                  </a:lnTo>
                  <a:lnTo>
                    <a:pt x="391439" y="116141"/>
                  </a:lnTo>
                  <a:lnTo>
                    <a:pt x="427494" y="102120"/>
                  </a:lnTo>
                  <a:lnTo>
                    <a:pt x="439229" y="83185"/>
                  </a:lnTo>
                  <a:lnTo>
                    <a:pt x="441134" y="76822"/>
                  </a:lnTo>
                  <a:lnTo>
                    <a:pt x="442468" y="68605"/>
                  </a:lnTo>
                  <a:lnTo>
                    <a:pt x="442912" y="59639"/>
                  </a:lnTo>
                  <a:close/>
                </a:path>
                <a:path w="961390" h="119379">
                  <a:moveTo>
                    <a:pt x="497852" y="3136"/>
                  </a:moveTo>
                  <a:lnTo>
                    <a:pt x="458609" y="3136"/>
                  </a:lnTo>
                  <a:lnTo>
                    <a:pt x="458609" y="116141"/>
                  </a:lnTo>
                  <a:lnTo>
                    <a:pt x="497852" y="116141"/>
                  </a:lnTo>
                  <a:lnTo>
                    <a:pt x="497852" y="3136"/>
                  </a:lnTo>
                  <a:close/>
                </a:path>
                <a:path w="961390" h="119379">
                  <a:moveTo>
                    <a:pt x="667664" y="3136"/>
                  </a:moveTo>
                  <a:lnTo>
                    <a:pt x="628421" y="3136"/>
                  </a:lnTo>
                  <a:lnTo>
                    <a:pt x="628421" y="77851"/>
                  </a:lnTo>
                  <a:lnTo>
                    <a:pt x="574738" y="3136"/>
                  </a:lnTo>
                  <a:lnTo>
                    <a:pt x="516674" y="3136"/>
                  </a:lnTo>
                  <a:lnTo>
                    <a:pt x="516674" y="116141"/>
                  </a:lnTo>
                  <a:lnTo>
                    <a:pt x="555917" y="116141"/>
                  </a:lnTo>
                  <a:lnTo>
                    <a:pt x="555917" y="41440"/>
                  </a:lnTo>
                  <a:lnTo>
                    <a:pt x="609587" y="116141"/>
                  </a:lnTo>
                  <a:lnTo>
                    <a:pt x="667664" y="116141"/>
                  </a:lnTo>
                  <a:lnTo>
                    <a:pt x="667664" y="3136"/>
                  </a:lnTo>
                  <a:close/>
                </a:path>
                <a:path w="961390" h="119379">
                  <a:moveTo>
                    <a:pt x="802640" y="3136"/>
                  </a:moveTo>
                  <a:lnTo>
                    <a:pt x="686498" y="3136"/>
                  </a:lnTo>
                  <a:lnTo>
                    <a:pt x="686498" y="36156"/>
                  </a:lnTo>
                  <a:lnTo>
                    <a:pt x="686498" y="52666"/>
                  </a:lnTo>
                  <a:lnTo>
                    <a:pt x="686498" y="85686"/>
                  </a:lnTo>
                  <a:lnTo>
                    <a:pt x="686498" y="116166"/>
                  </a:lnTo>
                  <a:lnTo>
                    <a:pt x="725728" y="116166"/>
                  </a:lnTo>
                  <a:lnTo>
                    <a:pt x="725728" y="85686"/>
                  </a:lnTo>
                  <a:lnTo>
                    <a:pt x="793229" y="85686"/>
                  </a:lnTo>
                  <a:lnTo>
                    <a:pt x="793229" y="52666"/>
                  </a:lnTo>
                  <a:lnTo>
                    <a:pt x="725728" y="52666"/>
                  </a:lnTo>
                  <a:lnTo>
                    <a:pt x="725728" y="36156"/>
                  </a:lnTo>
                  <a:lnTo>
                    <a:pt x="802640" y="36156"/>
                  </a:lnTo>
                  <a:lnTo>
                    <a:pt x="802640" y="3136"/>
                  </a:lnTo>
                  <a:close/>
                </a:path>
                <a:path w="961390" h="119379">
                  <a:moveTo>
                    <a:pt x="961161" y="59486"/>
                  </a:moveTo>
                  <a:lnTo>
                    <a:pt x="947597" y="21043"/>
                  </a:lnTo>
                  <a:lnTo>
                    <a:pt x="920356" y="4597"/>
                  </a:lnTo>
                  <a:lnTo>
                    <a:pt x="920356" y="51320"/>
                  </a:lnTo>
                  <a:lnTo>
                    <a:pt x="920356" y="59486"/>
                  </a:lnTo>
                  <a:lnTo>
                    <a:pt x="918286" y="71234"/>
                  </a:lnTo>
                  <a:lnTo>
                    <a:pt x="912114" y="79616"/>
                  </a:lnTo>
                  <a:lnTo>
                    <a:pt x="901814" y="84645"/>
                  </a:lnTo>
                  <a:lnTo>
                    <a:pt x="887399" y="86321"/>
                  </a:lnTo>
                  <a:lnTo>
                    <a:pt x="872972" y="84645"/>
                  </a:lnTo>
                  <a:lnTo>
                    <a:pt x="862672" y="79616"/>
                  </a:lnTo>
                  <a:lnTo>
                    <a:pt x="856500" y="71234"/>
                  </a:lnTo>
                  <a:lnTo>
                    <a:pt x="854443" y="59486"/>
                  </a:lnTo>
                  <a:lnTo>
                    <a:pt x="854443" y="51320"/>
                  </a:lnTo>
                  <a:lnTo>
                    <a:pt x="887399" y="32956"/>
                  </a:lnTo>
                  <a:lnTo>
                    <a:pt x="895756" y="33401"/>
                  </a:lnTo>
                  <a:lnTo>
                    <a:pt x="920356" y="51320"/>
                  </a:lnTo>
                  <a:lnTo>
                    <a:pt x="920356" y="4597"/>
                  </a:lnTo>
                  <a:lnTo>
                    <a:pt x="918476" y="3937"/>
                  </a:lnTo>
                  <a:lnTo>
                    <a:pt x="908951" y="1752"/>
                  </a:lnTo>
                  <a:lnTo>
                    <a:pt x="898588" y="431"/>
                  </a:lnTo>
                  <a:lnTo>
                    <a:pt x="887399" y="0"/>
                  </a:lnTo>
                  <a:lnTo>
                    <a:pt x="876071" y="431"/>
                  </a:lnTo>
                  <a:lnTo>
                    <a:pt x="832993" y="15430"/>
                  </a:lnTo>
                  <a:lnTo>
                    <a:pt x="814158" y="50342"/>
                  </a:lnTo>
                  <a:lnTo>
                    <a:pt x="813625" y="59486"/>
                  </a:lnTo>
                  <a:lnTo>
                    <a:pt x="814158" y="68630"/>
                  </a:lnTo>
                  <a:lnTo>
                    <a:pt x="832993" y="103708"/>
                  </a:lnTo>
                  <a:lnTo>
                    <a:pt x="876134" y="118859"/>
                  </a:lnTo>
                  <a:lnTo>
                    <a:pt x="887399" y="119291"/>
                  </a:lnTo>
                  <a:lnTo>
                    <a:pt x="898588" y="118859"/>
                  </a:lnTo>
                  <a:lnTo>
                    <a:pt x="941768" y="103708"/>
                  </a:lnTo>
                  <a:lnTo>
                    <a:pt x="960615" y="68630"/>
                  </a:lnTo>
                  <a:lnTo>
                    <a:pt x="961161" y="5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3998" y="4222368"/>
              <a:ext cx="1254760" cy="222885"/>
            </a:xfrm>
            <a:custGeom>
              <a:avLst/>
              <a:gdLst/>
              <a:ahLst/>
              <a:cxnLst/>
              <a:rect l="l" t="t" r="r" b="b"/>
              <a:pathLst>
                <a:path w="1254759" h="222885">
                  <a:moveTo>
                    <a:pt x="1254239" y="0"/>
                  </a:moveTo>
                  <a:lnTo>
                    <a:pt x="0" y="0"/>
                  </a:lnTo>
                  <a:lnTo>
                    <a:pt x="0" y="222491"/>
                  </a:lnTo>
                  <a:lnTo>
                    <a:pt x="1254239" y="222491"/>
                  </a:lnTo>
                  <a:lnTo>
                    <a:pt x="1254239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2136" y="4260439"/>
              <a:ext cx="257009" cy="1440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6470" y="4256238"/>
              <a:ext cx="488722" cy="1494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2484" y="5667806"/>
              <a:ext cx="998995" cy="2706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52484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02230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51976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01721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84234" y="5210530"/>
              <a:ext cx="925194" cy="166370"/>
            </a:xfrm>
            <a:custGeom>
              <a:avLst/>
              <a:gdLst/>
              <a:ahLst/>
              <a:cxnLst/>
              <a:rect l="l" t="t" r="r" b="b"/>
              <a:pathLst>
                <a:path w="925195" h="166370">
                  <a:moveTo>
                    <a:pt x="186232" y="0"/>
                  </a:moveTo>
                  <a:lnTo>
                    <a:pt x="125552" y="0"/>
                  </a:lnTo>
                  <a:lnTo>
                    <a:pt x="93586" y="92405"/>
                  </a:lnTo>
                  <a:lnTo>
                    <a:pt x="61620" y="0"/>
                  </a:lnTo>
                  <a:lnTo>
                    <a:pt x="0" y="0"/>
                  </a:lnTo>
                  <a:lnTo>
                    <a:pt x="66763" y="165773"/>
                  </a:lnTo>
                  <a:lnTo>
                    <a:pt x="119456" y="165773"/>
                  </a:lnTo>
                  <a:lnTo>
                    <a:pt x="186232" y="0"/>
                  </a:lnTo>
                  <a:close/>
                </a:path>
                <a:path w="925195" h="166370">
                  <a:moveTo>
                    <a:pt x="409054" y="118110"/>
                  </a:moveTo>
                  <a:lnTo>
                    <a:pt x="331711" y="118110"/>
                  </a:lnTo>
                  <a:lnTo>
                    <a:pt x="331711" y="0"/>
                  </a:lnTo>
                  <a:lnTo>
                    <a:pt x="276682" y="0"/>
                  </a:lnTo>
                  <a:lnTo>
                    <a:pt x="276682" y="118110"/>
                  </a:lnTo>
                  <a:lnTo>
                    <a:pt x="276682" y="166370"/>
                  </a:lnTo>
                  <a:lnTo>
                    <a:pt x="409054" y="166370"/>
                  </a:lnTo>
                  <a:lnTo>
                    <a:pt x="409054" y="118110"/>
                  </a:lnTo>
                  <a:close/>
                </a:path>
                <a:path w="925195" h="166370">
                  <a:moveTo>
                    <a:pt x="689241" y="165773"/>
                  </a:moveTo>
                  <a:lnTo>
                    <a:pt x="679996" y="143662"/>
                  </a:lnTo>
                  <a:lnTo>
                    <a:pt x="663663" y="104635"/>
                  </a:lnTo>
                  <a:lnTo>
                    <a:pt x="646938" y="64655"/>
                  </a:lnTo>
                  <a:lnTo>
                    <a:pt x="619887" y="0"/>
                  </a:lnTo>
                  <a:lnTo>
                    <a:pt x="607174" y="0"/>
                  </a:lnTo>
                  <a:lnTo>
                    <a:pt x="607174" y="104635"/>
                  </a:lnTo>
                  <a:lnTo>
                    <a:pt x="577075" y="104635"/>
                  </a:lnTo>
                  <a:lnTo>
                    <a:pt x="592137" y="64655"/>
                  </a:lnTo>
                  <a:lnTo>
                    <a:pt x="607174" y="104635"/>
                  </a:lnTo>
                  <a:lnTo>
                    <a:pt x="607174" y="0"/>
                  </a:lnTo>
                  <a:lnTo>
                    <a:pt x="565327" y="0"/>
                  </a:lnTo>
                  <a:lnTo>
                    <a:pt x="495973" y="165773"/>
                  </a:lnTo>
                  <a:lnTo>
                    <a:pt x="554748" y="165773"/>
                  </a:lnTo>
                  <a:lnTo>
                    <a:pt x="563219" y="143662"/>
                  </a:lnTo>
                  <a:lnTo>
                    <a:pt x="620826" y="143662"/>
                  </a:lnTo>
                  <a:lnTo>
                    <a:pt x="629539" y="165773"/>
                  </a:lnTo>
                  <a:lnTo>
                    <a:pt x="689241" y="165773"/>
                  </a:lnTo>
                  <a:close/>
                </a:path>
                <a:path w="925195" h="166370">
                  <a:moveTo>
                    <a:pt x="924674" y="0"/>
                  </a:moveTo>
                  <a:lnTo>
                    <a:pt x="870115" y="0"/>
                  </a:lnTo>
                  <a:lnTo>
                    <a:pt x="870115" y="72656"/>
                  </a:lnTo>
                  <a:lnTo>
                    <a:pt x="811568" y="0"/>
                  </a:lnTo>
                  <a:lnTo>
                    <a:pt x="760056" y="0"/>
                  </a:lnTo>
                  <a:lnTo>
                    <a:pt x="760056" y="165773"/>
                  </a:lnTo>
                  <a:lnTo>
                    <a:pt x="814616" y="165773"/>
                  </a:lnTo>
                  <a:lnTo>
                    <a:pt x="814616" y="89814"/>
                  </a:lnTo>
                  <a:lnTo>
                    <a:pt x="875753" y="165773"/>
                  </a:lnTo>
                  <a:lnTo>
                    <a:pt x="924674" y="165773"/>
                  </a:lnTo>
                  <a:lnTo>
                    <a:pt x="924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7005" y="5423008"/>
              <a:ext cx="114134" cy="1483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7181" y="5423008"/>
              <a:ext cx="238196" cy="1483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8126" y="5425700"/>
              <a:ext cx="82245" cy="1429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4790" y="5425704"/>
              <a:ext cx="107505" cy="1451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8536" y="5425701"/>
              <a:ext cx="76644" cy="1429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78468" y="5628674"/>
              <a:ext cx="347980" cy="441959"/>
            </a:xfrm>
            <a:custGeom>
              <a:avLst/>
              <a:gdLst/>
              <a:ahLst/>
              <a:cxnLst/>
              <a:rect l="l" t="t" r="r" b="b"/>
              <a:pathLst>
                <a:path w="347980" h="441960">
                  <a:moveTo>
                    <a:pt x="204019" y="219621"/>
                  </a:moveTo>
                  <a:lnTo>
                    <a:pt x="88074" y="219621"/>
                  </a:lnTo>
                  <a:lnTo>
                    <a:pt x="268846" y="423024"/>
                  </a:lnTo>
                  <a:lnTo>
                    <a:pt x="275342" y="429454"/>
                  </a:lnTo>
                  <a:lnTo>
                    <a:pt x="283403" y="435578"/>
                  </a:lnTo>
                  <a:lnTo>
                    <a:pt x="292888" y="440158"/>
                  </a:lnTo>
                  <a:lnTo>
                    <a:pt x="303656" y="441960"/>
                  </a:lnTo>
                  <a:lnTo>
                    <a:pt x="320571" y="438478"/>
                  </a:lnTo>
                  <a:lnTo>
                    <a:pt x="334381" y="428983"/>
                  </a:lnTo>
                  <a:lnTo>
                    <a:pt x="343690" y="414903"/>
                  </a:lnTo>
                  <a:lnTo>
                    <a:pt x="347103" y="397662"/>
                  </a:lnTo>
                  <a:lnTo>
                    <a:pt x="346184" y="388570"/>
                  </a:lnTo>
                  <a:lnTo>
                    <a:pt x="343554" y="380123"/>
                  </a:lnTo>
                  <a:lnTo>
                    <a:pt x="339399" y="372505"/>
                  </a:lnTo>
                  <a:lnTo>
                    <a:pt x="333908" y="365899"/>
                  </a:lnTo>
                  <a:lnTo>
                    <a:pt x="272580" y="296329"/>
                  </a:lnTo>
                  <a:lnTo>
                    <a:pt x="297840" y="269748"/>
                  </a:lnTo>
                  <a:lnTo>
                    <a:pt x="318511" y="246254"/>
                  </a:lnTo>
                  <a:lnTo>
                    <a:pt x="327113" y="231190"/>
                  </a:lnTo>
                  <a:lnTo>
                    <a:pt x="214414" y="231190"/>
                  </a:lnTo>
                  <a:lnTo>
                    <a:pt x="204019" y="219621"/>
                  </a:lnTo>
                  <a:close/>
                </a:path>
                <a:path w="347980" h="441960">
                  <a:moveTo>
                    <a:pt x="196659" y="0"/>
                  </a:moveTo>
                  <a:lnTo>
                    <a:pt x="43446" y="0"/>
                  </a:lnTo>
                  <a:lnTo>
                    <a:pt x="26531" y="3479"/>
                  </a:lnTo>
                  <a:lnTo>
                    <a:pt x="12722" y="12971"/>
                  </a:lnTo>
                  <a:lnTo>
                    <a:pt x="3413" y="27051"/>
                  </a:lnTo>
                  <a:lnTo>
                    <a:pt x="0" y="44297"/>
                  </a:lnTo>
                  <a:lnTo>
                    <a:pt x="0" y="441540"/>
                  </a:lnTo>
                  <a:lnTo>
                    <a:pt x="43541" y="441594"/>
                  </a:lnTo>
                  <a:lnTo>
                    <a:pt x="44609" y="441639"/>
                  </a:lnTo>
                  <a:lnTo>
                    <a:pt x="88150" y="441693"/>
                  </a:lnTo>
                  <a:lnTo>
                    <a:pt x="88074" y="219621"/>
                  </a:lnTo>
                  <a:lnTo>
                    <a:pt x="204019" y="219621"/>
                  </a:lnTo>
                  <a:lnTo>
                    <a:pt x="87083" y="89471"/>
                  </a:lnTo>
                  <a:lnTo>
                    <a:pt x="331441" y="89471"/>
                  </a:lnTo>
                  <a:lnTo>
                    <a:pt x="318506" y="63842"/>
                  </a:lnTo>
                  <a:lnTo>
                    <a:pt x="285846" y="30320"/>
                  </a:lnTo>
                  <a:lnTo>
                    <a:pt x="244407" y="8208"/>
                  </a:lnTo>
                  <a:lnTo>
                    <a:pt x="196659" y="25"/>
                  </a:lnTo>
                  <a:close/>
                </a:path>
                <a:path w="347980" h="441960">
                  <a:moveTo>
                    <a:pt x="331441" y="89471"/>
                  </a:moveTo>
                  <a:lnTo>
                    <a:pt x="194614" y="89471"/>
                  </a:lnTo>
                  <a:lnTo>
                    <a:pt x="204862" y="90618"/>
                  </a:lnTo>
                  <a:lnTo>
                    <a:pt x="227406" y="98101"/>
                  </a:lnTo>
                  <a:lnTo>
                    <a:pt x="249950" y="117985"/>
                  </a:lnTo>
                  <a:lnTo>
                    <a:pt x="260197" y="156337"/>
                  </a:lnTo>
                  <a:lnTo>
                    <a:pt x="258924" y="171549"/>
                  </a:lnTo>
                  <a:lnTo>
                    <a:pt x="232228" y="214211"/>
                  </a:lnTo>
                  <a:lnTo>
                    <a:pt x="214414" y="231190"/>
                  </a:lnTo>
                  <a:lnTo>
                    <a:pt x="327113" y="231190"/>
                  </a:lnTo>
                  <a:lnTo>
                    <a:pt x="334183" y="218811"/>
                  </a:lnTo>
                  <a:lnTo>
                    <a:pt x="344122" y="188162"/>
                  </a:lnTo>
                  <a:lnTo>
                    <a:pt x="347598" y="155054"/>
                  </a:lnTo>
                  <a:lnTo>
                    <a:pt x="339913" y="106259"/>
                  </a:lnTo>
                  <a:lnTo>
                    <a:pt x="331441" y="89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5867" y="5614934"/>
              <a:ext cx="429259" cy="467995"/>
            </a:xfrm>
            <a:custGeom>
              <a:avLst/>
              <a:gdLst/>
              <a:ahLst/>
              <a:cxnLst/>
              <a:rect l="l" t="t" r="r" b="b"/>
              <a:pathLst>
                <a:path w="429260" h="467995">
                  <a:moveTo>
                    <a:pt x="195351" y="0"/>
                  </a:moveTo>
                  <a:lnTo>
                    <a:pt x="147198" y="4887"/>
                  </a:lnTo>
                  <a:lnTo>
                    <a:pt x="102751" y="18943"/>
                  </a:lnTo>
                  <a:lnTo>
                    <a:pt x="62845" y="41254"/>
                  </a:lnTo>
                  <a:lnTo>
                    <a:pt x="28316" y="70910"/>
                  </a:lnTo>
                  <a:lnTo>
                    <a:pt x="0" y="106997"/>
                  </a:lnTo>
                  <a:lnTo>
                    <a:pt x="63" y="362724"/>
                  </a:lnTo>
                  <a:lnTo>
                    <a:pt x="28609" y="397976"/>
                  </a:lnTo>
                  <a:lnTo>
                    <a:pt x="63382" y="427082"/>
                  </a:lnTo>
                  <a:lnTo>
                    <a:pt x="103411" y="449073"/>
                  </a:lnTo>
                  <a:lnTo>
                    <a:pt x="147725" y="462979"/>
                  </a:lnTo>
                  <a:lnTo>
                    <a:pt x="195351" y="467829"/>
                  </a:lnTo>
                  <a:lnTo>
                    <a:pt x="242492" y="463077"/>
                  </a:lnTo>
                  <a:lnTo>
                    <a:pt x="286399" y="449448"/>
                  </a:lnTo>
                  <a:lnTo>
                    <a:pt x="326132" y="427882"/>
                  </a:lnTo>
                  <a:lnTo>
                    <a:pt x="360749" y="399319"/>
                  </a:lnTo>
                  <a:lnTo>
                    <a:pt x="380947" y="374840"/>
                  </a:lnTo>
                  <a:lnTo>
                    <a:pt x="195033" y="374840"/>
                  </a:lnTo>
                  <a:lnTo>
                    <a:pt x="150188" y="367606"/>
                  </a:lnTo>
                  <a:lnTo>
                    <a:pt x="111239" y="347464"/>
                  </a:lnTo>
                  <a:lnTo>
                    <a:pt x="80525" y="316750"/>
                  </a:lnTo>
                  <a:lnTo>
                    <a:pt x="60383" y="277801"/>
                  </a:lnTo>
                  <a:lnTo>
                    <a:pt x="53149" y="232956"/>
                  </a:lnTo>
                  <a:lnTo>
                    <a:pt x="60383" y="188110"/>
                  </a:lnTo>
                  <a:lnTo>
                    <a:pt x="80525" y="149161"/>
                  </a:lnTo>
                  <a:lnTo>
                    <a:pt x="111239" y="118447"/>
                  </a:lnTo>
                  <a:lnTo>
                    <a:pt x="150188" y="98305"/>
                  </a:lnTo>
                  <a:lnTo>
                    <a:pt x="195033" y="91071"/>
                  </a:lnTo>
                  <a:lnTo>
                    <a:pt x="379358" y="91071"/>
                  </a:lnTo>
                  <a:lnTo>
                    <a:pt x="360749" y="68516"/>
                  </a:lnTo>
                  <a:lnTo>
                    <a:pt x="326132" y="39951"/>
                  </a:lnTo>
                  <a:lnTo>
                    <a:pt x="286399" y="18383"/>
                  </a:lnTo>
                  <a:lnTo>
                    <a:pt x="242492" y="4752"/>
                  </a:lnTo>
                  <a:lnTo>
                    <a:pt x="195351" y="0"/>
                  </a:lnTo>
                  <a:close/>
                </a:path>
                <a:path w="429260" h="467995">
                  <a:moveTo>
                    <a:pt x="379358" y="91071"/>
                  </a:moveTo>
                  <a:lnTo>
                    <a:pt x="195033" y="91071"/>
                  </a:lnTo>
                  <a:lnTo>
                    <a:pt x="239879" y="98305"/>
                  </a:lnTo>
                  <a:lnTo>
                    <a:pt x="278828" y="118447"/>
                  </a:lnTo>
                  <a:lnTo>
                    <a:pt x="309542" y="149161"/>
                  </a:lnTo>
                  <a:lnTo>
                    <a:pt x="329684" y="188110"/>
                  </a:lnTo>
                  <a:lnTo>
                    <a:pt x="336918" y="232956"/>
                  </a:lnTo>
                  <a:lnTo>
                    <a:pt x="329684" y="277801"/>
                  </a:lnTo>
                  <a:lnTo>
                    <a:pt x="309542" y="316750"/>
                  </a:lnTo>
                  <a:lnTo>
                    <a:pt x="278828" y="347464"/>
                  </a:lnTo>
                  <a:lnTo>
                    <a:pt x="239879" y="367606"/>
                  </a:lnTo>
                  <a:lnTo>
                    <a:pt x="195033" y="374840"/>
                  </a:lnTo>
                  <a:lnTo>
                    <a:pt x="380947" y="374840"/>
                  </a:lnTo>
                  <a:lnTo>
                    <a:pt x="389312" y="364701"/>
                  </a:lnTo>
                  <a:lnTo>
                    <a:pt x="410878" y="324969"/>
                  </a:lnTo>
                  <a:lnTo>
                    <a:pt x="424507" y="281062"/>
                  </a:lnTo>
                  <a:lnTo>
                    <a:pt x="429259" y="233921"/>
                  </a:lnTo>
                  <a:lnTo>
                    <a:pt x="424507" y="186779"/>
                  </a:lnTo>
                  <a:lnTo>
                    <a:pt x="410878" y="142871"/>
                  </a:lnTo>
                  <a:lnTo>
                    <a:pt x="389312" y="103136"/>
                  </a:lnTo>
                  <a:lnTo>
                    <a:pt x="379358" y="91071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8966" y="5625617"/>
              <a:ext cx="1436370" cy="445770"/>
            </a:xfrm>
            <a:custGeom>
              <a:avLst/>
              <a:gdLst/>
              <a:ahLst/>
              <a:cxnLst/>
              <a:rect l="l" t="t" r="r" b="b"/>
              <a:pathLst>
                <a:path w="1436370" h="445770">
                  <a:moveTo>
                    <a:pt x="344944" y="47256"/>
                  </a:moveTo>
                  <a:lnTo>
                    <a:pt x="318541" y="6654"/>
                  </a:lnTo>
                  <a:lnTo>
                    <a:pt x="128181" y="3073"/>
                  </a:lnTo>
                  <a:lnTo>
                    <a:pt x="78371" y="13512"/>
                  </a:lnTo>
                  <a:lnTo>
                    <a:pt x="37706" y="41998"/>
                  </a:lnTo>
                  <a:lnTo>
                    <a:pt x="10274" y="84239"/>
                  </a:lnTo>
                  <a:lnTo>
                    <a:pt x="228" y="135966"/>
                  </a:lnTo>
                  <a:lnTo>
                    <a:pt x="7543" y="180378"/>
                  </a:lnTo>
                  <a:lnTo>
                    <a:pt x="27825" y="218414"/>
                  </a:lnTo>
                  <a:lnTo>
                    <a:pt x="58559" y="247459"/>
                  </a:lnTo>
                  <a:lnTo>
                    <a:pt x="97218" y="264922"/>
                  </a:lnTo>
                  <a:lnTo>
                    <a:pt x="130352" y="268249"/>
                  </a:lnTo>
                  <a:lnTo>
                    <a:pt x="211658" y="268249"/>
                  </a:lnTo>
                  <a:lnTo>
                    <a:pt x="228473" y="271716"/>
                  </a:lnTo>
                  <a:lnTo>
                    <a:pt x="242201" y="281152"/>
                  </a:lnTo>
                  <a:lnTo>
                    <a:pt x="251460" y="295160"/>
                  </a:lnTo>
                  <a:lnTo>
                    <a:pt x="254863" y="312318"/>
                  </a:lnTo>
                  <a:lnTo>
                    <a:pt x="251460" y="329476"/>
                  </a:lnTo>
                  <a:lnTo>
                    <a:pt x="242201" y="343484"/>
                  </a:lnTo>
                  <a:lnTo>
                    <a:pt x="228473" y="352920"/>
                  </a:lnTo>
                  <a:lnTo>
                    <a:pt x="211658" y="356387"/>
                  </a:lnTo>
                  <a:lnTo>
                    <a:pt x="0" y="356412"/>
                  </a:lnTo>
                  <a:lnTo>
                    <a:pt x="0" y="444525"/>
                  </a:lnTo>
                  <a:lnTo>
                    <a:pt x="203606" y="444563"/>
                  </a:lnTo>
                  <a:lnTo>
                    <a:pt x="212305" y="445262"/>
                  </a:lnTo>
                  <a:lnTo>
                    <a:pt x="216738" y="445262"/>
                  </a:lnTo>
                  <a:lnTo>
                    <a:pt x="266534" y="434822"/>
                  </a:lnTo>
                  <a:lnTo>
                    <a:pt x="307213" y="406336"/>
                  </a:lnTo>
                  <a:lnTo>
                    <a:pt x="334632" y="364096"/>
                  </a:lnTo>
                  <a:lnTo>
                    <a:pt x="344690" y="312369"/>
                  </a:lnTo>
                  <a:lnTo>
                    <a:pt x="337362" y="267957"/>
                  </a:lnTo>
                  <a:lnTo>
                    <a:pt x="317080" y="229920"/>
                  </a:lnTo>
                  <a:lnTo>
                    <a:pt x="286346" y="200863"/>
                  </a:lnTo>
                  <a:lnTo>
                    <a:pt x="247700" y="183413"/>
                  </a:lnTo>
                  <a:lnTo>
                    <a:pt x="211721" y="179590"/>
                  </a:lnTo>
                  <a:lnTo>
                    <a:pt x="130924" y="179590"/>
                  </a:lnTo>
                  <a:lnTo>
                    <a:pt x="114058" y="176123"/>
                  </a:lnTo>
                  <a:lnTo>
                    <a:pt x="100291" y="166662"/>
                  </a:lnTo>
                  <a:lnTo>
                    <a:pt x="91008" y="152628"/>
                  </a:lnTo>
                  <a:lnTo>
                    <a:pt x="87617" y="135445"/>
                  </a:lnTo>
                  <a:lnTo>
                    <a:pt x="91008" y="118262"/>
                  </a:lnTo>
                  <a:lnTo>
                    <a:pt x="100291" y="104228"/>
                  </a:lnTo>
                  <a:lnTo>
                    <a:pt x="114058" y="94767"/>
                  </a:lnTo>
                  <a:lnTo>
                    <a:pt x="130924" y="91300"/>
                  </a:lnTo>
                  <a:lnTo>
                    <a:pt x="301726" y="91325"/>
                  </a:lnTo>
                  <a:lnTo>
                    <a:pt x="318541" y="87858"/>
                  </a:lnTo>
                  <a:lnTo>
                    <a:pt x="332282" y="78422"/>
                  </a:lnTo>
                  <a:lnTo>
                    <a:pt x="341541" y="64414"/>
                  </a:lnTo>
                  <a:lnTo>
                    <a:pt x="344944" y="47256"/>
                  </a:lnTo>
                  <a:close/>
                </a:path>
                <a:path w="1436370" h="445770">
                  <a:moveTo>
                    <a:pt x="706780" y="47256"/>
                  </a:moveTo>
                  <a:lnTo>
                    <a:pt x="680389" y="6654"/>
                  </a:lnTo>
                  <a:lnTo>
                    <a:pt x="490016" y="3073"/>
                  </a:lnTo>
                  <a:lnTo>
                    <a:pt x="440207" y="13512"/>
                  </a:lnTo>
                  <a:lnTo>
                    <a:pt x="399542" y="41998"/>
                  </a:lnTo>
                  <a:lnTo>
                    <a:pt x="372122" y="84239"/>
                  </a:lnTo>
                  <a:lnTo>
                    <a:pt x="362064" y="135966"/>
                  </a:lnTo>
                  <a:lnTo>
                    <a:pt x="369379" y="180378"/>
                  </a:lnTo>
                  <a:lnTo>
                    <a:pt x="389674" y="218414"/>
                  </a:lnTo>
                  <a:lnTo>
                    <a:pt x="420395" y="247459"/>
                  </a:lnTo>
                  <a:lnTo>
                    <a:pt x="459041" y="264922"/>
                  </a:lnTo>
                  <a:lnTo>
                    <a:pt x="492188" y="268249"/>
                  </a:lnTo>
                  <a:lnTo>
                    <a:pt x="573481" y="268249"/>
                  </a:lnTo>
                  <a:lnTo>
                    <a:pt x="590308" y="271716"/>
                  </a:lnTo>
                  <a:lnTo>
                    <a:pt x="604037" y="281152"/>
                  </a:lnTo>
                  <a:lnTo>
                    <a:pt x="613308" y="295160"/>
                  </a:lnTo>
                  <a:lnTo>
                    <a:pt x="616699" y="312318"/>
                  </a:lnTo>
                  <a:lnTo>
                    <a:pt x="613308" y="329476"/>
                  </a:lnTo>
                  <a:lnTo>
                    <a:pt x="604037" y="343484"/>
                  </a:lnTo>
                  <a:lnTo>
                    <a:pt x="590308" y="352920"/>
                  </a:lnTo>
                  <a:lnTo>
                    <a:pt x="573481" y="356387"/>
                  </a:lnTo>
                  <a:lnTo>
                    <a:pt x="361835" y="356412"/>
                  </a:lnTo>
                  <a:lnTo>
                    <a:pt x="361835" y="444525"/>
                  </a:lnTo>
                  <a:lnTo>
                    <a:pt x="565442" y="444563"/>
                  </a:lnTo>
                  <a:lnTo>
                    <a:pt x="574141" y="445262"/>
                  </a:lnTo>
                  <a:lnTo>
                    <a:pt x="578573" y="445262"/>
                  </a:lnTo>
                  <a:lnTo>
                    <a:pt x="628370" y="434822"/>
                  </a:lnTo>
                  <a:lnTo>
                    <a:pt x="669036" y="406336"/>
                  </a:lnTo>
                  <a:lnTo>
                    <a:pt x="696455" y="364096"/>
                  </a:lnTo>
                  <a:lnTo>
                    <a:pt x="706513" y="312369"/>
                  </a:lnTo>
                  <a:lnTo>
                    <a:pt x="699198" y="267957"/>
                  </a:lnTo>
                  <a:lnTo>
                    <a:pt x="678916" y="229920"/>
                  </a:lnTo>
                  <a:lnTo>
                    <a:pt x="648182" y="200863"/>
                  </a:lnTo>
                  <a:lnTo>
                    <a:pt x="609536" y="183413"/>
                  </a:lnTo>
                  <a:lnTo>
                    <a:pt x="573557" y="179590"/>
                  </a:lnTo>
                  <a:lnTo>
                    <a:pt x="492747" y="179590"/>
                  </a:lnTo>
                  <a:lnTo>
                    <a:pt x="475894" y="176123"/>
                  </a:lnTo>
                  <a:lnTo>
                    <a:pt x="462127" y="166662"/>
                  </a:lnTo>
                  <a:lnTo>
                    <a:pt x="452856" y="152628"/>
                  </a:lnTo>
                  <a:lnTo>
                    <a:pt x="449453" y="135445"/>
                  </a:lnTo>
                  <a:lnTo>
                    <a:pt x="452856" y="118262"/>
                  </a:lnTo>
                  <a:lnTo>
                    <a:pt x="462127" y="104228"/>
                  </a:lnTo>
                  <a:lnTo>
                    <a:pt x="475894" y="94767"/>
                  </a:lnTo>
                  <a:lnTo>
                    <a:pt x="492747" y="91300"/>
                  </a:lnTo>
                  <a:lnTo>
                    <a:pt x="663562" y="91325"/>
                  </a:lnTo>
                  <a:lnTo>
                    <a:pt x="680389" y="87858"/>
                  </a:lnTo>
                  <a:lnTo>
                    <a:pt x="694118" y="78422"/>
                  </a:lnTo>
                  <a:lnTo>
                    <a:pt x="703389" y="64414"/>
                  </a:lnTo>
                  <a:lnTo>
                    <a:pt x="706780" y="47256"/>
                  </a:lnTo>
                  <a:close/>
                </a:path>
                <a:path w="1436370" h="445770">
                  <a:moveTo>
                    <a:pt x="1073721" y="46596"/>
                  </a:moveTo>
                  <a:lnTo>
                    <a:pt x="1045616" y="6121"/>
                  </a:lnTo>
                  <a:lnTo>
                    <a:pt x="1027709" y="2641"/>
                  </a:lnTo>
                  <a:lnTo>
                    <a:pt x="788987" y="2679"/>
                  </a:lnTo>
                  <a:lnTo>
                    <a:pt x="789012" y="2921"/>
                  </a:lnTo>
                  <a:lnTo>
                    <a:pt x="788822" y="2933"/>
                  </a:lnTo>
                  <a:lnTo>
                    <a:pt x="788987" y="2679"/>
                  </a:lnTo>
                  <a:lnTo>
                    <a:pt x="788670" y="2679"/>
                  </a:lnTo>
                  <a:lnTo>
                    <a:pt x="788339" y="2641"/>
                  </a:lnTo>
                  <a:lnTo>
                    <a:pt x="788009" y="2641"/>
                  </a:lnTo>
                  <a:lnTo>
                    <a:pt x="770115" y="6070"/>
                  </a:lnTo>
                  <a:lnTo>
                    <a:pt x="755497" y="15430"/>
                  </a:lnTo>
                  <a:lnTo>
                    <a:pt x="745642" y="29298"/>
                  </a:lnTo>
                  <a:lnTo>
                    <a:pt x="742022" y="46278"/>
                  </a:lnTo>
                  <a:lnTo>
                    <a:pt x="742175" y="46139"/>
                  </a:lnTo>
                  <a:lnTo>
                    <a:pt x="742149" y="400494"/>
                  </a:lnTo>
                  <a:lnTo>
                    <a:pt x="745782" y="417487"/>
                  </a:lnTo>
                  <a:lnTo>
                    <a:pt x="755650" y="431355"/>
                  </a:lnTo>
                  <a:lnTo>
                    <a:pt x="770267" y="440702"/>
                  </a:lnTo>
                  <a:lnTo>
                    <a:pt x="788162" y="444131"/>
                  </a:lnTo>
                  <a:lnTo>
                    <a:pt x="788492" y="444131"/>
                  </a:lnTo>
                  <a:lnTo>
                    <a:pt x="789127" y="444080"/>
                  </a:lnTo>
                  <a:lnTo>
                    <a:pt x="1073721" y="444080"/>
                  </a:lnTo>
                  <a:lnTo>
                    <a:pt x="1073721" y="356819"/>
                  </a:lnTo>
                  <a:lnTo>
                    <a:pt x="834110" y="356819"/>
                  </a:lnTo>
                  <a:lnTo>
                    <a:pt x="833970" y="355676"/>
                  </a:lnTo>
                  <a:lnTo>
                    <a:pt x="833970" y="268287"/>
                  </a:lnTo>
                  <a:lnTo>
                    <a:pt x="949858" y="268198"/>
                  </a:lnTo>
                  <a:lnTo>
                    <a:pt x="967511" y="264198"/>
                  </a:lnTo>
                  <a:lnTo>
                    <a:pt x="981900" y="254609"/>
                  </a:lnTo>
                  <a:lnTo>
                    <a:pt x="991590" y="240753"/>
                  </a:lnTo>
                  <a:lnTo>
                    <a:pt x="995133" y="223913"/>
                  </a:lnTo>
                  <a:lnTo>
                    <a:pt x="991527" y="206933"/>
                  </a:lnTo>
                  <a:lnTo>
                    <a:pt x="981671" y="193065"/>
                  </a:lnTo>
                  <a:lnTo>
                    <a:pt x="967054" y="183705"/>
                  </a:lnTo>
                  <a:lnTo>
                    <a:pt x="949426" y="180327"/>
                  </a:lnTo>
                  <a:lnTo>
                    <a:pt x="949159" y="180276"/>
                  </a:lnTo>
                  <a:lnTo>
                    <a:pt x="833970" y="180327"/>
                  </a:lnTo>
                  <a:lnTo>
                    <a:pt x="833970" y="90932"/>
                  </a:lnTo>
                  <a:lnTo>
                    <a:pt x="1028471" y="90932"/>
                  </a:lnTo>
                  <a:lnTo>
                    <a:pt x="1046086" y="87376"/>
                  </a:lnTo>
                  <a:lnTo>
                    <a:pt x="1060488" y="77724"/>
                  </a:lnTo>
                  <a:lnTo>
                    <a:pt x="1070178" y="63601"/>
                  </a:lnTo>
                  <a:lnTo>
                    <a:pt x="1073721" y="46596"/>
                  </a:lnTo>
                  <a:close/>
                </a:path>
                <a:path w="1436370" h="445770">
                  <a:moveTo>
                    <a:pt x="1436116" y="356108"/>
                  </a:moveTo>
                  <a:lnTo>
                    <a:pt x="1196416" y="356412"/>
                  </a:lnTo>
                  <a:lnTo>
                    <a:pt x="1196428" y="41732"/>
                  </a:lnTo>
                  <a:lnTo>
                    <a:pt x="1192949" y="25412"/>
                  </a:lnTo>
                  <a:lnTo>
                    <a:pt x="1183487" y="12179"/>
                  </a:lnTo>
                  <a:lnTo>
                    <a:pt x="1169441" y="3263"/>
                  </a:lnTo>
                  <a:lnTo>
                    <a:pt x="1152258" y="0"/>
                  </a:lnTo>
                  <a:lnTo>
                    <a:pt x="1135062" y="3263"/>
                  </a:lnTo>
                  <a:lnTo>
                    <a:pt x="1121016" y="12179"/>
                  </a:lnTo>
                  <a:lnTo>
                    <a:pt x="1111542" y="25412"/>
                  </a:lnTo>
                  <a:lnTo>
                    <a:pt x="1108075" y="41617"/>
                  </a:lnTo>
                  <a:lnTo>
                    <a:pt x="1108036" y="402120"/>
                  </a:lnTo>
                  <a:lnTo>
                    <a:pt x="1111542" y="418325"/>
                  </a:lnTo>
                  <a:lnTo>
                    <a:pt x="1121016" y="431558"/>
                  </a:lnTo>
                  <a:lnTo>
                    <a:pt x="1135062" y="440486"/>
                  </a:lnTo>
                  <a:lnTo>
                    <a:pt x="1152258" y="443763"/>
                  </a:lnTo>
                  <a:lnTo>
                    <a:pt x="1436116" y="444525"/>
                  </a:lnTo>
                  <a:lnTo>
                    <a:pt x="1436116" y="35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ctrTitle"/>
          </p:nvPr>
        </p:nvSpPr>
        <p:spPr>
          <a:xfrm>
            <a:off x="5370907" y="2739180"/>
            <a:ext cx="40651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1800" spc="-55" dirty="0" smtClean="0"/>
              <a:t>F</a:t>
            </a:r>
            <a:r>
              <a:rPr lang="fr-BE" sz="1800" spc="-35" dirty="0" smtClean="0"/>
              <a:t>ocus métier &amp; secteur </a:t>
            </a:r>
            <a:endParaRPr lang="fr-BE" sz="1800" spc="-35" dirty="0"/>
          </a:p>
        </p:txBody>
      </p:sp>
      <p:sp>
        <p:nvSpPr>
          <p:cNvPr id="32" name="object 32"/>
          <p:cNvSpPr txBox="1"/>
          <p:nvPr/>
        </p:nvSpPr>
        <p:spPr>
          <a:xfrm>
            <a:off x="5370906" y="3063230"/>
            <a:ext cx="3836593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45"/>
              </a:lnSpc>
              <a:spcBef>
                <a:spcPts val="100"/>
              </a:spcBef>
            </a:pPr>
            <a:r>
              <a:rPr lang="fr-BE" sz="25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INGÉNIEURS</a:t>
            </a:r>
            <a:endParaRPr sz="2500" dirty="0">
              <a:latin typeface="Mont-Heavy"/>
              <a:cs typeface="Mont-Heavy"/>
            </a:endParaRPr>
          </a:p>
          <a:p>
            <a:pPr marL="12700">
              <a:lnSpc>
                <a:spcPts val="2345"/>
              </a:lnSpc>
            </a:pPr>
            <a:r>
              <a:rPr sz="2000" b="1" dirty="0">
                <a:solidFill>
                  <a:srgbClr val="FFFFFF"/>
                </a:solidFill>
                <a:latin typeface="Mont-SemiBold"/>
                <a:cs typeface="Mont-SemiBold"/>
              </a:rPr>
              <a:t>à</a:t>
            </a:r>
            <a:r>
              <a:rPr sz="2000" b="1" spc="-6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partir</a:t>
            </a:r>
            <a:r>
              <a:rPr sz="2000" b="1" spc="-114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du</a:t>
            </a:r>
            <a:r>
              <a:rPr sz="2000" b="1" spc="-55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lang="fr-BE" sz="2000" b="1" spc="-55" dirty="0" smtClean="0">
                <a:solidFill>
                  <a:srgbClr val="FFFFFF"/>
                </a:solidFill>
                <a:latin typeface="Mont-SemiBold"/>
                <a:cs typeface="Mont-SemiBold"/>
              </a:rPr>
              <a:t>11/03</a:t>
            </a:r>
            <a:endParaRPr sz="2000" dirty="0">
              <a:latin typeface="Mont-SemiBold"/>
              <a:cs typeface="Mont-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51210" y="2192386"/>
            <a:ext cx="2168525" cy="21590"/>
            <a:chOff x="2051210" y="2000831"/>
            <a:chExt cx="2168525" cy="21590"/>
          </a:xfrm>
        </p:grpSpPr>
        <p:sp>
          <p:nvSpPr>
            <p:cNvPr id="8" name="object 8"/>
            <p:cNvSpPr/>
            <p:nvPr/>
          </p:nvSpPr>
          <p:spPr>
            <a:xfrm>
              <a:off x="2103920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1202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61757" y="2192386"/>
            <a:ext cx="2168525" cy="21590"/>
            <a:chOff x="5061757" y="2000831"/>
            <a:chExt cx="2168525" cy="21590"/>
          </a:xfrm>
        </p:grpSpPr>
        <p:sp>
          <p:nvSpPr>
            <p:cNvPr id="11" name="object 11"/>
            <p:cNvSpPr/>
            <p:nvPr/>
          </p:nvSpPr>
          <p:spPr>
            <a:xfrm>
              <a:off x="5114467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61750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45009" y="2192386"/>
            <a:ext cx="2168525" cy="21590"/>
            <a:chOff x="8245009" y="2000831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8297719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5005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38851" y="1622425"/>
            <a:ext cx="931544" cy="739775"/>
            <a:chOff x="4538851" y="1430870"/>
            <a:chExt cx="931544" cy="739775"/>
          </a:xfrm>
        </p:grpSpPr>
        <p:sp>
          <p:nvSpPr>
            <p:cNvPr id="17" name="object 17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43284" y="1513128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25"/>
                  </a:moveTo>
                  <a:lnTo>
                    <a:pt x="231482" y="520700"/>
                  </a:lnTo>
                  <a:lnTo>
                    <a:pt x="225120" y="520725"/>
                  </a:lnTo>
                  <a:lnTo>
                    <a:pt x="235737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15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83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1000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1000"/>
                  </a:lnTo>
                  <a:lnTo>
                    <a:pt x="337286" y="330822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218147" y="328676"/>
                  </a:lnTo>
                  <a:lnTo>
                    <a:pt x="109613" y="328714"/>
                  </a:lnTo>
                  <a:lnTo>
                    <a:pt x="77635" y="352691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85"/>
                  </a:moveTo>
                  <a:lnTo>
                    <a:pt x="242062" y="506285"/>
                  </a:lnTo>
                  <a:lnTo>
                    <a:pt x="242062" y="520471"/>
                  </a:lnTo>
                  <a:lnTo>
                    <a:pt x="239991" y="520750"/>
                  </a:lnTo>
                  <a:lnTo>
                    <a:pt x="212178" y="520725"/>
                  </a:lnTo>
                  <a:lnTo>
                    <a:pt x="205600" y="520700"/>
                  </a:lnTo>
                  <a:lnTo>
                    <a:pt x="196977" y="520750"/>
                  </a:lnTo>
                  <a:lnTo>
                    <a:pt x="195072" y="520420"/>
                  </a:lnTo>
                  <a:lnTo>
                    <a:pt x="195084" y="515569"/>
                  </a:lnTo>
                  <a:lnTo>
                    <a:pt x="196989" y="515239"/>
                  </a:lnTo>
                  <a:lnTo>
                    <a:pt x="199034" y="515239"/>
                  </a:lnTo>
                  <a:lnTo>
                    <a:pt x="208749" y="515251"/>
                  </a:lnTo>
                  <a:lnTo>
                    <a:pt x="239877" y="515239"/>
                  </a:lnTo>
                  <a:lnTo>
                    <a:pt x="241884" y="515493"/>
                  </a:lnTo>
                  <a:lnTo>
                    <a:pt x="242062" y="520471"/>
                  </a:lnTo>
                  <a:lnTo>
                    <a:pt x="242062" y="506285"/>
                  </a:lnTo>
                  <a:lnTo>
                    <a:pt x="52006" y="506285"/>
                  </a:lnTo>
                  <a:lnTo>
                    <a:pt x="51943" y="507796"/>
                  </a:lnTo>
                  <a:lnTo>
                    <a:pt x="54279" y="516661"/>
                  </a:lnTo>
                  <a:lnTo>
                    <a:pt x="59613" y="523659"/>
                  </a:lnTo>
                  <a:lnTo>
                    <a:pt x="67348" y="528243"/>
                  </a:lnTo>
                  <a:lnTo>
                    <a:pt x="76885" y="529882"/>
                  </a:lnTo>
                  <a:lnTo>
                    <a:pt x="362178" y="529869"/>
                  </a:lnTo>
                  <a:lnTo>
                    <a:pt x="383959" y="513842"/>
                  </a:lnTo>
                  <a:lnTo>
                    <a:pt x="384911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1256" y="1640108"/>
              <a:ext cx="107577" cy="997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131" y="1573524"/>
              <a:ext cx="311062" cy="38011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41455" y="1653882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34"/>
                  </a:lnTo>
                  <a:lnTo>
                    <a:pt x="24168" y="149212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99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23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40"/>
                  </a:lnTo>
                  <a:lnTo>
                    <a:pt x="13296" y="160134"/>
                  </a:lnTo>
                  <a:lnTo>
                    <a:pt x="27914" y="172021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99"/>
                  </a:moveTo>
                  <a:lnTo>
                    <a:pt x="373151" y="18580"/>
                  </a:lnTo>
                  <a:lnTo>
                    <a:pt x="368287" y="18554"/>
                  </a:lnTo>
                  <a:lnTo>
                    <a:pt x="335305" y="51295"/>
                  </a:lnTo>
                  <a:lnTo>
                    <a:pt x="335292" y="56159"/>
                  </a:lnTo>
                  <a:lnTo>
                    <a:pt x="339775" y="60680"/>
                  </a:lnTo>
                  <a:lnTo>
                    <a:pt x="341757" y="61429"/>
                  </a:lnTo>
                  <a:lnTo>
                    <a:pt x="345681" y="61429"/>
                  </a:lnTo>
                  <a:lnTo>
                    <a:pt x="347637" y="60693"/>
                  </a:lnTo>
                  <a:lnTo>
                    <a:pt x="349135" y="59207"/>
                  </a:lnTo>
                  <a:lnTo>
                    <a:pt x="379107" y="29464"/>
                  </a:lnTo>
                  <a:lnTo>
                    <a:pt x="379120" y="24599"/>
                  </a:lnTo>
                  <a:close/>
                </a:path>
                <a:path w="384175" h="307975">
                  <a:moveTo>
                    <a:pt x="383946" y="120230"/>
                  </a:moveTo>
                  <a:lnTo>
                    <a:pt x="380504" y="116789"/>
                  </a:lnTo>
                  <a:lnTo>
                    <a:pt x="338137" y="116789"/>
                  </a:lnTo>
                  <a:lnTo>
                    <a:pt x="333895" y="116789"/>
                  </a:lnTo>
                  <a:lnTo>
                    <a:pt x="330454" y="120230"/>
                  </a:lnTo>
                  <a:lnTo>
                    <a:pt x="330454" y="128714"/>
                  </a:lnTo>
                  <a:lnTo>
                    <a:pt x="333895" y="132143"/>
                  </a:lnTo>
                  <a:lnTo>
                    <a:pt x="380504" y="132143"/>
                  </a:lnTo>
                  <a:lnTo>
                    <a:pt x="383946" y="128714"/>
                  </a:lnTo>
                  <a:lnTo>
                    <a:pt x="383946" y="12023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38851" y="1614741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48105" y="1496789"/>
            <a:ext cx="1926589" cy="5764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4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 err="1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5" dirty="0" smtClean="0">
                <a:solidFill>
                  <a:srgbClr val="231F20"/>
                </a:solidFill>
                <a:latin typeface="Mont-Book"/>
                <a:cs typeface="Mont-Book"/>
              </a:rPr>
              <a:t>pour vous faire connaître </a:t>
            </a:r>
            <a:r>
              <a:rPr lang="fr-BE"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auprès du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public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55301" y="1496791"/>
            <a:ext cx="1831339" cy="5816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des leads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et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leur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proposer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offre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9679" y="1496789"/>
            <a:ext cx="1310640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9679" y="1693131"/>
            <a:ext cx="1049655" cy="4222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offres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30" name="object 30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581641" y="1614556"/>
            <a:ext cx="927735" cy="739775"/>
            <a:chOff x="7581641" y="1423001"/>
            <a:chExt cx="927735" cy="739775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6207" y="1423001"/>
              <a:ext cx="752830" cy="73969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81641" y="1624502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163445" y="2725453"/>
            <a:ext cx="2311400" cy="1506220"/>
            <a:chOff x="8163445" y="2595501"/>
            <a:chExt cx="2311400" cy="1506220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3445" y="2595501"/>
              <a:ext cx="2311107" cy="15058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8883" y="3006369"/>
              <a:ext cx="421957" cy="8283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92261" y="2741498"/>
              <a:ext cx="1325956" cy="802652"/>
            </a:xfrm>
            <a:prstGeom prst="rect">
              <a:avLst/>
            </a:prstGeom>
          </p:spPr>
        </p:pic>
      </p:grpSp>
      <p:grpSp>
        <p:nvGrpSpPr>
          <p:cNvPr id="763" name="object 763"/>
          <p:cNvGrpSpPr/>
          <p:nvPr/>
        </p:nvGrpSpPr>
        <p:grpSpPr>
          <a:xfrm>
            <a:off x="4763858" y="5134898"/>
            <a:ext cx="2637790" cy="1209040"/>
            <a:chOff x="4763858" y="5004946"/>
            <a:chExt cx="2637790" cy="1209040"/>
          </a:xfrm>
        </p:grpSpPr>
        <p:pic>
          <p:nvPicPr>
            <p:cNvPr id="764" name="object 7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3858" y="5004946"/>
              <a:ext cx="1587982" cy="1208833"/>
            </a:xfrm>
            <a:prstGeom prst="rect">
              <a:avLst/>
            </a:prstGeom>
          </p:spPr>
        </p:pic>
        <p:pic>
          <p:nvPicPr>
            <p:cNvPr id="765" name="object 7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7147" y="5078653"/>
              <a:ext cx="1089380" cy="709231"/>
            </a:xfrm>
            <a:prstGeom prst="rect">
              <a:avLst/>
            </a:prstGeom>
          </p:spPr>
        </p:pic>
        <p:pic>
          <p:nvPicPr>
            <p:cNvPr id="766" name="object 7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287" y="5093725"/>
              <a:ext cx="1617929" cy="924966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06630" y="5232679"/>
              <a:ext cx="370560" cy="245681"/>
            </a:xfrm>
            <a:prstGeom prst="rect">
              <a:avLst/>
            </a:prstGeom>
          </p:spPr>
        </p:pic>
        <p:sp>
          <p:nvSpPr>
            <p:cNvPr id="768" name="object 768"/>
            <p:cNvSpPr/>
            <p:nvPr/>
          </p:nvSpPr>
          <p:spPr>
            <a:xfrm>
              <a:off x="6264655" y="5277166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9" name="object 769"/>
          <p:cNvSpPr txBox="1"/>
          <p:nvPr/>
        </p:nvSpPr>
        <p:spPr>
          <a:xfrm rot="480000">
            <a:off x="6296047" y="5444655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0" name="object 770"/>
          <p:cNvSpPr txBox="1"/>
          <p:nvPr/>
        </p:nvSpPr>
        <p:spPr>
          <a:xfrm rot="480000">
            <a:off x="6291785" y="5475093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1" name="object 771"/>
          <p:cNvSpPr txBox="1"/>
          <p:nvPr/>
        </p:nvSpPr>
        <p:spPr>
          <a:xfrm rot="480000">
            <a:off x="6286025" y="5511963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72" name="object 7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55714" y="3841095"/>
            <a:ext cx="643991" cy="1282877"/>
          </a:xfrm>
          <a:prstGeom prst="rect">
            <a:avLst/>
          </a:prstGeom>
        </p:spPr>
      </p:pic>
      <p:sp>
        <p:nvSpPr>
          <p:cNvPr id="775" name="object 775"/>
          <p:cNvSpPr txBox="1"/>
          <p:nvPr/>
        </p:nvSpPr>
        <p:spPr>
          <a:xfrm>
            <a:off x="5167354" y="4658784"/>
            <a:ext cx="14560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 dirty="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6" name="object 776"/>
          <p:cNvSpPr txBox="1"/>
          <p:nvPr/>
        </p:nvSpPr>
        <p:spPr>
          <a:xfrm>
            <a:off x="6478035" y="6173069"/>
            <a:ext cx="1781810" cy="4514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7" name="object 777"/>
          <p:cNvSpPr txBox="1"/>
          <p:nvPr/>
        </p:nvSpPr>
        <p:spPr>
          <a:xfrm>
            <a:off x="6271228" y="3057984"/>
            <a:ext cx="965835" cy="73353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8" name="object 778"/>
          <p:cNvSpPr txBox="1"/>
          <p:nvPr/>
        </p:nvSpPr>
        <p:spPr>
          <a:xfrm>
            <a:off x="8191573" y="4224171"/>
            <a:ext cx="1545590" cy="457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sur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cade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m</a:t>
            </a:r>
            <a:r>
              <a:rPr sz="1000" spc="-65" dirty="0">
                <a:solidFill>
                  <a:srgbClr val="231F20"/>
                </a:solidFill>
                <a:latin typeface="Mont-Book"/>
                <a:cs typeface="Mont-Book"/>
              </a:rPr>
              <a:t>y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.be 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leads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garantis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79" name="object 779"/>
          <p:cNvGrpSpPr/>
          <p:nvPr/>
        </p:nvGrpSpPr>
        <p:grpSpPr>
          <a:xfrm>
            <a:off x="4787556" y="2432309"/>
            <a:ext cx="1805939" cy="2132330"/>
            <a:chOff x="4787556" y="2302357"/>
            <a:chExt cx="1805939" cy="2132330"/>
          </a:xfrm>
        </p:grpSpPr>
        <p:pic>
          <p:nvPicPr>
            <p:cNvPr id="780" name="object 7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93461" y="2308254"/>
              <a:ext cx="1415885" cy="2120019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4793462" y="2308263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183398" y="2469653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60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60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60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60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60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60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60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60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5" name="object 7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2366" y="2541523"/>
              <a:ext cx="123723" cy="123736"/>
            </a:xfrm>
            <a:prstGeom prst="rect">
              <a:avLst/>
            </a:prstGeom>
          </p:spPr>
        </p:pic>
      </p:grpSp>
      <p:pic>
        <p:nvPicPr>
          <p:cNvPr id="789" name="Image 78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9406" y="2286000"/>
            <a:ext cx="2675190" cy="4397152"/>
          </a:xfrm>
          <a:prstGeom prst="rect">
            <a:avLst/>
          </a:prstGeom>
        </p:spPr>
      </p:pic>
      <p:sp>
        <p:nvSpPr>
          <p:cNvPr id="790" name="object 774"/>
          <p:cNvSpPr txBox="1"/>
          <p:nvPr/>
        </p:nvSpPr>
        <p:spPr>
          <a:xfrm>
            <a:off x="1208558" y="2824059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91" name="object 773"/>
          <p:cNvSpPr txBox="1"/>
          <p:nvPr/>
        </p:nvSpPr>
        <p:spPr>
          <a:xfrm>
            <a:off x="1185715" y="5854929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" name="object 22"/>
          <p:cNvSpPr txBox="1"/>
          <p:nvPr/>
        </p:nvSpPr>
        <p:spPr>
          <a:xfrm>
            <a:off x="1247300" y="852939"/>
            <a:ext cx="6170295" cy="54681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Faites découvrir </a:t>
            </a:r>
            <a:r>
              <a:rPr sz="1600" spc="-5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5" dirty="0" err="1" smtClean="0">
                <a:solidFill>
                  <a:srgbClr val="231F20"/>
                </a:solidFill>
                <a:latin typeface="Mont-Book"/>
                <a:cs typeface="Mont-Book"/>
              </a:rPr>
              <a:t>organisme</a:t>
            </a: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 et remplissez vos 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formations!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78" name="object 43"/>
          <p:cNvGrpSpPr/>
          <p:nvPr/>
        </p:nvGrpSpPr>
        <p:grpSpPr>
          <a:xfrm>
            <a:off x="1680245" y="1582309"/>
            <a:ext cx="881380" cy="739775"/>
            <a:chOff x="1680245" y="1390754"/>
            <a:chExt cx="881380" cy="739775"/>
          </a:xfrm>
        </p:grpSpPr>
        <p:pic>
          <p:nvPicPr>
            <p:cNvPr id="79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08474" y="1390754"/>
              <a:ext cx="752830" cy="739698"/>
            </a:xfrm>
            <a:prstGeom prst="rect">
              <a:avLst/>
            </a:prstGeom>
          </p:spPr>
        </p:pic>
        <p:sp>
          <p:nvSpPr>
            <p:cNvPr id="80" name="object 45"/>
            <p:cNvSpPr/>
            <p:nvPr/>
          </p:nvSpPr>
          <p:spPr>
            <a:xfrm>
              <a:off x="1680235" y="1624507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85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1079995" y="6749999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831363" y="2856668"/>
            <a:ext cx="273050" cy="273050"/>
            <a:chOff x="5831363" y="2856668"/>
            <a:chExt cx="273050" cy="273050"/>
          </a:xfrm>
        </p:grpSpPr>
        <p:sp>
          <p:nvSpPr>
            <p:cNvPr id="17" name="object 17"/>
            <p:cNvSpPr/>
            <p:nvPr/>
          </p:nvSpPr>
          <p:spPr>
            <a:xfrm>
              <a:off x="5834875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9895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384192" y="2856668"/>
            <a:ext cx="273050" cy="273050"/>
            <a:chOff x="7384192" y="2856668"/>
            <a:chExt cx="273050" cy="273050"/>
          </a:xfrm>
        </p:grpSpPr>
        <p:sp>
          <p:nvSpPr>
            <p:cNvPr id="20" name="object 20"/>
            <p:cNvSpPr/>
            <p:nvPr/>
          </p:nvSpPr>
          <p:spPr>
            <a:xfrm>
              <a:off x="7387704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718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937008" y="2856668"/>
            <a:ext cx="273050" cy="273050"/>
            <a:chOff x="8937008" y="2856668"/>
            <a:chExt cx="273050" cy="273050"/>
          </a:xfrm>
        </p:grpSpPr>
        <p:sp>
          <p:nvSpPr>
            <p:cNvPr id="23" name="object 23"/>
            <p:cNvSpPr/>
            <p:nvPr/>
          </p:nvSpPr>
          <p:spPr>
            <a:xfrm>
              <a:off x="8940520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5541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831363" y="3433997"/>
            <a:ext cx="273050" cy="273050"/>
            <a:chOff x="5831363" y="3433997"/>
            <a:chExt cx="273050" cy="273050"/>
          </a:xfrm>
        </p:grpSpPr>
        <p:sp>
          <p:nvSpPr>
            <p:cNvPr id="26" name="object 26"/>
            <p:cNvSpPr/>
            <p:nvPr/>
          </p:nvSpPr>
          <p:spPr>
            <a:xfrm>
              <a:off x="5834875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9895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384192" y="3433997"/>
            <a:ext cx="273050" cy="273050"/>
            <a:chOff x="7384192" y="3433997"/>
            <a:chExt cx="273050" cy="273050"/>
          </a:xfrm>
        </p:grpSpPr>
        <p:sp>
          <p:nvSpPr>
            <p:cNvPr id="29" name="object 29"/>
            <p:cNvSpPr/>
            <p:nvPr/>
          </p:nvSpPr>
          <p:spPr>
            <a:xfrm>
              <a:off x="7387704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2718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8937008" y="3433997"/>
            <a:ext cx="273050" cy="273050"/>
            <a:chOff x="8937008" y="3433997"/>
            <a:chExt cx="273050" cy="273050"/>
          </a:xfrm>
        </p:grpSpPr>
        <p:sp>
          <p:nvSpPr>
            <p:cNvPr id="32" name="object 32"/>
            <p:cNvSpPr/>
            <p:nvPr/>
          </p:nvSpPr>
          <p:spPr>
            <a:xfrm>
              <a:off x="8940520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5541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831363" y="4014501"/>
            <a:ext cx="273050" cy="273050"/>
            <a:chOff x="5831363" y="4014501"/>
            <a:chExt cx="273050" cy="273050"/>
          </a:xfrm>
        </p:grpSpPr>
        <p:sp>
          <p:nvSpPr>
            <p:cNvPr id="35" name="object 35"/>
            <p:cNvSpPr/>
            <p:nvPr/>
          </p:nvSpPr>
          <p:spPr>
            <a:xfrm>
              <a:off x="5834875" y="401801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10804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10803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831363" y="5285441"/>
            <a:ext cx="273050" cy="273050"/>
            <a:chOff x="5831363" y="5285441"/>
            <a:chExt cx="273050" cy="273050"/>
          </a:xfrm>
        </p:grpSpPr>
        <p:sp>
          <p:nvSpPr>
            <p:cNvPr id="39" name="object 39"/>
            <p:cNvSpPr/>
            <p:nvPr/>
          </p:nvSpPr>
          <p:spPr>
            <a:xfrm>
              <a:off x="5834875" y="528895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10804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10803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46579" y="3170178"/>
            <a:ext cx="391160" cy="170180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1061720" algn="l"/>
              </a:tabLst>
            </a:pP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P</a:t>
            </a:r>
            <a:r>
              <a:rPr sz="3225" b="1" spc="-44" baseline="1291" dirty="0">
                <a:solidFill>
                  <a:srgbClr val="C7EAFB"/>
                </a:solidFill>
                <a:latin typeface="Mont"/>
                <a:cs typeface="Mont"/>
              </a:rPr>
              <a:t>r</a:t>
            </a: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esse	</a:t>
            </a:r>
            <a:r>
              <a:rPr sz="2150" b="1" spc="-105" dirty="0">
                <a:solidFill>
                  <a:srgbClr val="C7EAFB"/>
                </a:solidFill>
                <a:latin typeface="Mont"/>
                <a:cs typeface="Mont"/>
              </a:rPr>
              <a:t>W</a:t>
            </a:r>
            <a:r>
              <a:rPr sz="2150" b="1" dirty="0">
                <a:solidFill>
                  <a:srgbClr val="C7EAFB"/>
                </a:solidFill>
                <a:latin typeface="Mont"/>
                <a:cs typeface="Mont"/>
              </a:rPr>
              <a:t>eb</a:t>
            </a:r>
            <a:endParaRPr sz="2150">
              <a:latin typeface="Mont"/>
              <a:cs typeface="Mon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>
            <p:extLst/>
          </p:nvPr>
        </p:nvGraphicFramePr>
        <p:xfrm>
          <a:off x="1743119" y="1758594"/>
          <a:ext cx="8105775" cy="3899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marL="317500" marR="44450" indent="899160" algn="r">
                        <a:lnSpc>
                          <a:spcPts val="122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formations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Academy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pendant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12 mois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avec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leads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(Premium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formation)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483234" marR="48260" indent="-6413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 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 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votre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offre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de formations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040765" marR="48260" indent="-465455" algn="r">
                        <a:lnSpc>
                          <a:spcPts val="1220"/>
                        </a:lnSpc>
                        <a:spcBef>
                          <a:spcPts val="106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(formations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 articles)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 public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cible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35255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7310" marR="59690" indent="31432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 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995" marR="79375" indent="31178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(pub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0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085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2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4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210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638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.450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11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sp>
        <p:nvSpPr>
          <p:cNvPr id="46" name="object 24"/>
          <p:cNvSpPr txBox="1">
            <a:spLocks/>
          </p:cNvSpPr>
          <p:nvPr/>
        </p:nvSpPr>
        <p:spPr>
          <a:xfrm>
            <a:off x="1247300" y="422521"/>
            <a:ext cx="20478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Mont"/>
                <a:ea typeface="+mj-ea"/>
                <a:cs typeface="Mon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BE" sz="3000" kern="0" spc="-4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F</a:t>
            </a:r>
            <a:r>
              <a:rPr lang="fr-BE" sz="3000" kern="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ormation</a:t>
            </a:r>
            <a:endParaRPr lang="fr-BE" sz="3000" kern="0" dirty="0">
              <a:solidFill>
                <a:schemeClr val="tx1"/>
              </a:solidFill>
              <a:latin typeface="Mont-Heavy" panose="00000A00000000000000" pitchFamily="50" charset="0"/>
            </a:endParaRPr>
          </a:p>
        </p:txBody>
      </p:sp>
      <p:grpSp>
        <p:nvGrpSpPr>
          <p:cNvPr id="47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8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54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69200" y="6749999"/>
                </a:lnTo>
                <a:lnTo>
                  <a:pt x="106920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6920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3988" y="1520799"/>
            <a:ext cx="1085215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30" dirty="0">
                <a:solidFill>
                  <a:srgbClr val="0076A3"/>
                </a:solidFill>
                <a:latin typeface="Mont"/>
                <a:cs typeface="Mont"/>
              </a:rPr>
              <a:t>V</a:t>
            </a:r>
            <a:r>
              <a:rPr sz="1900" b="1" spc="40" dirty="0">
                <a:solidFill>
                  <a:srgbClr val="0076A3"/>
                </a:solidFill>
                <a:latin typeface="Mont"/>
                <a:cs typeface="Mont"/>
              </a:rPr>
              <a:t>isibili</a:t>
            </a:r>
            <a:r>
              <a:rPr sz="1900" b="1" spc="35" dirty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0" dirty="0">
                <a:solidFill>
                  <a:srgbClr val="0076A3"/>
                </a:solidFill>
                <a:latin typeface="Mont"/>
                <a:cs typeface="Mont"/>
              </a:rPr>
              <a:t>é</a:t>
            </a:r>
            <a:endParaRPr sz="1900">
              <a:latin typeface="Mont"/>
              <a:cs typeface="Mo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9847" y="1509000"/>
            <a:ext cx="727710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 </a:t>
            </a:r>
            <a:r>
              <a:rPr sz="1900" b="1" spc="-5" dirty="0">
                <a:solidFill>
                  <a:srgbClr val="0076A3"/>
                </a:solidFill>
                <a:latin typeface="Mont"/>
                <a:cs typeface="Mont"/>
              </a:rPr>
              <a:t>Créa</a:t>
            </a:r>
            <a:endParaRPr sz="1900">
              <a:latin typeface="Mont"/>
              <a:cs typeface="Mo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2502" y="1520799"/>
            <a:ext cx="1624965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R</a:t>
            </a:r>
            <a:r>
              <a:rPr sz="1900" b="1" spc="20" dirty="0" err="1" smtClean="0">
                <a:solidFill>
                  <a:srgbClr val="0076A3"/>
                </a:solidFill>
                <a:latin typeface="Mont"/>
                <a:cs typeface="Mont"/>
              </a:rPr>
              <a:t>ecru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5" dirty="0" err="1" smtClean="0">
                <a:solidFill>
                  <a:srgbClr val="0076A3"/>
                </a:solidFill>
                <a:latin typeface="Mont"/>
                <a:cs typeface="Mont"/>
              </a:rPr>
              <a:t>eme</a:t>
            </a:r>
            <a:r>
              <a:rPr sz="1900" b="1" spc="-20" dirty="0" err="1" smtClean="0">
                <a:solidFill>
                  <a:srgbClr val="0076A3"/>
                </a:solidFill>
                <a:latin typeface="Mont"/>
                <a:cs typeface="Mont"/>
              </a:rPr>
              <a:t>n</a:t>
            </a:r>
            <a:r>
              <a:rPr sz="1900" b="1" spc="60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lang="fr-BE" sz="1900" b="1" spc="60" dirty="0" smtClean="0">
                <a:solidFill>
                  <a:srgbClr val="0076A3"/>
                </a:solidFill>
                <a:latin typeface="Mont"/>
                <a:cs typeface="Mont"/>
              </a:rPr>
              <a:t> /Formation</a:t>
            </a:r>
            <a:endParaRPr sz="1900" dirty="0">
              <a:latin typeface="Mont"/>
              <a:cs typeface="Mo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40688" y="1173001"/>
            <a:ext cx="7390130" cy="5092065"/>
            <a:chOff x="1340688" y="1173001"/>
            <a:chExt cx="7390130" cy="5092065"/>
          </a:xfrm>
        </p:grpSpPr>
        <p:sp>
          <p:nvSpPr>
            <p:cNvPr id="7" name="object 7"/>
            <p:cNvSpPr/>
            <p:nvPr/>
          </p:nvSpPr>
          <p:spPr>
            <a:xfrm>
              <a:off x="7581875" y="1468157"/>
              <a:ext cx="952500" cy="815340"/>
            </a:xfrm>
            <a:custGeom>
              <a:avLst/>
              <a:gdLst/>
              <a:ahLst/>
              <a:cxnLst/>
              <a:rect l="l" t="t" r="r" b="b"/>
              <a:pathLst>
                <a:path w="952500" h="815339">
                  <a:moveTo>
                    <a:pt x="326682" y="593293"/>
                  </a:moveTo>
                  <a:lnTo>
                    <a:pt x="298970" y="546696"/>
                  </a:lnTo>
                  <a:lnTo>
                    <a:pt x="285737" y="538645"/>
                  </a:lnTo>
                  <a:lnTo>
                    <a:pt x="277977" y="538797"/>
                  </a:lnTo>
                  <a:lnTo>
                    <a:pt x="270598" y="541947"/>
                  </a:lnTo>
                  <a:lnTo>
                    <a:pt x="8851" y="711314"/>
                  </a:lnTo>
                  <a:lnTo>
                    <a:pt x="2921" y="717435"/>
                  </a:lnTo>
                  <a:lnTo>
                    <a:pt x="0" y="725106"/>
                  </a:lnTo>
                  <a:lnTo>
                    <a:pt x="266" y="733310"/>
                  </a:lnTo>
                  <a:lnTo>
                    <a:pt x="3873" y="741032"/>
                  </a:lnTo>
                  <a:lnTo>
                    <a:pt x="53225" y="806907"/>
                  </a:lnTo>
                  <a:lnTo>
                    <a:pt x="59613" y="812546"/>
                  </a:lnTo>
                  <a:lnTo>
                    <a:pt x="67424" y="815098"/>
                  </a:lnTo>
                  <a:lnTo>
                    <a:pt x="75603" y="814451"/>
                  </a:lnTo>
                  <a:lnTo>
                    <a:pt x="83134" y="810488"/>
                  </a:lnTo>
                  <a:lnTo>
                    <a:pt x="319252" y="606894"/>
                  </a:lnTo>
                  <a:lnTo>
                    <a:pt x="324345" y="600697"/>
                  </a:lnTo>
                  <a:lnTo>
                    <a:pt x="326682" y="593293"/>
                  </a:lnTo>
                  <a:close/>
                </a:path>
                <a:path w="952500" h="815339">
                  <a:moveTo>
                    <a:pt x="952411" y="316788"/>
                  </a:moveTo>
                  <a:lnTo>
                    <a:pt x="944562" y="264160"/>
                  </a:lnTo>
                  <a:lnTo>
                    <a:pt x="928357" y="212686"/>
                  </a:lnTo>
                  <a:lnTo>
                    <a:pt x="927252" y="210464"/>
                  </a:lnTo>
                  <a:lnTo>
                    <a:pt x="927252" y="356285"/>
                  </a:lnTo>
                  <a:lnTo>
                    <a:pt x="921778" y="400265"/>
                  </a:lnTo>
                  <a:lnTo>
                    <a:pt x="910285" y="442823"/>
                  </a:lnTo>
                  <a:lnTo>
                    <a:pt x="893051" y="483311"/>
                  </a:lnTo>
                  <a:lnTo>
                    <a:pt x="870356" y="521093"/>
                  </a:lnTo>
                  <a:lnTo>
                    <a:pt x="842441" y="555536"/>
                  </a:lnTo>
                  <a:lnTo>
                    <a:pt x="809612" y="585990"/>
                  </a:lnTo>
                  <a:lnTo>
                    <a:pt x="772134" y="611809"/>
                  </a:lnTo>
                  <a:lnTo>
                    <a:pt x="730262" y="632371"/>
                  </a:lnTo>
                  <a:lnTo>
                    <a:pt x="685825" y="646582"/>
                  </a:lnTo>
                  <a:lnTo>
                    <a:pt x="640905" y="653961"/>
                  </a:lnTo>
                  <a:lnTo>
                    <a:pt x="596138" y="654773"/>
                  </a:lnTo>
                  <a:lnTo>
                    <a:pt x="552145" y="649300"/>
                  </a:lnTo>
                  <a:lnTo>
                    <a:pt x="509587" y="637806"/>
                  </a:lnTo>
                  <a:lnTo>
                    <a:pt x="469099" y="620572"/>
                  </a:lnTo>
                  <a:lnTo>
                    <a:pt x="431317" y="597865"/>
                  </a:lnTo>
                  <a:lnTo>
                    <a:pt x="396887" y="569963"/>
                  </a:lnTo>
                  <a:lnTo>
                    <a:pt x="366433" y="537133"/>
                  </a:lnTo>
                  <a:lnTo>
                    <a:pt x="340614" y="499643"/>
                  </a:lnTo>
                  <a:lnTo>
                    <a:pt x="320052" y="457771"/>
                  </a:lnTo>
                  <a:lnTo>
                    <a:pt x="305841" y="413346"/>
                  </a:lnTo>
                  <a:lnTo>
                    <a:pt x="298462" y="368427"/>
                  </a:lnTo>
                  <a:lnTo>
                    <a:pt x="297649" y="323659"/>
                  </a:lnTo>
                  <a:lnTo>
                    <a:pt x="303123" y="279666"/>
                  </a:lnTo>
                  <a:lnTo>
                    <a:pt x="314604" y="237109"/>
                  </a:lnTo>
                  <a:lnTo>
                    <a:pt x="331838" y="196621"/>
                  </a:lnTo>
                  <a:lnTo>
                    <a:pt x="354545" y="158838"/>
                  </a:lnTo>
                  <a:lnTo>
                    <a:pt x="382447" y="124409"/>
                  </a:lnTo>
                  <a:lnTo>
                    <a:pt x="415290" y="93954"/>
                  </a:lnTo>
                  <a:lnTo>
                    <a:pt x="452780" y="68122"/>
                  </a:lnTo>
                  <a:lnTo>
                    <a:pt x="494652" y="47561"/>
                  </a:lnTo>
                  <a:lnTo>
                    <a:pt x="539076" y="33362"/>
                  </a:lnTo>
                  <a:lnTo>
                    <a:pt x="583996" y="25984"/>
                  </a:lnTo>
                  <a:lnTo>
                    <a:pt x="628764" y="25171"/>
                  </a:lnTo>
                  <a:lnTo>
                    <a:pt x="672744" y="30645"/>
                  </a:lnTo>
                  <a:lnTo>
                    <a:pt x="715302" y="42138"/>
                  </a:lnTo>
                  <a:lnTo>
                    <a:pt x="755789" y="59372"/>
                  </a:lnTo>
                  <a:lnTo>
                    <a:pt x="793572" y="82067"/>
                  </a:lnTo>
                  <a:lnTo>
                    <a:pt x="828014" y="109982"/>
                  </a:lnTo>
                  <a:lnTo>
                    <a:pt x="858456" y="142811"/>
                  </a:lnTo>
                  <a:lnTo>
                    <a:pt x="884288" y="180301"/>
                  </a:lnTo>
                  <a:lnTo>
                    <a:pt x="904849" y="222161"/>
                  </a:lnTo>
                  <a:lnTo>
                    <a:pt x="919060" y="266598"/>
                  </a:lnTo>
                  <a:lnTo>
                    <a:pt x="926426" y="311518"/>
                  </a:lnTo>
                  <a:lnTo>
                    <a:pt x="927252" y="356285"/>
                  </a:lnTo>
                  <a:lnTo>
                    <a:pt x="927252" y="210464"/>
                  </a:lnTo>
                  <a:lnTo>
                    <a:pt x="904354" y="164350"/>
                  </a:lnTo>
                  <a:lnTo>
                    <a:pt x="873531" y="120992"/>
                  </a:lnTo>
                  <a:lnTo>
                    <a:pt x="836447" y="83185"/>
                  </a:lnTo>
                  <a:lnTo>
                    <a:pt x="793686" y="51523"/>
                  </a:lnTo>
                  <a:lnTo>
                    <a:pt x="745832" y="26581"/>
                  </a:lnTo>
                  <a:lnTo>
                    <a:pt x="741629" y="25171"/>
                  </a:lnTo>
                  <a:lnTo>
                    <a:pt x="694677" y="9385"/>
                  </a:lnTo>
                  <a:lnTo>
                    <a:pt x="642213" y="520"/>
                  </a:lnTo>
                  <a:lnTo>
                    <a:pt x="589267" y="0"/>
                  </a:lnTo>
                  <a:lnTo>
                    <a:pt x="536651" y="7848"/>
                  </a:lnTo>
                  <a:lnTo>
                    <a:pt x="485178" y="24053"/>
                  </a:lnTo>
                  <a:lnTo>
                    <a:pt x="436829" y="48056"/>
                  </a:lnTo>
                  <a:lnTo>
                    <a:pt x="393471" y="78892"/>
                  </a:lnTo>
                  <a:lnTo>
                    <a:pt x="355663" y="115963"/>
                  </a:lnTo>
                  <a:lnTo>
                    <a:pt x="324002" y="158724"/>
                  </a:lnTo>
                  <a:lnTo>
                    <a:pt x="299072" y="206578"/>
                  </a:lnTo>
                  <a:lnTo>
                    <a:pt x="281863" y="257746"/>
                  </a:lnTo>
                  <a:lnTo>
                    <a:pt x="272986" y="310197"/>
                  </a:lnTo>
                  <a:lnTo>
                    <a:pt x="272478" y="363156"/>
                  </a:lnTo>
                  <a:lnTo>
                    <a:pt x="280327" y="415772"/>
                  </a:lnTo>
                  <a:lnTo>
                    <a:pt x="296545" y="467245"/>
                  </a:lnTo>
                  <a:lnTo>
                    <a:pt x="320548" y="515581"/>
                  </a:lnTo>
                  <a:lnTo>
                    <a:pt x="351370" y="558952"/>
                  </a:lnTo>
                  <a:lnTo>
                    <a:pt x="388442" y="596747"/>
                  </a:lnTo>
                  <a:lnTo>
                    <a:pt x="431203" y="628421"/>
                  </a:lnTo>
                  <a:lnTo>
                    <a:pt x="479069" y="653351"/>
                  </a:lnTo>
                  <a:lnTo>
                    <a:pt x="526478" y="669594"/>
                  </a:lnTo>
                  <a:lnTo>
                    <a:pt x="575056" y="678649"/>
                  </a:lnTo>
                  <a:lnTo>
                    <a:pt x="624166" y="680516"/>
                  </a:lnTo>
                  <a:lnTo>
                    <a:pt x="673150" y="675195"/>
                  </a:lnTo>
                  <a:lnTo>
                    <a:pt x="723315" y="662012"/>
                  </a:lnTo>
                  <a:lnTo>
                    <a:pt x="771410" y="641223"/>
                  </a:lnTo>
                  <a:lnTo>
                    <a:pt x="840092" y="593521"/>
                  </a:lnTo>
                  <a:lnTo>
                    <a:pt x="874191" y="558139"/>
                  </a:lnTo>
                  <a:lnTo>
                    <a:pt x="902919" y="517931"/>
                  </a:lnTo>
                  <a:lnTo>
                    <a:pt x="925830" y="473354"/>
                  </a:lnTo>
                  <a:lnTo>
                    <a:pt x="943038" y="422198"/>
                  </a:lnTo>
                  <a:lnTo>
                    <a:pt x="951903" y="369735"/>
                  </a:lnTo>
                  <a:lnTo>
                    <a:pt x="952411" y="316788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28731" y="1757951"/>
              <a:ext cx="480695" cy="365760"/>
            </a:xfrm>
            <a:custGeom>
              <a:avLst/>
              <a:gdLst/>
              <a:ahLst/>
              <a:cxnLst/>
              <a:rect l="l" t="t" r="r" b="b"/>
              <a:pathLst>
                <a:path w="480695" h="365760">
                  <a:moveTo>
                    <a:pt x="8178" y="203606"/>
                  </a:moveTo>
                  <a:lnTo>
                    <a:pt x="169964" y="365391"/>
                  </a:lnTo>
                  <a:lnTo>
                    <a:pt x="198432" y="363727"/>
                  </a:lnTo>
                  <a:lnTo>
                    <a:pt x="226939" y="359414"/>
                  </a:lnTo>
                  <a:lnTo>
                    <a:pt x="283400" y="342569"/>
                  </a:lnTo>
                  <a:lnTo>
                    <a:pt x="330993" y="318568"/>
                  </a:lnTo>
                  <a:lnTo>
                    <a:pt x="372787" y="287787"/>
                  </a:lnTo>
                  <a:lnTo>
                    <a:pt x="396399" y="263499"/>
                  </a:lnTo>
                  <a:lnTo>
                    <a:pt x="157365" y="263499"/>
                  </a:lnTo>
                  <a:lnTo>
                    <a:pt x="115088" y="259358"/>
                  </a:lnTo>
                  <a:lnTo>
                    <a:pt x="75599" y="247464"/>
                  </a:lnTo>
                  <a:lnTo>
                    <a:pt x="39697" y="228614"/>
                  </a:lnTo>
                  <a:lnTo>
                    <a:pt x="8178" y="203606"/>
                  </a:lnTo>
                  <a:close/>
                </a:path>
                <a:path w="480695" h="365760">
                  <a:moveTo>
                    <a:pt x="414680" y="0"/>
                  </a:moveTo>
                  <a:lnTo>
                    <a:pt x="408305" y="26692"/>
                  </a:lnTo>
                  <a:lnTo>
                    <a:pt x="398084" y="52098"/>
                  </a:lnTo>
                  <a:lnTo>
                    <a:pt x="384287" y="75995"/>
                  </a:lnTo>
                  <a:lnTo>
                    <a:pt x="367182" y="98158"/>
                  </a:lnTo>
                  <a:lnTo>
                    <a:pt x="350829" y="143333"/>
                  </a:lnTo>
                  <a:lnTo>
                    <a:pt x="325318" y="183171"/>
                  </a:lnTo>
                  <a:lnTo>
                    <a:pt x="291934" y="216390"/>
                  </a:lnTo>
                  <a:lnTo>
                    <a:pt x="251959" y="241706"/>
                  </a:lnTo>
                  <a:lnTo>
                    <a:pt x="206675" y="257837"/>
                  </a:lnTo>
                  <a:lnTo>
                    <a:pt x="157365" y="263499"/>
                  </a:lnTo>
                  <a:lnTo>
                    <a:pt x="396399" y="263499"/>
                  </a:lnTo>
                  <a:lnTo>
                    <a:pt x="437337" y="209722"/>
                  </a:lnTo>
                  <a:lnTo>
                    <a:pt x="459276" y="164357"/>
                  </a:lnTo>
                  <a:lnTo>
                    <a:pt x="473780" y="116050"/>
                  </a:lnTo>
                  <a:lnTo>
                    <a:pt x="480441" y="65760"/>
                  </a:lnTo>
                  <a:lnTo>
                    <a:pt x="414680" y="0"/>
                  </a:lnTo>
                  <a:close/>
                </a:path>
                <a:path w="480695" h="365760">
                  <a:moveTo>
                    <a:pt x="44526" y="164985"/>
                  </a:moveTo>
                  <a:lnTo>
                    <a:pt x="44526" y="200812"/>
                  </a:lnTo>
                  <a:lnTo>
                    <a:pt x="69452" y="216691"/>
                  </a:lnTo>
                  <a:lnTo>
                    <a:pt x="96835" y="228557"/>
                  </a:lnTo>
                  <a:lnTo>
                    <a:pt x="126273" y="235986"/>
                  </a:lnTo>
                  <a:lnTo>
                    <a:pt x="157365" y="238556"/>
                  </a:lnTo>
                  <a:lnTo>
                    <a:pt x="188322" y="236009"/>
                  </a:lnTo>
                  <a:lnTo>
                    <a:pt x="217711" y="228614"/>
                  </a:lnTo>
                  <a:lnTo>
                    <a:pt x="244930" y="216879"/>
                  </a:lnTo>
                  <a:lnTo>
                    <a:pt x="269786" y="201129"/>
                  </a:lnTo>
                  <a:lnTo>
                    <a:pt x="269786" y="186677"/>
                  </a:lnTo>
                  <a:lnTo>
                    <a:pt x="157848" y="186677"/>
                  </a:lnTo>
                  <a:lnTo>
                    <a:pt x="127824" y="185241"/>
                  </a:lnTo>
                  <a:lnTo>
                    <a:pt x="98801" y="181041"/>
                  </a:lnTo>
                  <a:lnTo>
                    <a:pt x="70971" y="174236"/>
                  </a:lnTo>
                  <a:lnTo>
                    <a:pt x="44526" y="164985"/>
                  </a:lnTo>
                  <a:close/>
                </a:path>
                <a:path w="480695" h="365760">
                  <a:moveTo>
                    <a:pt x="269786" y="165544"/>
                  </a:moveTo>
                  <a:lnTo>
                    <a:pt x="243630" y="174557"/>
                  </a:lnTo>
                  <a:lnTo>
                    <a:pt x="216131" y="181187"/>
                  </a:lnTo>
                  <a:lnTo>
                    <a:pt x="187475" y="185279"/>
                  </a:lnTo>
                  <a:lnTo>
                    <a:pt x="157848" y="186677"/>
                  </a:lnTo>
                  <a:lnTo>
                    <a:pt x="269786" y="186677"/>
                  </a:lnTo>
                  <a:lnTo>
                    <a:pt x="269786" y="165544"/>
                  </a:lnTo>
                  <a:close/>
                </a:path>
                <a:path w="480695" h="365760">
                  <a:moveTo>
                    <a:pt x="38" y="195376"/>
                  </a:moveTo>
                  <a:lnTo>
                    <a:pt x="1511" y="196938"/>
                  </a:lnTo>
                  <a:lnTo>
                    <a:pt x="38" y="195376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8699" y="1823716"/>
              <a:ext cx="314960" cy="309880"/>
            </a:xfrm>
            <a:custGeom>
              <a:avLst/>
              <a:gdLst/>
              <a:ahLst/>
              <a:cxnLst/>
              <a:rect l="l" t="t" r="r" b="b"/>
              <a:pathLst>
                <a:path w="314959" h="309880">
                  <a:moveTo>
                    <a:pt x="310464" y="0"/>
                  </a:moveTo>
                  <a:lnTo>
                    <a:pt x="303808" y="50285"/>
                  </a:lnTo>
                  <a:lnTo>
                    <a:pt x="289308" y="98591"/>
                  </a:lnTo>
                  <a:lnTo>
                    <a:pt x="267370" y="143956"/>
                  </a:lnTo>
                  <a:lnTo>
                    <a:pt x="238405" y="185421"/>
                  </a:lnTo>
                  <a:lnTo>
                    <a:pt x="202822" y="222024"/>
                  </a:lnTo>
                  <a:lnTo>
                    <a:pt x="161029" y="252807"/>
                  </a:lnTo>
                  <a:lnTo>
                    <a:pt x="113436" y="276809"/>
                  </a:lnTo>
                  <a:lnTo>
                    <a:pt x="56975" y="293654"/>
                  </a:lnTo>
                  <a:lnTo>
                    <a:pt x="0" y="299631"/>
                  </a:lnTo>
                  <a:lnTo>
                    <a:pt x="9702" y="309333"/>
                  </a:lnTo>
                  <a:lnTo>
                    <a:pt x="55292" y="303050"/>
                  </a:lnTo>
                  <a:lnTo>
                    <a:pt x="99798" y="290386"/>
                  </a:lnTo>
                  <a:lnTo>
                    <a:pt x="142491" y="271342"/>
                  </a:lnTo>
                  <a:lnTo>
                    <a:pt x="182641" y="245916"/>
                  </a:lnTo>
                  <a:lnTo>
                    <a:pt x="219519" y="214109"/>
                  </a:lnTo>
                  <a:lnTo>
                    <a:pt x="251327" y="177225"/>
                  </a:lnTo>
                  <a:lnTo>
                    <a:pt x="276752" y="137070"/>
                  </a:lnTo>
                  <a:lnTo>
                    <a:pt x="295796" y="94375"/>
                  </a:lnTo>
                  <a:lnTo>
                    <a:pt x="308460" y="49869"/>
                  </a:lnTo>
                  <a:lnTo>
                    <a:pt x="314744" y="4279"/>
                  </a:lnTo>
                  <a:lnTo>
                    <a:pt x="310464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0350" y="1589966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747" y="0"/>
                  </a:moveTo>
                  <a:lnTo>
                    <a:pt x="166279" y="5697"/>
                  </a:lnTo>
                  <a:lnTo>
                    <a:pt x="120868" y="21926"/>
                  </a:lnTo>
                  <a:lnTo>
                    <a:pt x="80809" y="47393"/>
                  </a:lnTo>
                  <a:lnTo>
                    <a:pt x="47398" y="80801"/>
                  </a:lnTo>
                  <a:lnTo>
                    <a:pt x="21929" y="120858"/>
                  </a:lnTo>
                  <a:lnTo>
                    <a:pt x="5698" y="166267"/>
                  </a:lnTo>
                  <a:lnTo>
                    <a:pt x="0" y="215734"/>
                  </a:lnTo>
                  <a:lnTo>
                    <a:pt x="5698" y="265202"/>
                  </a:lnTo>
                  <a:lnTo>
                    <a:pt x="21929" y="310614"/>
                  </a:lnTo>
                  <a:lnTo>
                    <a:pt x="47398" y="350672"/>
                  </a:lnTo>
                  <a:lnTo>
                    <a:pt x="80809" y="384084"/>
                  </a:lnTo>
                  <a:lnTo>
                    <a:pt x="120868" y="409553"/>
                  </a:lnTo>
                  <a:lnTo>
                    <a:pt x="166279" y="425784"/>
                  </a:lnTo>
                  <a:lnTo>
                    <a:pt x="215747" y="431482"/>
                  </a:lnTo>
                  <a:lnTo>
                    <a:pt x="265215" y="425784"/>
                  </a:lnTo>
                  <a:lnTo>
                    <a:pt x="310626" y="409553"/>
                  </a:lnTo>
                  <a:lnTo>
                    <a:pt x="315366" y="406539"/>
                  </a:lnTo>
                  <a:lnTo>
                    <a:pt x="215747" y="406539"/>
                  </a:lnTo>
                  <a:lnTo>
                    <a:pt x="184655" y="403969"/>
                  </a:lnTo>
                  <a:lnTo>
                    <a:pt x="155217" y="396540"/>
                  </a:lnTo>
                  <a:lnTo>
                    <a:pt x="127834" y="384674"/>
                  </a:lnTo>
                  <a:lnTo>
                    <a:pt x="102908" y="368795"/>
                  </a:lnTo>
                  <a:lnTo>
                    <a:pt x="102931" y="321437"/>
                  </a:lnTo>
                  <a:lnTo>
                    <a:pt x="125807" y="282150"/>
                  </a:lnTo>
                  <a:lnTo>
                    <a:pt x="171025" y="267316"/>
                  </a:lnTo>
                  <a:lnTo>
                    <a:pt x="181292" y="265506"/>
                  </a:lnTo>
                  <a:lnTo>
                    <a:pt x="183197" y="258203"/>
                  </a:lnTo>
                  <a:lnTo>
                    <a:pt x="183197" y="255143"/>
                  </a:lnTo>
                  <a:lnTo>
                    <a:pt x="185635" y="252653"/>
                  </a:lnTo>
                  <a:lnTo>
                    <a:pt x="188683" y="252552"/>
                  </a:lnTo>
                  <a:lnTo>
                    <a:pt x="188848" y="247484"/>
                  </a:lnTo>
                  <a:lnTo>
                    <a:pt x="176731" y="245589"/>
                  </a:lnTo>
                  <a:lnTo>
                    <a:pt x="164739" y="242827"/>
                  </a:lnTo>
                  <a:lnTo>
                    <a:pt x="154607" y="239098"/>
                  </a:lnTo>
                  <a:lnTo>
                    <a:pt x="148069" y="234302"/>
                  </a:lnTo>
                  <a:lnTo>
                    <a:pt x="151386" y="227058"/>
                  </a:lnTo>
                  <a:lnTo>
                    <a:pt x="153017" y="214307"/>
                  </a:lnTo>
                  <a:lnTo>
                    <a:pt x="153450" y="199149"/>
                  </a:lnTo>
                  <a:lnTo>
                    <a:pt x="153182" y="185077"/>
                  </a:lnTo>
                  <a:lnTo>
                    <a:pt x="153099" y="175220"/>
                  </a:lnTo>
                  <a:lnTo>
                    <a:pt x="157670" y="140906"/>
                  </a:lnTo>
                  <a:lnTo>
                    <a:pt x="165212" y="120513"/>
                  </a:lnTo>
                  <a:lnTo>
                    <a:pt x="177384" y="105379"/>
                  </a:lnTo>
                  <a:lnTo>
                    <a:pt x="194217" y="95963"/>
                  </a:lnTo>
                  <a:lnTo>
                    <a:pt x="215747" y="92722"/>
                  </a:lnTo>
                  <a:lnTo>
                    <a:pt x="391676" y="92722"/>
                  </a:lnTo>
                  <a:lnTo>
                    <a:pt x="384097" y="80801"/>
                  </a:lnTo>
                  <a:lnTo>
                    <a:pt x="350685" y="47393"/>
                  </a:lnTo>
                  <a:lnTo>
                    <a:pt x="310626" y="21926"/>
                  </a:lnTo>
                  <a:lnTo>
                    <a:pt x="265215" y="5697"/>
                  </a:lnTo>
                  <a:lnTo>
                    <a:pt x="215747" y="0"/>
                  </a:lnTo>
                  <a:close/>
                </a:path>
                <a:path w="431800" h="431800">
                  <a:moveTo>
                    <a:pt x="391676" y="92722"/>
                  </a:moveTo>
                  <a:lnTo>
                    <a:pt x="215747" y="92722"/>
                  </a:lnTo>
                  <a:lnTo>
                    <a:pt x="229215" y="93361"/>
                  </a:lnTo>
                  <a:lnTo>
                    <a:pt x="241900" y="95699"/>
                  </a:lnTo>
                  <a:lnTo>
                    <a:pt x="251712" y="100368"/>
                  </a:lnTo>
                  <a:lnTo>
                    <a:pt x="256565" y="108000"/>
                  </a:lnTo>
                  <a:lnTo>
                    <a:pt x="262336" y="111478"/>
                  </a:lnTo>
                  <a:lnTo>
                    <a:pt x="267254" y="118829"/>
                  </a:lnTo>
                  <a:lnTo>
                    <a:pt x="271240" y="129144"/>
                  </a:lnTo>
                  <a:lnTo>
                    <a:pt x="274218" y="141516"/>
                  </a:lnTo>
                  <a:lnTo>
                    <a:pt x="275221" y="144449"/>
                  </a:lnTo>
                  <a:lnTo>
                    <a:pt x="276656" y="153022"/>
                  </a:lnTo>
                  <a:lnTo>
                    <a:pt x="278616" y="165769"/>
                  </a:lnTo>
                  <a:lnTo>
                    <a:pt x="278714" y="172466"/>
                  </a:lnTo>
                  <a:lnTo>
                    <a:pt x="278307" y="180911"/>
                  </a:lnTo>
                  <a:lnTo>
                    <a:pt x="278523" y="182803"/>
                  </a:lnTo>
                  <a:lnTo>
                    <a:pt x="278447" y="185077"/>
                  </a:lnTo>
                  <a:lnTo>
                    <a:pt x="278200" y="199921"/>
                  </a:lnTo>
                  <a:lnTo>
                    <a:pt x="278664" y="214790"/>
                  </a:lnTo>
                  <a:lnTo>
                    <a:pt x="280303" y="227232"/>
                  </a:lnTo>
                  <a:lnTo>
                    <a:pt x="283578" y="234302"/>
                  </a:lnTo>
                  <a:lnTo>
                    <a:pt x="277014" y="239112"/>
                  </a:lnTo>
                  <a:lnTo>
                    <a:pt x="266844" y="242849"/>
                  </a:lnTo>
                  <a:lnTo>
                    <a:pt x="254805" y="245614"/>
                  </a:lnTo>
                  <a:lnTo>
                    <a:pt x="242633" y="247510"/>
                  </a:lnTo>
                  <a:lnTo>
                    <a:pt x="242798" y="252628"/>
                  </a:lnTo>
                  <a:lnTo>
                    <a:pt x="245490" y="253085"/>
                  </a:lnTo>
                  <a:lnTo>
                    <a:pt x="247535" y="255397"/>
                  </a:lnTo>
                  <a:lnTo>
                    <a:pt x="247535" y="258203"/>
                  </a:lnTo>
                  <a:lnTo>
                    <a:pt x="249402" y="265391"/>
                  </a:lnTo>
                  <a:lnTo>
                    <a:pt x="289356" y="274853"/>
                  </a:lnTo>
                  <a:lnTo>
                    <a:pt x="325352" y="304964"/>
                  </a:lnTo>
                  <a:lnTo>
                    <a:pt x="328167" y="321437"/>
                  </a:lnTo>
                  <a:lnTo>
                    <a:pt x="328167" y="369112"/>
                  </a:lnTo>
                  <a:lnTo>
                    <a:pt x="303312" y="384867"/>
                  </a:lnTo>
                  <a:lnTo>
                    <a:pt x="276024" y="396632"/>
                  </a:lnTo>
                  <a:lnTo>
                    <a:pt x="246704" y="403993"/>
                  </a:lnTo>
                  <a:lnTo>
                    <a:pt x="215747" y="406539"/>
                  </a:lnTo>
                  <a:lnTo>
                    <a:pt x="315366" y="406539"/>
                  </a:lnTo>
                  <a:lnTo>
                    <a:pt x="350685" y="384084"/>
                  </a:lnTo>
                  <a:lnTo>
                    <a:pt x="384097" y="350672"/>
                  </a:lnTo>
                  <a:lnTo>
                    <a:pt x="394812" y="333819"/>
                  </a:lnTo>
                  <a:lnTo>
                    <a:pt x="364159" y="333819"/>
                  </a:lnTo>
                  <a:lnTo>
                    <a:pt x="364159" y="333590"/>
                  </a:lnTo>
                  <a:lnTo>
                    <a:pt x="394957" y="333590"/>
                  </a:lnTo>
                  <a:lnTo>
                    <a:pt x="409565" y="310614"/>
                  </a:lnTo>
                  <a:lnTo>
                    <a:pt x="425797" y="265202"/>
                  </a:lnTo>
                  <a:lnTo>
                    <a:pt x="431495" y="215734"/>
                  </a:lnTo>
                  <a:lnTo>
                    <a:pt x="425797" y="166267"/>
                  </a:lnTo>
                  <a:lnTo>
                    <a:pt x="409565" y="120858"/>
                  </a:lnTo>
                  <a:lnTo>
                    <a:pt x="391676" y="92722"/>
                  </a:lnTo>
                  <a:close/>
                </a:path>
                <a:path w="431800" h="431800">
                  <a:moveTo>
                    <a:pt x="394957" y="333590"/>
                  </a:moveTo>
                  <a:lnTo>
                    <a:pt x="364159" y="333590"/>
                  </a:lnTo>
                  <a:lnTo>
                    <a:pt x="364159" y="333819"/>
                  </a:lnTo>
                  <a:lnTo>
                    <a:pt x="394812" y="333819"/>
                  </a:lnTo>
                  <a:lnTo>
                    <a:pt x="394957" y="333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7479" y="1514347"/>
              <a:ext cx="518185" cy="430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6095" y="1621712"/>
              <a:ext cx="219508" cy="2290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85542" y="1250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694" y="1173001"/>
              <a:ext cx="1350391" cy="13268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40688" y="5949010"/>
              <a:ext cx="1576705" cy="315595"/>
            </a:xfrm>
            <a:custGeom>
              <a:avLst/>
              <a:gdLst/>
              <a:ahLst/>
              <a:cxnLst/>
              <a:rect l="l" t="t" r="r" b="b"/>
              <a:pathLst>
                <a:path w="1576705" h="315595">
                  <a:moveTo>
                    <a:pt x="1576120" y="0"/>
                  </a:moveTo>
                  <a:lnTo>
                    <a:pt x="0" y="0"/>
                  </a:lnTo>
                  <a:lnTo>
                    <a:pt x="0" y="315442"/>
                  </a:lnTo>
                  <a:lnTo>
                    <a:pt x="1576120" y="315442"/>
                  </a:lnTo>
                  <a:lnTo>
                    <a:pt x="1576120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84817" y="5897053"/>
            <a:ext cx="128841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sz="2300" b="1" spc="-5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114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300" b="1" spc="5" dirty="0">
                <a:solidFill>
                  <a:srgbClr val="FFFFFF"/>
                </a:solidFill>
                <a:latin typeface="Mont"/>
                <a:cs typeface="Mont"/>
              </a:rPr>
              <a:t>.</a:t>
            </a:r>
            <a:r>
              <a:rPr sz="2300" b="1" spc="45" dirty="0">
                <a:solidFill>
                  <a:srgbClr val="FFFFFF"/>
                </a:solidFill>
                <a:latin typeface="Mont"/>
                <a:cs typeface="Mont"/>
              </a:rPr>
              <a:t>000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44454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34437" y="5897053"/>
            <a:ext cx="119634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+2.500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79995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07861" y="5897053"/>
            <a:ext cx="9207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lang="fr-BE"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50</a:t>
            </a: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0</a:t>
            </a:r>
            <a:r>
              <a:rPr sz="2300" b="1" spc="-315" dirty="0" smtClean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 dirty="0">
              <a:latin typeface="Mont"/>
              <a:cs typeface="Mon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5825" y="180033"/>
            <a:ext cx="7297420" cy="5580380"/>
            <a:chOff x="95825" y="180033"/>
            <a:chExt cx="7297420" cy="5580380"/>
          </a:xfrm>
        </p:grpSpPr>
        <p:sp>
          <p:nvSpPr>
            <p:cNvPr id="22" name="object 22"/>
            <p:cNvSpPr/>
            <p:nvPr/>
          </p:nvSpPr>
          <p:spPr>
            <a:xfrm>
              <a:off x="4249991" y="1178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849375" y="111760"/>
                  </a:moveTo>
                  <a:lnTo>
                    <a:pt x="0" y="111760"/>
                  </a:lnTo>
                  <a:lnTo>
                    <a:pt x="0" y="603504"/>
                  </a:lnTo>
                  <a:lnTo>
                    <a:pt x="5267" y="629610"/>
                  </a:lnTo>
                  <a:lnTo>
                    <a:pt x="19635" y="650924"/>
                  </a:lnTo>
                  <a:lnTo>
                    <a:pt x="40949" y="665292"/>
                  </a:lnTo>
                  <a:lnTo>
                    <a:pt x="67055" y="670560"/>
                  </a:lnTo>
                  <a:lnTo>
                    <a:pt x="782319" y="670560"/>
                  </a:lnTo>
                  <a:lnTo>
                    <a:pt x="808426" y="665292"/>
                  </a:lnTo>
                  <a:lnTo>
                    <a:pt x="829740" y="650924"/>
                  </a:lnTo>
                  <a:lnTo>
                    <a:pt x="844108" y="629610"/>
                  </a:lnTo>
                  <a:lnTo>
                    <a:pt x="849375" y="603504"/>
                  </a:lnTo>
                  <a:lnTo>
                    <a:pt x="849375" y="581152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849375" y="178816"/>
                  </a:lnTo>
                  <a:lnTo>
                    <a:pt x="849375" y="111760"/>
                  </a:lnTo>
                  <a:close/>
                </a:path>
                <a:path w="849629" h="670560">
                  <a:moveTo>
                    <a:pt x="424687" y="178816"/>
                  </a:moveTo>
                  <a:lnTo>
                    <a:pt x="378574" y="184129"/>
                  </a:lnTo>
                  <a:lnTo>
                    <a:pt x="336237" y="199263"/>
                  </a:lnTo>
                  <a:lnTo>
                    <a:pt x="298884" y="223011"/>
                  </a:lnTo>
                  <a:lnTo>
                    <a:pt x="267727" y="254164"/>
                  </a:lnTo>
                  <a:lnTo>
                    <a:pt x="243974" y="291516"/>
                  </a:lnTo>
                  <a:lnTo>
                    <a:pt x="228835" y="333858"/>
                  </a:lnTo>
                  <a:lnTo>
                    <a:pt x="223519" y="379984"/>
                  </a:lnTo>
                  <a:lnTo>
                    <a:pt x="228835" y="426109"/>
                  </a:lnTo>
                  <a:lnTo>
                    <a:pt x="243974" y="468451"/>
                  </a:lnTo>
                  <a:lnTo>
                    <a:pt x="267727" y="505803"/>
                  </a:lnTo>
                  <a:lnTo>
                    <a:pt x="298884" y="536956"/>
                  </a:lnTo>
                  <a:lnTo>
                    <a:pt x="336237" y="560704"/>
                  </a:lnTo>
                  <a:lnTo>
                    <a:pt x="378574" y="575838"/>
                  </a:lnTo>
                  <a:lnTo>
                    <a:pt x="424687" y="581152"/>
                  </a:lnTo>
                  <a:lnTo>
                    <a:pt x="470801" y="575838"/>
                  </a:lnTo>
                  <a:lnTo>
                    <a:pt x="513138" y="560704"/>
                  </a:lnTo>
                  <a:lnTo>
                    <a:pt x="550491" y="536956"/>
                  </a:lnTo>
                  <a:lnTo>
                    <a:pt x="581648" y="505803"/>
                  </a:lnTo>
                  <a:lnTo>
                    <a:pt x="605401" y="468451"/>
                  </a:lnTo>
                  <a:lnTo>
                    <a:pt x="620540" y="426109"/>
                  </a:lnTo>
                  <a:lnTo>
                    <a:pt x="625855" y="379984"/>
                  </a:lnTo>
                  <a:lnTo>
                    <a:pt x="620540" y="333858"/>
                  </a:lnTo>
                  <a:lnTo>
                    <a:pt x="605401" y="291516"/>
                  </a:lnTo>
                  <a:lnTo>
                    <a:pt x="581648" y="254164"/>
                  </a:lnTo>
                  <a:lnTo>
                    <a:pt x="550491" y="223011"/>
                  </a:lnTo>
                  <a:lnTo>
                    <a:pt x="513138" y="199263"/>
                  </a:lnTo>
                  <a:lnTo>
                    <a:pt x="470801" y="184129"/>
                  </a:lnTo>
                  <a:lnTo>
                    <a:pt x="424687" y="178816"/>
                  </a:lnTo>
                  <a:close/>
                </a:path>
                <a:path w="849629" h="670560">
                  <a:moveTo>
                    <a:pt x="849375" y="178816"/>
                  </a:move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849375" y="581152"/>
                  </a:lnTo>
                  <a:lnTo>
                    <a:pt x="849375" y="290576"/>
                  </a:lnTo>
                  <a:lnTo>
                    <a:pt x="715263" y="290576"/>
                  </a:lnTo>
                  <a:lnTo>
                    <a:pt x="697863" y="287066"/>
                  </a:lnTo>
                  <a:lnTo>
                    <a:pt x="683653" y="277491"/>
                  </a:lnTo>
                  <a:lnTo>
                    <a:pt x="674073" y="263283"/>
                  </a:lnTo>
                  <a:lnTo>
                    <a:pt x="670559" y="245872"/>
                  </a:lnTo>
                  <a:lnTo>
                    <a:pt x="674073" y="228482"/>
                  </a:lnTo>
                  <a:lnTo>
                    <a:pt x="683653" y="214271"/>
                  </a:lnTo>
                  <a:lnTo>
                    <a:pt x="697863" y="204684"/>
                  </a:lnTo>
                  <a:lnTo>
                    <a:pt x="715263" y="201168"/>
                  </a:lnTo>
                  <a:lnTo>
                    <a:pt x="849375" y="201168"/>
                  </a:lnTo>
                  <a:lnTo>
                    <a:pt x="849375" y="178816"/>
                  </a:lnTo>
                  <a:close/>
                </a:path>
                <a:path w="849629" h="670560">
                  <a:moveTo>
                    <a:pt x="715263" y="201168"/>
                  </a:moveTo>
                  <a:lnTo>
                    <a:pt x="697863" y="204684"/>
                  </a:lnTo>
                  <a:lnTo>
                    <a:pt x="683653" y="214271"/>
                  </a:lnTo>
                  <a:lnTo>
                    <a:pt x="674073" y="228482"/>
                  </a:lnTo>
                  <a:lnTo>
                    <a:pt x="670559" y="245872"/>
                  </a:lnTo>
                  <a:lnTo>
                    <a:pt x="674073" y="263283"/>
                  </a:lnTo>
                  <a:lnTo>
                    <a:pt x="683653" y="277491"/>
                  </a:lnTo>
                  <a:lnTo>
                    <a:pt x="697863" y="287066"/>
                  </a:lnTo>
                  <a:lnTo>
                    <a:pt x="715263" y="290576"/>
                  </a:lnTo>
                  <a:lnTo>
                    <a:pt x="732664" y="287066"/>
                  </a:lnTo>
                  <a:lnTo>
                    <a:pt x="746874" y="277491"/>
                  </a:lnTo>
                  <a:lnTo>
                    <a:pt x="756454" y="263283"/>
                  </a:lnTo>
                  <a:lnTo>
                    <a:pt x="759967" y="245872"/>
                  </a:lnTo>
                  <a:lnTo>
                    <a:pt x="756454" y="228482"/>
                  </a:lnTo>
                  <a:lnTo>
                    <a:pt x="746874" y="214271"/>
                  </a:lnTo>
                  <a:lnTo>
                    <a:pt x="732664" y="204684"/>
                  </a:lnTo>
                  <a:lnTo>
                    <a:pt x="715263" y="201168"/>
                  </a:lnTo>
                  <a:close/>
                </a:path>
                <a:path w="849629" h="670560">
                  <a:moveTo>
                    <a:pt x="849375" y="201168"/>
                  </a:moveTo>
                  <a:lnTo>
                    <a:pt x="715263" y="201168"/>
                  </a:lnTo>
                  <a:lnTo>
                    <a:pt x="732664" y="204684"/>
                  </a:lnTo>
                  <a:lnTo>
                    <a:pt x="746874" y="214271"/>
                  </a:lnTo>
                  <a:lnTo>
                    <a:pt x="756454" y="228482"/>
                  </a:lnTo>
                  <a:lnTo>
                    <a:pt x="759967" y="245872"/>
                  </a:lnTo>
                  <a:lnTo>
                    <a:pt x="756454" y="263283"/>
                  </a:lnTo>
                  <a:lnTo>
                    <a:pt x="746874" y="277491"/>
                  </a:lnTo>
                  <a:lnTo>
                    <a:pt x="732664" y="287066"/>
                  </a:lnTo>
                  <a:lnTo>
                    <a:pt x="715263" y="290576"/>
                  </a:lnTo>
                  <a:lnTo>
                    <a:pt x="849375" y="290576"/>
                  </a:lnTo>
                  <a:lnTo>
                    <a:pt x="849375" y="201168"/>
                  </a:lnTo>
                  <a:close/>
                </a:path>
                <a:path w="849629" h="670560">
                  <a:moveTo>
                    <a:pt x="558799" y="0"/>
                  </a:moveTo>
                  <a:lnTo>
                    <a:pt x="290575" y="0"/>
                  </a:lnTo>
                  <a:lnTo>
                    <a:pt x="245871" y="111760"/>
                  </a:lnTo>
                  <a:lnTo>
                    <a:pt x="603503" y="111760"/>
                  </a:lnTo>
                  <a:lnTo>
                    <a:pt x="55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603503" y="111760"/>
                  </a:moveTo>
                  <a:lnTo>
                    <a:pt x="849375" y="111760"/>
                  </a:lnTo>
                  <a:lnTo>
                    <a:pt x="849375" y="603504"/>
                  </a:lnTo>
                  <a:lnTo>
                    <a:pt x="844108" y="629610"/>
                  </a:lnTo>
                  <a:lnTo>
                    <a:pt x="829740" y="650924"/>
                  </a:lnTo>
                  <a:lnTo>
                    <a:pt x="808426" y="665292"/>
                  </a:lnTo>
                  <a:lnTo>
                    <a:pt x="782319" y="670560"/>
                  </a:lnTo>
                  <a:lnTo>
                    <a:pt x="67055" y="670560"/>
                  </a:lnTo>
                  <a:lnTo>
                    <a:pt x="40949" y="665292"/>
                  </a:lnTo>
                  <a:lnTo>
                    <a:pt x="19635" y="650924"/>
                  </a:lnTo>
                  <a:lnTo>
                    <a:pt x="5267" y="629610"/>
                  </a:lnTo>
                  <a:lnTo>
                    <a:pt x="0" y="603504"/>
                  </a:lnTo>
                  <a:lnTo>
                    <a:pt x="0" y="111760"/>
                  </a:lnTo>
                  <a:lnTo>
                    <a:pt x="245871" y="111760"/>
                  </a:lnTo>
                  <a:lnTo>
                    <a:pt x="290575" y="0"/>
                  </a:lnTo>
                  <a:lnTo>
                    <a:pt x="558799" y="0"/>
                  </a:lnTo>
                  <a:lnTo>
                    <a:pt x="603503" y="111760"/>
                  </a:lnTo>
                  <a:close/>
                </a:path>
                <a:path w="849629" h="670560">
                  <a:moveTo>
                    <a:pt x="625855" y="379984"/>
                  </a:move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close/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168" y="1700568"/>
              <a:ext cx="134112" cy="1341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62016" y="1566456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34112" y="0"/>
                  </a:lnTo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74750" y="1743951"/>
              <a:ext cx="307975" cy="293370"/>
            </a:xfrm>
            <a:custGeom>
              <a:avLst/>
              <a:gdLst/>
              <a:ahLst/>
              <a:cxnLst/>
              <a:rect l="l" t="t" r="r" b="b"/>
              <a:pathLst>
                <a:path w="307975" h="293369">
                  <a:moveTo>
                    <a:pt x="153898" y="0"/>
                  </a:moveTo>
                  <a:lnTo>
                    <a:pt x="105252" y="7467"/>
                  </a:lnTo>
                  <a:lnTo>
                    <a:pt x="63005" y="28262"/>
                  </a:lnTo>
                  <a:lnTo>
                    <a:pt x="29691" y="59971"/>
                  </a:lnTo>
                  <a:lnTo>
                    <a:pt x="7845" y="100182"/>
                  </a:lnTo>
                  <a:lnTo>
                    <a:pt x="0" y="146481"/>
                  </a:lnTo>
                  <a:lnTo>
                    <a:pt x="7845" y="192774"/>
                  </a:lnTo>
                  <a:lnTo>
                    <a:pt x="29691" y="232981"/>
                  </a:lnTo>
                  <a:lnTo>
                    <a:pt x="63005" y="264689"/>
                  </a:lnTo>
                  <a:lnTo>
                    <a:pt x="105252" y="285483"/>
                  </a:lnTo>
                  <a:lnTo>
                    <a:pt x="153898" y="292950"/>
                  </a:lnTo>
                  <a:lnTo>
                    <a:pt x="202544" y="285483"/>
                  </a:lnTo>
                  <a:lnTo>
                    <a:pt x="244791" y="264689"/>
                  </a:lnTo>
                  <a:lnTo>
                    <a:pt x="278105" y="232981"/>
                  </a:lnTo>
                  <a:lnTo>
                    <a:pt x="299951" y="192774"/>
                  </a:lnTo>
                  <a:lnTo>
                    <a:pt x="307797" y="146481"/>
                  </a:lnTo>
                  <a:lnTo>
                    <a:pt x="299951" y="100182"/>
                  </a:lnTo>
                  <a:lnTo>
                    <a:pt x="278105" y="59971"/>
                  </a:lnTo>
                  <a:lnTo>
                    <a:pt x="244791" y="28262"/>
                  </a:lnTo>
                  <a:lnTo>
                    <a:pt x="202544" y="7467"/>
                  </a:lnTo>
                  <a:lnTo>
                    <a:pt x="153898" y="0"/>
                  </a:lnTo>
                  <a:close/>
                </a:path>
              </a:pathLst>
            </a:custGeom>
            <a:solidFill>
              <a:srgbClr val="33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0689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0218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86350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5" y="180033"/>
              <a:ext cx="866477" cy="89907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9193" y="1681939"/>
              <a:ext cx="151765" cy="309245"/>
            </a:xfrm>
            <a:custGeom>
              <a:avLst/>
              <a:gdLst/>
              <a:ahLst/>
              <a:cxnLst/>
              <a:rect l="l" t="t" r="r" b="b"/>
              <a:pathLst>
                <a:path w="151765" h="309244">
                  <a:moveTo>
                    <a:pt x="0" y="0"/>
                  </a:moveTo>
                  <a:lnTo>
                    <a:pt x="0" y="308978"/>
                  </a:lnTo>
                  <a:lnTo>
                    <a:pt x="151206" y="150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39299" y="2569895"/>
            <a:ext cx="2419985" cy="287258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>
              <a:lnSpc>
                <a:spcPts val="1500"/>
              </a:lnSpc>
              <a:spcBef>
                <a:spcPts val="200"/>
              </a:spcBef>
            </a:pP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2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.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0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le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ga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&amp; 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100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K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imp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ession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e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dat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a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campaig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15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:</a:t>
            </a:r>
            <a:endParaRPr sz="1300" dirty="0">
              <a:latin typeface="Mont-Heavy"/>
              <a:cs typeface="Mont-Heavy"/>
            </a:endParaRPr>
          </a:p>
          <a:p>
            <a:pPr marL="12700" marR="213360">
              <a:lnSpc>
                <a:spcPts val="1500"/>
              </a:lnSpc>
              <a:spcBef>
                <a:spcPts val="565"/>
              </a:spcBef>
            </a:pP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diffuson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article 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réseaux 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g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oup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osse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endParaRPr sz="1300" dirty="0">
              <a:latin typeface="Mont-Book"/>
              <a:cs typeface="Mont-Book"/>
            </a:endParaRPr>
          </a:p>
          <a:p>
            <a:pPr marL="12700" marR="29209">
              <a:lnSpc>
                <a:spcPts val="1500"/>
              </a:lnSpc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éseau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sociau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oucher 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ga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2</a:t>
            </a:r>
            <a:r>
              <a:rPr sz="1300" spc="-55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00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0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lectu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qualitatives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Nous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ciblons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personnes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intéressées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thématique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edirige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si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o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  pag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 err="1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 err="1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4851" y="2569895"/>
            <a:ext cx="2402840" cy="12484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03200">
              <a:lnSpc>
                <a:spcPts val="1500"/>
              </a:lnSpc>
              <a:spcBef>
                <a:spcPts val="200"/>
              </a:spcBef>
            </a:pP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odu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tio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epor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tage  vidé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ph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to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65" dirty="0">
                <a:solidFill>
                  <a:srgbClr val="00AEEF"/>
                </a:solidFill>
                <a:latin typeface="Mont-Heavy"/>
                <a:cs typeface="Mont-Heavy"/>
              </a:rPr>
              <a:t>v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e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témoignage</a:t>
            </a:r>
            <a:endParaRPr sz="1300">
              <a:latin typeface="Mont-Heavy"/>
              <a:cs typeface="Mont-Heavy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éalis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ph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ot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vidéo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pour 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illust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90501" y="2569895"/>
            <a:ext cx="2631399" cy="224420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D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iffusio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job</a:t>
            </a:r>
            <a:r>
              <a:rPr lang="fr-BE"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 / une formation </a:t>
            </a:r>
          </a:p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(</a:t>
            </a:r>
            <a:r>
              <a:rPr sz="1300" b="1" spc="-13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 smtClean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g</a:t>
            </a:r>
            <a:r>
              <a:rPr sz="1300" b="1" spc="-45" dirty="0" smtClean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emiu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m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</a:t>
            </a:r>
            <a:r>
              <a:rPr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b</a:t>
            </a:r>
            <a:r>
              <a:rPr lang="fr-BE"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 / Target premium formation) </a:t>
            </a:r>
            <a:endParaRPr sz="1300" dirty="0" smtClean="0">
              <a:latin typeface="Mont-Heavy"/>
              <a:cs typeface="Mont-Heavy"/>
            </a:endParaRPr>
          </a:p>
          <a:p>
            <a:pPr marL="12700" marR="116205">
              <a:lnSpc>
                <a:spcPts val="1500"/>
              </a:lnSpc>
              <a:spcBef>
                <a:spcPts val="565"/>
              </a:spcBef>
            </a:pP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ences.b</a:t>
            </a:r>
            <a:r>
              <a:rPr sz="1300" spc="-2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References </a:t>
            </a:r>
            <a:r>
              <a:rPr lang="fr-BE"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academy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éseaux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partenaires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+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ampagnes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sponsorisée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ciblée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300" dirty="0">
              <a:latin typeface="Mont-Book"/>
              <a:cs typeface="Mont-Book"/>
            </a:endParaRPr>
          </a:p>
          <a:p>
            <a:pPr marL="12700">
              <a:lnSpc>
                <a:spcPts val="1530"/>
              </a:lnSpc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r>
              <a:rPr lang="fr-BE"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leads garantis.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36976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231F20"/>
                </a:solidFill>
                <a:latin typeface="Mont-Heavy"/>
                <a:cs typeface="Mont-Heavy"/>
              </a:rPr>
              <a:t>U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n coup de boost</a:t>
            </a:r>
            <a:r>
              <a:rPr sz="3000" spc="-280" dirty="0">
                <a:solidFill>
                  <a:srgbClr val="231F20"/>
                </a:solidFill>
                <a:latin typeface="Mont-Heavy"/>
                <a:cs typeface="Mont-Heavy"/>
              </a:rPr>
              <a:t> 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?</a:t>
            </a:r>
            <a:endParaRPr sz="3000">
              <a:latin typeface="Mont-Heavy"/>
              <a:cs typeface="Mont-Heavy"/>
            </a:endParaRPr>
          </a:p>
        </p:txBody>
      </p:sp>
    </p:spTree>
    <p:extLst>
      <p:ext uri="{BB962C8B-B14F-4D97-AF65-F5344CB8AC3E}">
        <p14:creationId xmlns:p14="http://schemas.microsoft.com/office/powerpoint/2010/main" val="72928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79995" y="6749999"/>
                </a:lnTo>
                <a:lnTo>
                  <a:pt x="1079995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79995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03831" y="5925189"/>
            <a:ext cx="8160539" cy="626454"/>
          </a:xfrm>
          <a:prstGeom prst="rect">
            <a:avLst/>
          </a:prstGeom>
          <a:solidFill>
            <a:srgbClr val="0076A3"/>
          </a:solidFill>
        </p:spPr>
        <p:txBody>
          <a:bodyPr vert="horz" wrap="square" lIns="0" tIns="163195" rIns="0" bIns="0" rtlCol="0">
            <a:spAutoFit/>
          </a:bodyPr>
          <a:lstStyle/>
          <a:p>
            <a:pPr marL="3023870" marR="1516380" indent="-1499870">
              <a:lnSpc>
                <a:spcPts val="1800"/>
              </a:lnSpc>
              <a:spcBef>
                <a:spcPts val="1285"/>
              </a:spcBef>
            </a:pPr>
            <a:r>
              <a:rPr lang="fr-BE" sz="180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                       </a:t>
            </a:r>
            <a:r>
              <a:rPr sz="180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Deadline</a:t>
            </a:r>
            <a:r>
              <a:rPr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50" dirty="0" err="1">
                <a:solidFill>
                  <a:srgbClr val="FFFFFF"/>
                </a:solidFill>
                <a:latin typeface="Mont-Heavy"/>
                <a:cs typeface="Mont-Heavy"/>
              </a:rPr>
              <a:t>réservation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:</a:t>
            </a:r>
            <a:r>
              <a:rPr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25/02                                             </a:t>
            </a:r>
            <a:r>
              <a:rPr sz="18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37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800" b="1" spc="-45" dirty="0">
                <a:solidFill>
                  <a:srgbClr val="FFFFFF"/>
                </a:solidFill>
                <a:latin typeface="Mont-Heavy"/>
                <a:cs typeface="Mont-Heavy"/>
              </a:rPr>
              <a:t>i</a:t>
            </a:r>
            <a:r>
              <a:rPr sz="1800" b="1" spc="-65" dirty="0">
                <a:solidFill>
                  <a:srgbClr val="FFFFFF"/>
                </a:solidFill>
                <a:latin typeface="Mont-Heavy"/>
                <a:cs typeface="Mont-Heavy"/>
              </a:rPr>
              <a:t>ff</a:t>
            </a:r>
            <a:r>
              <a:rPr sz="1800" b="1" spc="-45" dirty="0">
                <a:solidFill>
                  <a:srgbClr val="FFFFFF"/>
                </a:solidFill>
                <a:latin typeface="Mont-Heavy"/>
                <a:cs typeface="Mont-Heavy"/>
              </a:rPr>
              <a:t>usio</a:t>
            </a:r>
            <a:r>
              <a:rPr sz="1800" b="1" spc="135" dirty="0">
                <a:solidFill>
                  <a:srgbClr val="FFFFFF"/>
                </a:solidFill>
                <a:latin typeface="Mont-Heavy"/>
                <a:cs typeface="Mont-Heavy"/>
              </a:rPr>
              <a:t>n</a:t>
            </a:r>
            <a:r>
              <a:rPr sz="1800" b="1" dirty="0">
                <a:solidFill>
                  <a:srgbClr val="FFFFFF"/>
                </a:solidFill>
                <a:latin typeface="Mont-Heavy"/>
                <a:cs typeface="Mont-Heavy"/>
              </a:rPr>
              <a:t>: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45" dirty="0" err="1">
                <a:solidFill>
                  <a:srgbClr val="FFFFFF"/>
                </a:solidFill>
                <a:latin typeface="Mont-Heavy"/>
                <a:cs typeface="Mont-Heavy"/>
              </a:rPr>
              <a:t>àp</a:t>
            </a:r>
            <a:r>
              <a:rPr sz="1800" b="1" dirty="0" err="1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1800" b="1" spc="-90" smtClean="0">
                <a:solidFill>
                  <a:srgbClr val="FFFFFF"/>
                </a:solidFill>
                <a:latin typeface="Mont-Heavy"/>
                <a:cs typeface="Mont-Heavy"/>
              </a:rPr>
              <a:t>11/03</a:t>
            </a:r>
            <a:endParaRPr sz="1800" dirty="0">
              <a:latin typeface="Mont-Heavy"/>
              <a:cs typeface="Mont-Heavy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87219"/>
              </p:ext>
            </p:extLst>
          </p:nvPr>
        </p:nvGraphicFramePr>
        <p:xfrm>
          <a:off x="2110984" y="1219200"/>
          <a:ext cx="8132444" cy="465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505"/>
                <a:gridCol w="1871980"/>
                <a:gridCol w="1871980"/>
                <a:gridCol w="1871979"/>
              </a:tblGrid>
              <a:tr h="3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802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Formation ou </a:t>
                      </a:r>
                      <a:b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</a:t>
                      </a:r>
                      <a:r>
                        <a:rPr sz="1150" b="0" spc="-4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compl</a:t>
                      </a:r>
                      <a:r>
                        <a:rPr sz="1150" b="0" spc="-5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5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sz="1150" b="0" spc="-5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sz="1150" b="0" spc="-11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sz="1150" b="0" spc="-2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 smtClean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6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fr-BE" sz="1100" spc="-2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isue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70" marB="0">
                    <a:lnR w="6350">
                      <a:solidFill>
                        <a:srgbClr val="DCDDDE"/>
                      </a:solidFill>
                      <a:prstDash val="soli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1270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baseline="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pt-BR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L x 140 H mm</a:t>
                      </a:r>
                      <a:endParaRPr sz="1100" spc="-30" dirty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PDF</a:t>
                      </a: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lang="sv-SE" sz="1100" spc="-6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mm</a:t>
                      </a:r>
                      <a:r>
                        <a:rPr lang="sv-SE" sz="1100" spc="-15" baseline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sv-SE" sz="1100" spc="-3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L x 140 H mm</a:t>
                      </a: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PDF</a:t>
                      </a: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181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1625" marR="40640" indent="709295" algn="r">
                        <a:lnSpc>
                          <a:spcPts val="12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éalisé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par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dossie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791845" marR="42545" indent="-414020" algn="r">
                        <a:lnSpc>
                          <a:spcPts val="12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iffusio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6985" marB="0">
                    <a:lnR w="9525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9525">
                      <a:solidFill>
                        <a:srgbClr val="DCDDDE"/>
                      </a:solidFill>
                      <a:prstDash val="solid"/>
                    </a:lnR>
                    <a:lnT w="12700">
                      <a:solidFill>
                        <a:srgbClr val="DCDDDE"/>
                      </a:solidFill>
                      <a:prstDash val="solid"/>
                    </a:lnT>
                    <a:lnB w="190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r>
                        <a:rPr lang="fr-BE" sz="1100" baseline="0" dirty="0" smtClean="0">
                          <a:solidFill>
                            <a:schemeClr val="tx1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indent="-55880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06045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31369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24765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5095" marR="250825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573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6350">
                      <a:solidFill>
                        <a:srgbClr val="DCDDDE"/>
                      </a:solidFill>
                      <a:prstDash val="solid"/>
                    </a:lnL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1026794" marR="42545" indent="41020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Bannerin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eb  (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2405">
                        <a:lnSpc>
                          <a:spcPts val="118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0180" marR="162560" algn="ctr">
                        <a:lnSpc>
                          <a:spcPts val="1200"/>
                        </a:lnSpc>
                        <a:spcBef>
                          <a:spcPts val="116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orma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84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edi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ection</a:t>
                      </a:r>
                      <a:endParaRPr lang="fr-BE" sz="1100" spc="-1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4732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2590800"/>
            <a:ext cx="246354" cy="246354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5332505"/>
            <a:ext cx="246354" cy="246354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8371" y="5332505"/>
            <a:ext cx="246354" cy="246354"/>
          </a:xfrm>
          <a:prstGeom prst="rect">
            <a:avLst/>
          </a:prstGeom>
        </p:spPr>
      </p:pic>
      <p:sp>
        <p:nvSpPr>
          <p:cNvPr id="13" name="object 6"/>
          <p:cNvSpPr txBox="1">
            <a:spLocks/>
          </p:cNvSpPr>
          <p:nvPr/>
        </p:nvSpPr>
        <p:spPr>
          <a:xfrm rot="16200000">
            <a:off x="8626463" y="3966680"/>
            <a:ext cx="3596415" cy="32060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BRANDING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 rot="16200000">
            <a:off x="52748" y="2943802"/>
            <a:ext cx="3377196" cy="6412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>
                <a:latin typeface="Mont-Book"/>
              </a:rPr>
              <a:t>RECRUTEMENT</a:t>
            </a:r>
          </a:p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&amp; FORMATION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2887" y="1575804"/>
            <a:ext cx="8160539" cy="33771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2110983" y="2328775"/>
            <a:ext cx="8177056" cy="35964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1247300" y="362899"/>
            <a:ext cx="39584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000" b="1" kern="0" spc="-10" dirty="0" smtClean="0">
                <a:solidFill>
                  <a:srgbClr val="231F20"/>
                </a:solidFill>
                <a:latin typeface="Mont-Heavy"/>
                <a:ea typeface="+mj-ea"/>
              </a:rPr>
              <a:t>INFOS TECHNIQUES</a:t>
            </a:r>
            <a:endParaRPr lang="fr-BE" dirty="0"/>
          </a:p>
        </p:txBody>
      </p:sp>
      <p:sp>
        <p:nvSpPr>
          <p:cNvPr id="24" name="object 9"/>
          <p:cNvSpPr/>
          <p:nvPr/>
        </p:nvSpPr>
        <p:spPr>
          <a:xfrm>
            <a:off x="215900" y="220682"/>
            <a:ext cx="728425" cy="732791"/>
          </a:xfrm>
          <a:custGeom>
            <a:avLst/>
            <a:gdLst/>
            <a:ahLst/>
            <a:cxnLst/>
            <a:rect l="l" t="t" r="r" b="b"/>
            <a:pathLst>
              <a:path w="793750" h="793750">
                <a:moveTo>
                  <a:pt x="335699" y="627062"/>
                </a:moveTo>
                <a:lnTo>
                  <a:pt x="350504" y="630499"/>
                </a:lnTo>
                <a:lnTo>
                  <a:pt x="365648" y="632983"/>
                </a:lnTo>
                <a:lnTo>
                  <a:pt x="381111" y="634492"/>
                </a:lnTo>
                <a:lnTo>
                  <a:pt x="396875" y="635000"/>
                </a:lnTo>
                <a:lnTo>
                  <a:pt x="444849" y="630158"/>
                </a:lnTo>
                <a:lnTo>
                  <a:pt x="489540" y="616275"/>
                </a:lnTo>
                <a:lnTo>
                  <a:pt x="529988" y="594310"/>
                </a:lnTo>
                <a:lnTo>
                  <a:pt x="565234" y="565224"/>
                </a:lnTo>
                <a:lnTo>
                  <a:pt x="594317" y="529977"/>
                </a:lnTo>
                <a:lnTo>
                  <a:pt x="616279" y="489530"/>
                </a:lnTo>
                <a:lnTo>
                  <a:pt x="630159" y="444842"/>
                </a:lnTo>
                <a:lnTo>
                  <a:pt x="635000" y="396875"/>
                </a:lnTo>
                <a:lnTo>
                  <a:pt x="630159" y="348907"/>
                </a:lnTo>
                <a:lnTo>
                  <a:pt x="616279" y="304219"/>
                </a:lnTo>
                <a:lnTo>
                  <a:pt x="594317" y="263772"/>
                </a:lnTo>
                <a:lnTo>
                  <a:pt x="565234" y="228525"/>
                </a:lnTo>
                <a:lnTo>
                  <a:pt x="529988" y="199439"/>
                </a:lnTo>
                <a:lnTo>
                  <a:pt x="489540" y="177474"/>
                </a:lnTo>
                <a:lnTo>
                  <a:pt x="444849" y="163591"/>
                </a:lnTo>
                <a:lnTo>
                  <a:pt x="396875" y="158750"/>
                </a:lnTo>
                <a:lnTo>
                  <a:pt x="348896" y="163591"/>
                </a:lnTo>
                <a:lnTo>
                  <a:pt x="304203" y="177474"/>
                </a:lnTo>
                <a:lnTo>
                  <a:pt x="263755" y="199439"/>
                </a:lnTo>
                <a:lnTo>
                  <a:pt x="228511" y="228525"/>
                </a:lnTo>
                <a:lnTo>
                  <a:pt x="199429" y="263772"/>
                </a:lnTo>
                <a:lnTo>
                  <a:pt x="177469" y="304219"/>
                </a:lnTo>
                <a:lnTo>
                  <a:pt x="163589" y="348907"/>
                </a:lnTo>
                <a:lnTo>
                  <a:pt x="158750" y="396875"/>
                </a:lnTo>
                <a:lnTo>
                  <a:pt x="159141" y="410673"/>
                </a:lnTo>
                <a:lnTo>
                  <a:pt x="160304" y="424245"/>
                </a:lnTo>
                <a:lnTo>
                  <a:pt x="162216" y="437571"/>
                </a:lnTo>
                <a:lnTo>
                  <a:pt x="164858" y="450634"/>
                </a:lnTo>
              </a:path>
              <a:path w="793750" h="793750">
                <a:moveTo>
                  <a:pt x="279920" y="692048"/>
                </a:moveTo>
                <a:lnTo>
                  <a:pt x="292591" y="696770"/>
                </a:lnTo>
                <a:lnTo>
                  <a:pt x="305522" y="700963"/>
                </a:lnTo>
                <a:lnTo>
                  <a:pt x="318698" y="704614"/>
                </a:lnTo>
                <a:lnTo>
                  <a:pt x="332105" y="707707"/>
                </a:lnTo>
                <a:lnTo>
                  <a:pt x="349250" y="793750"/>
                </a:lnTo>
                <a:lnTo>
                  <a:pt x="444500" y="793750"/>
                </a:lnTo>
                <a:lnTo>
                  <a:pt x="461645" y="707707"/>
                </a:lnTo>
                <a:lnTo>
                  <a:pt x="490855" y="700172"/>
                </a:lnTo>
                <a:lnTo>
                  <a:pt x="518875" y="690013"/>
                </a:lnTo>
                <a:lnTo>
                  <a:pt x="545589" y="677353"/>
                </a:lnTo>
                <a:lnTo>
                  <a:pt x="570877" y="662317"/>
                </a:lnTo>
                <a:lnTo>
                  <a:pt x="643864" y="711212"/>
                </a:lnTo>
                <a:lnTo>
                  <a:pt x="711212" y="643902"/>
                </a:lnTo>
                <a:lnTo>
                  <a:pt x="662279" y="570877"/>
                </a:lnTo>
                <a:lnTo>
                  <a:pt x="677332" y="545594"/>
                </a:lnTo>
                <a:lnTo>
                  <a:pt x="689994" y="518880"/>
                </a:lnTo>
                <a:lnTo>
                  <a:pt x="700155" y="490856"/>
                </a:lnTo>
                <a:lnTo>
                  <a:pt x="707707" y="461645"/>
                </a:lnTo>
                <a:lnTo>
                  <a:pt x="793750" y="444500"/>
                </a:lnTo>
                <a:lnTo>
                  <a:pt x="793750" y="349250"/>
                </a:lnTo>
                <a:lnTo>
                  <a:pt x="707707" y="332105"/>
                </a:lnTo>
                <a:lnTo>
                  <a:pt x="700155" y="302893"/>
                </a:lnTo>
                <a:lnTo>
                  <a:pt x="689994" y="274869"/>
                </a:lnTo>
                <a:lnTo>
                  <a:pt x="677332" y="248155"/>
                </a:lnTo>
                <a:lnTo>
                  <a:pt x="662279" y="222872"/>
                </a:lnTo>
                <a:lnTo>
                  <a:pt x="711212" y="149847"/>
                </a:lnTo>
                <a:lnTo>
                  <a:pt x="643864" y="82537"/>
                </a:lnTo>
                <a:lnTo>
                  <a:pt x="570877" y="131432"/>
                </a:lnTo>
                <a:lnTo>
                  <a:pt x="545589" y="116396"/>
                </a:lnTo>
                <a:lnTo>
                  <a:pt x="518875" y="103736"/>
                </a:lnTo>
                <a:lnTo>
                  <a:pt x="490855" y="93577"/>
                </a:lnTo>
                <a:lnTo>
                  <a:pt x="461645" y="86042"/>
                </a:lnTo>
                <a:lnTo>
                  <a:pt x="444500" y="0"/>
                </a:lnTo>
                <a:lnTo>
                  <a:pt x="349250" y="0"/>
                </a:lnTo>
                <a:lnTo>
                  <a:pt x="332105" y="86042"/>
                </a:lnTo>
                <a:lnTo>
                  <a:pt x="302893" y="93577"/>
                </a:lnTo>
                <a:lnTo>
                  <a:pt x="274869" y="103736"/>
                </a:lnTo>
                <a:lnTo>
                  <a:pt x="248155" y="116396"/>
                </a:lnTo>
                <a:lnTo>
                  <a:pt x="222872" y="131432"/>
                </a:lnTo>
                <a:lnTo>
                  <a:pt x="149885" y="82537"/>
                </a:lnTo>
                <a:lnTo>
                  <a:pt x="82537" y="149847"/>
                </a:lnTo>
                <a:lnTo>
                  <a:pt x="131457" y="222872"/>
                </a:lnTo>
                <a:lnTo>
                  <a:pt x="116412" y="248155"/>
                </a:lnTo>
                <a:lnTo>
                  <a:pt x="103754" y="274869"/>
                </a:lnTo>
                <a:lnTo>
                  <a:pt x="93594" y="302893"/>
                </a:lnTo>
                <a:lnTo>
                  <a:pt x="86042" y="332105"/>
                </a:lnTo>
                <a:lnTo>
                  <a:pt x="0" y="349250"/>
                </a:lnTo>
                <a:lnTo>
                  <a:pt x="0" y="444500"/>
                </a:lnTo>
                <a:lnTo>
                  <a:pt x="86042" y="461645"/>
                </a:lnTo>
                <a:lnTo>
                  <a:pt x="88997" y="474486"/>
                </a:lnTo>
                <a:lnTo>
                  <a:pt x="92457" y="487103"/>
                </a:lnTo>
                <a:lnTo>
                  <a:pt x="96406" y="499494"/>
                </a:lnTo>
                <a:lnTo>
                  <a:pt x="100825" y="511657"/>
                </a:lnTo>
              </a:path>
              <a:path w="793750" h="793750">
                <a:moveTo>
                  <a:pt x="373341" y="503478"/>
                </a:moveTo>
                <a:lnTo>
                  <a:pt x="414039" y="511618"/>
                </a:lnTo>
                <a:lnTo>
                  <a:pt x="447976" y="510544"/>
                </a:lnTo>
                <a:lnTo>
                  <a:pt x="471221" y="505820"/>
                </a:lnTo>
                <a:lnTo>
                  <a:pt x="479844" y="503008"/>
                </a:lnTo>
                <a:lnTo>
                  <a:pt x="521695" y="447100"/>
                </a:lnTo>
                <a:lnTo>
                  <a:pt x="537802" y="392725"/>
                </a:lnTo>
                <a:lnTo>
                  <a:pt x="539299" y="351547"/>
                </a:lnTo>
                <a:lnTo>
                  <a:pt x="537324" y="335229"/>
                </a:lnTo>
                <a:lnTo>
                  <a:pt x="452869" y="419696"/>
                </a:lnTo>
                <a:lnTo>
                  <a:pt x="434855" y="419319"/>
                </a:lnTo>
                <a:lnTo>
                  <a:pt x="398208" y="395566"/>
                </a:lnTo>
                <a:lnTo>
                  <a:pt x="377050" y="359155"/>
                </a:lnTo>
                <a:lnTo>
                  <a:pt x="374027" y="340880"/>
                </a:lnTo>
                <a:lnTo>
                  <a:pt x="458508" y="256387"/>
                </a:lnTo>
                <a:lnTo>
                  <a:pt x="401108" y="245827"/>
                </a:lnTo>
                <a:lnTo>
                  <a:pt x="332953" y="269194"/>
                </a:lnTo>
                <a:lnTo>
                  <a:pt x="290741" y="313905"/>
                </a:lnTo>
                <a:lnTo>
                  <a:pt x="275709" y="364169"/>
                </a:lnTo>
                <a:lnTo>
                  <a:pt x="279312" y="386557"/>
                </a:lnTo>
                <a:lnTo>
                  <a:pt x="290271" y="420433"/>
                </a:lnTo>
                <a:lnTo>
                  <a:pt x="17119" y="693572"/>
                </a:lnTo>
                <a:lnTo>
                  <a:pt x="9992" y="702213"/>
                </a:lnTo>
                <a:lnTo>
                  <a:pt x="4602" y="712200"/>
                </a:lnTo>
                <a:lnTo>
                  <a:pt x="1190" y="723258"/>
                </a:lnTo>
                <a:lnTo>
                  <a:pt x="0" y="735114"/>
                </a:lnTo>
                <a:lnTo>
                  <a:pt x="4613" y="757922"/>
                </a:lnTo>
                <a:lnTo>
                  <a:pt x="17191" y="776562"/>
                </a:lnTo>
                <a:lnTo>
                  <a:pt x="35838" y="789136"/>
                </a:lnTo>
                <a:lnTo>
                  <a:pt x="58661" y="793750"/>
                </a:lnTo>
                <a:lnTo>
                  <a:pt x="70488" y="792561"/>
                </a:lnTo>
                <a:lnTo>
                  <a:pt x="81524" y="789149"/>
                </a:lnTo>
                <a:lnTo>
                  <a:pt x="91508" y="783741"/>
                </a:lnTo>
                <a:lnTo>
                  <a:pt x="100177" y="776566"/>
                </a:lnTo>
                <a:lnTo>
                  <a:pt x="373341" y="503478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499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73513" y="2803077"/>
            <a:ext cx="4857750" cy="797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500" spc="5" dirty="0">
                <a:solidFill>
                  <a:srgbClr val="FFFFFF"/>
                </a:solidFill>
                <a:latin typeface="Mont"/>
                <a:cs typeface="Mont"/>
              </a:rPr>
              <a:t>Un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40" dirty="0">
                <a:solidFill>
                  <a:srgbClr val="FFFFFF"/>
                </a:solidFill>
                <a:latin typeface="Mont"/>
                <a:cs typeface="Mont"/>
              </a:rPr>
              <a:t>conseil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Mont"/>
                <a:cs typeface="Mont"/>
              </a:rPr>
              <a:t>?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Mont"/>
                <a:cs typeface="Mont"/>
              </a:rPr>
              <a:t>Contactez-nous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95" dirty="0">
                <a:solidFill>
                  <a:srgbClr val="FFFFFF"/>
                </a:solidFill>
                <a:latin typeface="Mont"/>
                <a:cs typeface="Mont"/>
              </a:rPr>
              <a:t>!</a:t>
            </a:r>
            <a:endParaRPr sz="2500">
              <a:latin typeface="Mont"/>
              <a:cs typeface="Mon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500" spc="55" dirty="0">
                <a:solidFill>
                  <a:srgbClr val="FFFFFF"/>
                </a:solidFill>
                <a:latin typeface="Mont"/>
                <a:cs typeface="Mont"/>
              </a:rPr>
              <a:t>+32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Mont"/>
                <a:cs typeface="Mont"/>
              </a:rPr>
              <a:t>225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Mont"/>
                <a:cs typeface="Mont"/>
              </a:rPr>
              <a:t>56</a:t>
            </a:r>
            <a:r>
              <a:rPr sz="2500" spc="-6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Mont"/>
                <a:cs typeface="Mont"/>
              </a:rPr>
              <a:t>45</a:t>
            </a:r>
            <a:endParaRPr sz="2500">
              <a:latin typeface="Mont"/>
              <a:cs typeface="Mo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764" y="3574835"/>
            <a:ext cx="34232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25" dirty="0">
                <a:solidFill>
                  <a:srgbClr val="FFFFFF"/>
                </a:solidFill>
                <a:latin typeface="Mont"/>
                <a:cs typeface="Mont"/>
              </a:rPr>
              <a:t>hello@references.be</a:t>
            </a:r>
            <a:endParaRPr sz="2500" dirty="0">
              <a:latin typeface="Mont"/>
              <a:cs typeface="Mont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8204258" y="5921998"/>
            <a:ext cx="2150110" cy="339090"/>
          </a:xfrm>
          <a:custGeom>
            <a:avLst/>
            <a:gdLst/>
            <a:ahLst/>
            <a:cxnLst/>
            <a:rect l="l" t="t" r="r" b="b"/>
            <a:pathLst>
              <a:path w="2150109" h="339089">
                <a:moveTo>
                  <a:pt x="90678" y="42417"/>
                </a:moveTo>
                <a:lnTo>
                  <a:pt x="0" y="42417"/>
                </a:lnTo>
                <a:lnTo>
                  <a:pt x="0" y="331152"/>
                </a:lnTo>
                <a:lnTo>
                  <a:pt x="70053" y="331152"/>
                </a:lnTo>
                <a:lnTo>
                  <a:pt x="70053" y="237655"/>
                </a:lnTo>
                <a:lnTo>
                  <a:pt x="146442" y="237655"/>
                </a:lnTo>
                <a:lnTo>
                  <a:pt x="142671" y="232892"/>
                </a:lnTo>
                <a:lnTo>
                  <a:pt x="172133" y="222337"/>
                </a:lnTo>
                <a:lnTo>
                  <a:pt x="194624" y="202693"/>
                </a:lnTo>
                <a:lnTo>
                  <a:pt x="202652" y="187439"/>
                </a:lnTo>
                <a:lnTo>
                  <a:pt x="70053" y="187439"/>
                </a:lnTo>
                <a:lnTo>
                  <a:pt x="70053" y="107353"/>
                </a:lnTo>
                <a:lnTo>
                  <a:pt x="207763" y="107353"/>
                </a:lnTo>
                <a:lnTo>
                  <a:pt x="204617" y="97724"/>
                </a:lnTo>
                <a:lnTo>
                  <a:pt x="178765" y="63207"/>
                </a:lnTo>
                <a:lnTo>
                  <a:pt x="121847" y="43412"/>
                </a:lnTo>
                <a:lnTo>
                  <a:pt x="90678" y="42417"/>
                </a:lnTo>
                <a:close/>
              </a:path>
              <a:path w="2150109" h="339089">
                <a:moveTo>
                  <a:pt x="146442" y="237655"/>
                </a:moveTo>
                <a:lnTo>
                  <a:pt x="70053" y="237655"/>
                </a:lnTo>
                <a:lnTo>
                  <a:pt x="136664" y="331152"/>
                </a:lnTo>
                <a:lnTo>
                  <a:pt x="220472" y="331152"/>
                </a:lnTo>
                <a:lnTo>
                  <a:pt x="146442" y="237655"/>
                </a:lnTo>
                <a:close/>
              </a:path>
              <a:path w="2150109" h="339089">
                <a:moveTo>
                  <a:pt x="207763" y="107353"/>
                </a:moveTo>
                <a:lnTo>
                  <a:pt x="96685" y="107353"/>
                </a:lnTo>
                <a:lnTo>
                  <a:pt x="117129" y="109923"/>
                </a:lnTo>
                <a:lnTo>
                  <a:pt x="131932" y="117525"/>
                </a:lnTo>
                <a:lnTo>
                  <a:pt x="140931" y="129995"/>
                </a:lnTo>
                <a:lnTo>
                  <a:pt x="143967" y="147167"/>
                </a:lnTo>
                <a:lnTo>
                  <a:pt x="140675" y="164057"/>
                </a:lnTo>
                <a:lnTo>
                  <a:pt x="131176" y="176723"/>
                </a:lnTo>
                <a:lnTo>
                  <a:pt x="116036" y="184679"/>
                </a:lnTo>
                <a:lnTo>
                  <a:pt x="95821" y="187439"/>
                </a:lnTo>
                <a:lnTo>
                  <a:pt x="202652" y="187439"/>
                </a:lnTo>
                <a:lnTo>
                  <a:pt x="208976" y="175422"/>
                </a:lnTo>
                <a:lnTo>
                  <a:pt x="214020" y="141985"/>
                </a:lnTo>
                <a:lnTo>
                  <a:pt x="211596" y="119084"/>
                </a:lnTo>
                <a:lnTo>
                  <a:pt x="207763" y="107353"/>
                </a:lnTo>
                <a:close/>
              </a:path>
              <a:path w="2150109" h="339089">
                <a:moveTo>
                  <a:pt x="347637" y="107353"/>
                </a:moveTo>
                <a:lnTo>
                  <a:pt x="304314" y="116470"/>
                </a:lnTo>
                <a:lnTo>
                  <a:pt x="268935" y="141333"/>
                </a:lnTo>
                <a:lnTo>
                  <a:pt x="245081" y="178210"/>
                </a:lnTo>
                <a:lnTo>
                  <a:pt x="236334" y="223367"/>
                </a:lnTo>
                <a:lnTo>
                  <a:pt x="245128" y="268747"/>
                </a:lnTo>
                <a:lnTo>
                  <a:pt x="269309" y="305282"/>
                </a:lnTo>
                <a:lnTo>
                  <a:pt x="305578" y="329645"/>
                </a:lnTo>
                <a:lnTo>
                  <a:pt x="350634" y="338505"/>
                </a:lnTo>
                <a:lnTo>
                  <a:pt x="382644" y="333319"/>
                </a:lnTo>
                <a:lnTo>
                  <a:pt x="411395" y="318435"/>
                </a:lnTo>
                <a:lnTo>
                  <a:pt x="435553" y="294866"/>
                </a:lnTo>
                <a:lnTo>
                  <a:pt x="441911" y="283971"/>
                </a:lnTo>
                <a:lnTo>
                  <a:pt x="345478" y="283971"/>
                </a:lnTo>
                <a:lnTo>
                  <a:pt x="328070" y="281021"/>
                </a:lnTo>
                <a:lnTo>
                  <a:pt x="313843" y="272713"/>
                </a:lnTo>
                <a:lnTo>
                  <a:pt x="303724" y="259861"/>
                </a:lnTo>
                <a:lnTo>
                  <a:pt x="298640" y="243281"/>
                </a:lnTo>
                <a:lnTo>
                  <a:pt x="459790" y="243281"/>
                </a:lnTo>
                <a:lnTo>
                  <a:pt x="460654" y="236346"/>
                </a:lnTo>
                <a:lnTo>
                  <a:pt x="461086" y="232448"/>
                </a:lnTo>
                <a:lnTo>
                  <a:pt x="461086" y="225958"/>
                </a:lnTo>
                <a:lnTo>
                  <a:pt x="456302" y="199986"/>
                </a:lnTo>
                <a:lnTo>
                  <a:pt x="299910" y="199986"/>
                </a:lnTo>
                <a:lnTo>
                  <a:pt x="306305" y="183880"/>
                </a:lnTo>
                <a:lnTo>
                  <a:pt x="316847" y="172072"/>
                </a:lnTo>
                <a:lnTo>
                  <a:pt x="331173" y="164807"/>
                </a:lnTo>
                <a:lnTo>
                  <a:pt x="348919" y="162331"/>
                </a:lnTo>
                <a:lnTo>
                  <a:pt x="441875" y="162331"/>
                </a:lnTo>
                <a:lnTo>
                  <a:pt x="428536" y="141333"/>
                </a:lnTo>
                <a:lnTo>
                  <a:pt x="392559" y="116389"/>
                </a:lnTo>
                <a:lnTo>
                  <a:pt x="347637" y="107353"/>
                </a:lnTo>
                <a:close/>
              </a:path>
              <a:path w="2150109" h="339089">
                <a:moveTo>
                  <a:pt x="453783" y="263626"/>
                </a:moveTo>
                <a:lnTo>
                  <a:pt x="388035" y="263626"/>
                </a:lnTo>
                <a:lnTo>
                  <a:pt x="385025" y="266649"/>
                </a:lnTo>
                <a:lnTo>
                  <a:pt x="375340" y="274836"/>
                </a:lnTo>
                <a:lnTo>
                  <a:pt x="366218" y="280182"/>
                </a:lnTo>
                <a:lnTo>
                  <a:pt x="356613" y="283092"/>
                </a:lnTo>
                <a:lnTo>
                  <a:pt x="345478" y="283971"/>
                </a:lnTo>
                <a:lnTo>
                  <a:pt x="441911" y="283971"/>
                </a:lnTo>
                <a:lnTo>
                  <a:pt x="453783" y="263626"/>
                </a:lnTo>
                <a:close/>
              </a:path>
              <a:path w="2150109" h="339089">
                <a:moveTo>
                  <a:pt x="441875" y="162331"/>
                </a:moveTo>
                <a:lnTo>
                  <a:pt x="348919" y="162331"/>
                </a:lnTo>
                <a:lnTo>
                  <a:pt x="365988" y="165111"/>
                </a:lnTo>
                <a:lnTo>
                  <a:pt x="380396" y="172881"/>
                </a:lnTo>
                <a:lnTo>
                  <a:pt x="391100" y="184791"/>
                </a:lnTo>
                <a:lnTo>
                  <a:pt x="397052" y="199986"/>
                </a:lnTo>
                <a:lnTo>
                  <a:pt x="456302" y="199986"/>
                </a:lnTo>
                <a:lnTo>
                  <a:pt x="452425" y="178938"/>
                </a:lnTo>
                <a:lnTo>
                  <a:pt x="441875" y="162331"/>
                </a:lnTo>
                <a:close/>
              </a:path>
              <a:path w="2150109" h="339089">
                <a:moveTo>
                  <a:pt x="392315" y="0"/>
                </a:moveTo>
                <a:lnTo>
                  <a:pt x="308508" y="64071"/>
                </a:lnTo>
                <a:lnTo>
                  <a:pt x="330441" y="96100"/>
                </a:lnTo>
                <a:lnTo>
                  <a:pt x="418109" y="39382"/>
                </a:lnTo>
                <a:lnTo>
                  <a:pt x="392315" y="0"/>
                </a:lnTo>
                <a:close/>
              </a:path>
              <a:path w="2150109" h="339089">
                <a:moveTo>
                  <a:pt x="564654" y="163626"/>
                </a:moveTo>
                <a:lnTo>
                  <a:pt x="500202" y="163626"/>
                </a:lnTo>
                <a:lnTo>
                  <a:pt x="500202" y="331152"/>
                </a:lnTo>
                <a:lnTo>
                  <a:pt x="564654" y="331152"/>
                </a:lnTo>
                <a:lnTo>
                  <a:pt x="564654" y="163626"/>
                </a:lnTo>
                <a:close/>
              </a:path>
              <a:path w="2150109" h="339089">
                <a:moveTo>
                  <a:pt x="592162" y="114706"/>
                </a:moveTo>
                <a:lnTo>
                  <a:pt x="476554" y="114706"/>
                </a:lnTo>
                <a:lnTo>
                  <a:pt x="476554" y="163626"/>
                </a:lnTo>
                <a:lnTo>
                  <a:pt x="592162" y="163626"/>
                </a:lnTo>
                <a:lnTo>
                  <a:pt x="592162" y="114706"/>
                </a:lnTo>
                <a:close/>
              </a:path>
              <a:path w="2150109" h="339089">
                <a:moveTo>
                  <a:pt x="591731" y="36791"/>
                </a:moveTo>
                <a:lnTo>
                  <a:pt x="582269" y="36791"/>
                </a:lnTo>
                <a:lnTo>
                  <a:pt x="560876" y="37840"/>
                </a:lnTo>
                <a:lnTo>
                  <a:pt x="520382" y="53238"/>
                </a:lnTo>
                <a:lnTo>
                  <a:pt x="501544" y="87996"/>
                </a:lnTo>
                <a:lnTo>
                  <a:pt x="500202" y="103454"/>
                </a:lnTo>
                <a:lnTo>
                  <a:pt x="500202" y="114706"/>
                </a:lnTo>
                <a:lnTo>
                  <a:pt x="564654" y="114706"/>
                </a:lnTo>
                <a:lnTo>
                  <a:pt x="564654" y="106044"/>
                </a:lnTo>
                <a:lnTo>
                  <a:pt x="565990" y="97324"/>
                </a:lnTo>
                <a:lnTo>
                  <a:pt x="569863" y="90795"/>
                </a:lnTo>
                <a:lnTo>
                  <a:pt x="576072" y="86699"/>
                </a:lnTo>
                <a:lnTo>
                  <a:pt x="584415" y="85280"/>
                </a:lnTo>
                <a:lnTo>
                  <a:pt x="591731" y="85280"/>
                </a:lnTo>
                <a:lnTo>
                  <a:pt x="591731" y="36791"/>
                </a:lnTo>
                <a:close/>
              </a:path>
              <a:path w="2150109" h="339089">
                <a:moveTo>
                  <a:pt x="720280" y="107353"/>
                </a:moveTo>
                <a:lnTo>
                  <a:pt x="676955" y="116470"/>
                </a:lnTo>
                <a:lnTo>
                  <a:pt x="641572" y="141333"/>
                </a:lnTo>
                <a:lnTo>
                  <a:pt x="617714" y="178210"/>
                </a:lnTo>
                <a:lnTo>
                  <a:pt x="608965" y="223367"/>
                </a:lnTo>
                <a:lnTo>
                  <a:pt x="617761" y="268747"/>
                </a:lnTo>
                <a:lnTo>
                  <a:pt x="641948" y="305282"/>
                </a:lnTo>
                <a:lnTo>
                  <a:pt x="678225" y="329645"/>
                </a:lnTo>
                <a:lnTo>
                  <a:pt x="723290" y="338505"/>
                </a:lnTo>
                <a:lnTo>
                  <a:pt x="755302" y="333319"/>
                </a:lnTo>
                <a:lnTo>
                  <a:pt x="784045" y="318435"/>
                </a:lnTo>
                <a:lnTo>
                  <a:pt x="808195" y="294866"/>
                </a:lnTo>
                <a:lnTo>
                  <a:pt x="814553" y="283971"/>
                </a:lnTo>
                <a:lnTo>
                  <a:pt x="718121" y="283971"/>
                </a:lnTo>
                <a:lnTo>
                  <a:pt x="700719" y="281021"/>
                </a:lnTo>
                <a:lnTo>
                  <a:pt x="686492" y="272713"/>
                </a:lnTo>
                <a:lnTo>
                  <a:pt x="676369" y="259861"/>
                </a:lnTo>
                <a:lnTo>
                  <a:pt x="671283" y="243281"/>
                </a:lnTo>
                <a:lnTo>
                  <a:pt x="832446" y="243281"/>
                </a:lnTo>
                <a:lnTo>
                  <a:pt x="833310" y="236346"/>
                </a:lnTo>
                <a:lnTo>
                  <a:pt x="833729" y="232448"/>
                </a:lnTo>
                <a:lnTo>
                  <a:pt x="833729" y="225958"/>
                </a:lnTo>
                <a:lnTo>
                  <a:pt x="828945" y="199986"/>
                </a:lnTo>
                <a:lnTo>
                  <a:pt x="672579" y="199986"/>
                </a:lnTo>
                <a:lnTo>
                  <a:pt x="678959" y="183880"/>
                </a:lnTo>
                <a:lnTo>
                  <a:pt x="689495" y="172072"/>
                </a:lnTo>
                <a:lnTo>
                  <a:pt x="703822" y="164807"/>
                </a:lnTo>
                <a:lnTo>
                  <a:pt x="721575" y="162331"/>
                </a:lnTo>
                <a:lnTo>
                  <a:pt x="814518" y="162331"/>
                </a:lnTo>
                <a:lnTo>
                  <a:pt x="801179" y="141333"/>
                </a:lnTo>
                <a:lnTo>
                  <a:pt x="765203" y="116389"/>
                </a:lnTo>
                <a:lnTo>
                  <a:pt x="720280" y="107353"/>
                </a:lnTo>
                <a:close/>
              </a:path>
              <a:path w="2150109" h="339089">
                <a:moveTo>
                  <a:pt x="826427" y="263626"/>
                </a:moveTo>
                <a:lnTo>
                  <a:pt x="760679" y="263626"/>
                </a:lnTo>
                <a:lnTo>
                  <a:pt x="757669" y="266649"/>
                </a:lnTo>
                <a:lnTo>
                  <a:pt x="747985" y="274836"/>
                </a:lnTo>
                <a:lnTo>
                  <a:pt x="738866" y="280182"/>
                </a:lnTo>
                <a:lnTo>
                  <a:pt x="729262" y="283092"/>
                </a:lnTo>
                <a:lnTo>
                  <a:pt x="718121" y="283971"/>
                </a:lnTo>
                <a:lnTo>
                  <a:pt x="814553" y="283971"/>
                </a:lnTo>
                <a:lnTo>
                  <a:pt x="826427" y="263626"/>
                </a:lnTo>
                <a:close/>
              </a:path>
              <a:path w="2150109" h="339089">
                <a:moveTo>
                  <a:pt x="814518" y="162331"/>
                </a:moveTo>
                <a:lnTo>
                  <a:pt x="721575" y="162331"/>
                </a:lnTo>
                <a:lnTo>
                  <a:pt x="738640" y="165111"/>
                </a:lnTo>
                <a:lnTo>
                  <a:pt x="753051" y="172881"/>
                </a:lnTo>
                <a:lnTo>
                  <a:pt x="763754" y="184791"/>
                </a:lnTo>
                <a:lnTo>
                  <a:pt x="769696" y="199986"/>
                </a:lnTo>
                <a:lnTo>
                  <a:pt x="828945" y="199986"/>
                </a:lnTo>
                <a:lnTo>
                  <a:pt x="825068" y="178938"/>
                </a:lnTo>
                <a:lnTo>
                  <a:pt x="814518" y="162331"/>
                </a:lnTo>
                <a:close/>
              </a:path>
              <a:path w="2150109" h="339089">
                <a:moveTo>
                  <a:pt x="764971" y="0"/>
                </a:moveTo>
                <a:lnTo>
                  <a:pt x="681164" y="64071"/>
                </a:lnTo>
                <a:lnTo>
                  <a:pt x="703084" y="96100"/>
                </a:lnTo>
                <a:lnTo>
                  <a:pt x="790752" y="39382"/>
                </a:lnTo>
                <a:lnTo>
                  <a:pt x="764971" y="0"/>
                </a:lnTo>
                <a:close/>
              </a:path>
              <a:path w="2150109" h="339089">
                <a:moveTo>
                  <a:pt x="928281" y="114706"/>
                </a:moveTo>
                <a:lnTo>
                  <a:pt x="867257" y="114706"/>
                </a:lnTo>
                <a:lnTo>
                  <a:pt x="867257" y="331152"/>
                </a:lnTo>
                <a:lnTo>
                  <a:pt x="931278" y="331152"/>
                </a:lnTo>
                <a:lnTo>
                  <a:pt x="931278" y="211670"/>
                </a:lnTo>
                <a:lnTo>
                  <a:pt x="934005" y="193953"/>
                </a:lnTo>
                <a:lnTo>
                  <a:pt x="942776" y="181916"/>
                </a:lnTo>
                <a:lnTo>
                  <a:pt x="958479" y="174910"/>
                </a:lnTo>
                <a:lnTo>
                  <a:pt x="982002" y="172288"/>
                </a:lnTo>
                <a:lnTo>
                  <a:pt x="982002" y="137655"/>
                </a:lnTo>
                <a:lnTo>
                  <a:pt x="928281" y="137655"/>
                </a:lnTo>
                <a:lnTo>
                  <a:pt x="928281" y="114706"/>
                </a:lnTo>
                <a:close/>
              </a:path>
              <a:path w="2150109" h="339089">
                <a:moveTo>
                  <a:pt x="982002" y="107353"/>
                </a:moveTo>
                <a:lnTo>
                  <a:pt x="964119" y="108983"/>
                </a:lnTo>
                <a:lnTo>
                  <a:pt x="949821" y="114226"/>
                </a:lnTo>
                <a:lnTo>
                  <a:pt x="938184" y="123608"/>
                </a:lnTo>
                <a:lnTo>
                  <a:pt x="928281" y="137655"/>
                </a:lnTo>
                <a:lnTo>
                  <a:pt x="982002" y="137655"/>
                </a:lnTo>
                <a:lnTo>
                  <a:pt x="982002" y="107353"/>
                </a:lnTo>
                <a:close/>
              </a:path>
              <a:path w="2150109" h="339089">
                <a:moveTo>
                  <a:pt x="1107490" y="107353"/>
                </a:moveTo>
                <a:lnTo>
                  <a:pt x="1064176" y="116470"/>
                </a:lnTo>
                <a:lnTo>
                  <a:pt x="1028792" y="141333"/>
                </a:lnTo>
                <a:lnTo>
                  <a:pt x="1004927" y="178210"/>
                </a:lnTo>
                <a:lnTo>
                  <a:pt x="996175" y="223367"/>
                </a:lnTo>
                <a:lnTo>
                  <a:pt x="1004975" y="268747"/>
                </a:lnTo>
                <a:lnTo>
                  <a:pt x="1029169" y="305282"/>
                </a:lnTo>
                <a:lnTo>
                  <a:pt x="1065451" y="329645"/>
                </a:lnTo>
                <a:lnTo>
                  <a:pt x="1110513" y="338505"/>
                </a:lnTo>
                <a:lnTo>
                  <a:pt x="1142521" y="333319"/>
                </a:lnTo>
                <a:lnTo>
                  <a:pt x="1171268" y="318435"/>
                </a:lnTo>
                <a:lnTo>
                  <a:pt x="1195422" y="294866"/>
                </a:lnTo>
                <a:lnTo>
                  <a:pt x="1201778" y="283971"/>
                </a:lnTo>
                <a:lnTo>
                  <a:pt x="1105344" y="283971"/>
                </a:lnTo>
                <a:lnTo>
                  <a:pt x="1087931" y="281021"/>
                </a:lnTo>
                <a:lnTo>
                  <a:pt x="1073704" y="272713"/>
                </a:lnTo>
                <a:lnTo>
                  <a:pt x="1063583" y="259861"/>
                </a:lnTo>
                <a:lnTo>
                  <a:pt x="1058494" y="243281"/>
                </a:lnTo>
                <a:lnTo>
                  <a:pt x="1219657" y="243281"/>
                </a:lnTo>
                <a:lnTo>
                  <a:pt x="1220533" y="236346"/>
                </a:lnTo>
                <a:lnTo>
                  <a:pt x="1220952" y="232448"/>
                </a:lnTo>
                <a:lnTo>
                  <a:pt x="1220952" y="225958"/>
                </a:lnTo>
                <a:lnTo>
                  <a:pt x="1216167" y="199986"/>
                </a:lnTo>
                <a:lnTo>
                  <a:pt x="1059789" y="199986"/>
                </a:lnTo>
                <a:lnTo>
                  <a:pt x="1066175" y="183880"/>
                </a:lnTo>
                <a:lnTo>
                  <a:pt x="1076710" y="172072"/>
                </a:lnTo>
                <a:lnTo>
                  <a:pt x="1091034" y="164807"/>
                </a:lnTo>
                <a:lnTo>
                  <a:pt x="1108786" y="162331"/>
                </a:lnTo>
                <a:lnTo>
                  <a:pt x="1201737" y="162331"/>
                </a:lnTo>
                <a:lnTo>
                  <a:pt x="1188396" y="141333"/>
                </a:lnTo>
                <a:lnTo>
                  <a:pt x="1152415" y="116389"/>
                </a:lnTo>
                <a:lnTo>
                  <a:pt x="1107490" y="107353"/>
                </a:lnTo>
                <a:close/>
              </a:path>
              <a:path w="2150109" h="339089">
                <a:moveTo>
                  <a:pt x="1213650" y="263626"/>
                </a:moveTo>
                <a:lnTo>
                  <a:pt x="1147889" y="263626"/>
                </a:lnTo>
                <a:lnTo>
                  <a:pt x="1144879" y="266649"/>
                </a:lnTo>
                <a:lnTo>
                  <a:pt x="1135196" y="274836"/>
                </a:lnTo>
                <a:lnTo>
                  <a:pt x="1126078" y="280182"/>
                </a:lnTo>
                <a:lnTo>
                  <a:pt x="1116477" y="283092"/>
                </a:lnTo>
                <a:lnTo>
                  <a:pt x="1105344" y="283971"/>
                </a:lnTo>
                <a:lnTo>
                  <a:pt x="1201778" y="283971"/>
                </a:lnTo>
                <a:lnTo>
                  <a:pt x="1213650" y="263626"/>
                </a:lnTo>
                <a:close/>
              </a:path>
              <a:path w="2150109" h="339089">
                <a:moveTo>
                  <a:pt x="1201737" y="162331"/>
                </a:moveTo>
                <a:lnTo>
                  <a:pt x="1108786" y="162331"/>
                </a:lnTo>
                <a:lnTo>
                  <a:pt x="1125856" y="165111"/>
                </a:lnTo>
                <a:lnTo>
                  <a:pt x="1140267" y="172881"/>
                </a:lnTo>
                <a:lnTo>
                  <a:pt x="1150971" y="184791"/>
                </a:lnTo>
                <a:lnTo>
                  <a:pt x="1156919" y="199986"/>
                </a:lnTo>
                <a:lnTo>
                  <a:pt x="1216167" y="199986"/>
                </a:lnTo>
                <a:lnTo>
                  <a:pt x="1212289" y="178938"/>
                </a:lnTo>
                <a:lnTo>
                  <a:pt x="1201737" y="162331"/>
                </a:lnTo>
                <a:close/>
              </a:path>
              <a:path w="2150109" h="339089">
                <a:moveTo>
                  <a:pt x="1315491" y="114706"/>
                </a:moveTo>
                <a:lnTo>
                  <a:pt x="1254467" y="114706"/>
                </a:lnTo>
                <a:lnTo>
                  <a:pt x="1254467" y="331152"/>
                </a:lnTo>
                <a:lnTo>
                  <a:pt x="1318920" y="331152"/>
                </a:lnTo>
                <a:lnTo>
                  <a:pt x="1318920" y="210375"/>
                </a:lnTo>
                <a:lnTo>
                  <a:pt x="1321246" y="191874"/>
                </a:lnTo>
                <a:lnTo>
                  <a:pt x="1328169" y="178612"/>
                </a:lnTo>
                <a:lnTo>
                  <a:pt x="1339601" y="170627"/>
                </a:lnTo>
                <a:lnTo>
                  <a:pt x="1355458" y="167957"/>
                </a:lnTo>
                <a:lnTo>
                  <a:pt x="1451353" y="167957"/>
                </a:lnTo>
                <a:lnTo>
                  <a:pt x="1448830" y="155516"/>
                </a:lnTo>
                <a:lnTo>
                  <a:pt x="1442205" y="141369"/>
                </a:lnTo>
                <a:lnTo>
                  <a:pt x="1439124" y="137655"/>
                </a:lnTo>
                <a:lnTo>
                  <a:pt x="1315491" y="137655"/>
                </a:lnTo>
                <a:lnTo>
                  <a:pt x="1315491" y="114706"/>
                </a:lnTo>
                <a:close/>
              </a:path>
              <a:path w="2150109" h="339089">
                <a:moveTo>
                  <a:pt x="1451353" y="167957"/>
                </a:moveTo>
                <a:lnTo>
                  <a:pt x="1355458" y="167957"/>
                </a:lnTo>
                <a:lnTo>
                  <a:pt x="1370493" y="170607"/>
                </a:lnTo>
                <a:lnTo>
                  <a:pt x="1380934" y="178776"/>
                </a:lnTo>
                <a:lnTo>
                  <a:pt x="1387022" y="192790"/>
                </a:lnTo>
                <a:lnTo>
                  <a:pt x="1388999" y="212978"/>
                </a:lnTo>
                <a:lnTo>
                  <a:pt x="1388999" y="331152"/>
                </a:lnTo>
                <a:lnTo>
                  <a:pt x="1453451" y="331152"/>
                </a:lnTo>
                <a:lnTo>
                  <a:pt x="1453451" y="195656"/>
                </a:lnTo>
                <a:lnTo>
                  <a:pt x="1452390" y="173071"/>
                </a:lnTo>
                <a:lnTo>
                  <a:pt x="1451353" y="167957"/>
                </a:lnTo>
                <a:close/>
              </a:path>
              <a:path w="2150109" h="339089">
                <a:moveTo>
                  <a:pt x="1373936" y="107353"/>
                </a:moveTo>
                <a:lnTo>
                  <a:pt x="1355382" y="109105"/>
                </a:lnTo>
                <a:lnTo>
                  <a:pt x="1339884" y="114550"/>
                </a:lnTo>
                <a:lnTo>
                  <a:pt x="1326802" y="123973"/>
                </a:lnTo>
                <a:lnTo>
                  <a:pt x="1315491" y="137655"/>
                </a:lnTo>
                <a:lnTo>
                  <a:pt x="1439124" y="137655"/>
                </a:lnTo>
                <a:lnTo>
                  <a:pt x="1406177" y="112979"/>
                </a:lnTo>
                <a:lnTo>
                  <a:pt x="1373936" y="107353"/>
                </a:lnTo>
                <a:close/>
              </a:path>
              <a:path w="2150109" h="339089">
                <a:moveTo>
                  <a:pt x="1600441" y="107353"/>
                </a:moveTo>
                <a:lnTo>
                  <a:pt x="1554694" y="116153"/>
                </a:lnTo>
                <a:lnTo>
                  <a:pt x="1518181" y="140414"/>
                </a:lnTo>
                <a:lnTo>
                  <a:pt x="1494001" y="176929"/>
                </a:lnTo>
                <a:lnTo>
                  <a:pt x="1485252" y="222491"/>
                </a:lnTo>
                <a:lnTo>
                  <a:pt x="1494191" y="268195"/>
                </a:lnTo>
                <a:lnTo>
                  <a:pt x="1518726" y="305011"/>
                </a:lnTo>
                <a:lnTo>
                  <a:pt x="1555428" y="329570"/>
                </a:lnTo>
                <a:lnTo>
                  <a:pt x="1600873" y="338505"/>
                </a:lnTo>
                <a:lnTo>
                  <a:pt x="1639301" y="331931"/>
                </a:lnTo>
                <a:lnTo>
                  <a:pt x="1672415" y="313509"/>
                </a:lnTo>
                <a:lnTo>
                  <a:pt x="1697799" y="285184"/>
                </a:lnTo>
                <a:lnTo>
                  <a:pt x="1700859" y="277901"/>
                </a:lnTo>
                <a:lnTo>
                  <a:pt x="1600441" y="277901"/>
                </a:lnTo>
                <a:lnTo>
                  <a:pt x="1580176" y="273904"/>
                </a:lnTo>
                <a:lnTo>
                  <a:pt x="1564111" y="262807"/>
                </a:lnTo>
                <a:lnTo>
                  <a:pt x="1553530" y="245947"/>
                </a:lnTo>
                <a:lnTo>
                  <a:pt x="1549717" y="224662"/>
                </a:lnTo>
                <a:lnTo>
                  <a:pt x="1553484" y="201738"/>
                </a:lnTo>
                <a:lnTo>
                  <a:pt x="1564060" y="183808"/>
                </a:lnTo>
                <a:lnTo>
                  <a:pt x="1580358" y="172129"/>
                </a:lnTo>
                <a:lnTo>
                  <a:pt x="1601292" y="167957"/>
                </a:lnTo>
                <a:lnTo>
                  <a:pt x="1700562" y="167957"/>
                </a:lnTo>
                <a:lnTo>
                  <a:pt x="1698033" y="161595"/>
                </a:lnTo>
                <a:lnTo>
                  <a:pt x="1672788" y="132841"/>
                </a:lnTo>
                <a:lnTo>
                  <a:pt x="1639411" y="114070"/>
                </a:lnTo>
                <a:lnTo>
                  <a:pt x="1600441" y="107353"/>
                </a:lnTo>
                <a:close/>
              </a:path>
              <a:path w="2150109" h="339089">
                <a:moveTo>
                  <a:pt x="1713039" y="248907"/>
                </a:moveTo>
                <a:lnTo>
                  <a:pt x="1648142" y="248907"/>
                </a:lnTo>
                <a:lnTo>
                  <a:pt x="1638138" y="262015"/>
                </a:lnTo>
                <a:lnTo>
                  <a:pt x="1627177" y="271029"/>
                </a:lnTo>
                <a:lnTo>
                  <a:pt x="1614774" y="276230"/>
                </a:lnTo>
                <a:lnTo>
                  <a:pt x="1600441" y="277901"/>
                </a:lnTo>
                <a:lnTo>
                  <a:pt x="1700859" y="277901"/>
                </a:lnTo>
                <a:lnTo>
                  <a:pt x="1713039" y="248907"/>
                </a:lnTo>
                <a:close/>
              </a:path>
              <a:path w="2150109" h="339089">
                <a:moveTo>
                  <a:pt x="1700562" y="167957"/>
                </a:moveTo>
                <a:lnTo>
                  <a:pt x="1601292" y="167957"/>
                </a:lnTo>
                <a:lnTo>
                  <a:pt x="1616097" y="170013"/>
                </a:lnTo>
                <a:lnTo>
                  <a:pt x="1629173" y="175964"/>
                </a:lnTo>
                <a:lnTo>
                  <a:pt x="1639913" y="185488"/>
                </a:lnTo>
                <a:lnTo>
                  <a:pt x="1647710" y="198259"/>
                </a:lnTo>
                <a:lnTo>
                  <a:pt x="1712607" y="198259"/>
                </a:lnTo>
                <a:lnTo>
                  <a:pt x="1700562" y="167957"/>
                </a:lnTo>
                <a:close/>
              </a:path>
              <a:path w="2150109" h="339089">
                <a:moveTo>
                  <a:pt x="1843239" y="107353"/>
                </a:moveTo>
                <a:lnTo>
                  <a:pt x="1799927" y="116470"/>
                </a:lnTo>
                <a:lnTo>
                  <a:pt x="1764547" y="141333"/>
                </a:lnTo>
                <a:lnTo>
                  <a:pt x="1740687" y="178210"/>
                </a:lnTo>
                <a:lnTo>
                  <a:pt x="1731937" y="223367"/>
                </a:lnTo>
                <a:lnTo>
                  <a:pt x="1740735" y="268747"/>
                </a:lnTo>
                <a:lnTo>
                  <a:pt x="1764925" y="305282"/>
                </a:lnTo>
                <a:lnTo>
                  <a:pt x="1801202" y="329645"/>
                </a:lnTo>
                <a:lnTo>
                  <a:pt x="1846262" y="338505"/>
                </a:lnTo>
                <a:lnTo>
                  <a:pt x="1878270" y="333319"/>
                </a:lnTo>
                <a:lnTo>
                  <a:pt x="1907017" y="318435"/>
                </a:lnTo>
                <a:lnTo>
                  <a:pt x="1931171" y="294866"/>
                </a:lnTo>
                <a:lnTo>
                  <a:pt x="1937528" y="283971"/>
                </a:lnTo>
                <a:lnTo>
                  <a:pt x="1841106" y="283971"/>
                </a:lnTo>
                <a:lnTo>
                  <a:pt x="1823691" y="281021"/>
                </a:lnTo>
                <a:lnTo>
                  <a:pt x="1809461" y="272713"/>
                </a:lnTo>
                <a:lnTo>
                  <a:pt x="1799340" y="259861"/>
                </a:lnTo>
                <a:lnTo>
                  <a:pt x="1794256" y="243281"/>
                </a:lnTo>
                <a:lnTo>
                  <a:pt x="1955419" y="243281"/>
                </a:lnTo>
                <a:lnTo>
                  <a:pt x="1956282" y="236346"/>
                </a:lnTo>
                <a:lnTo>
                  <a:pt x="1956701" y="232448"/>
                </a:lnTo>
                <a:lnTo>
                  <a:pt x="1956701" y="225958"/>
                </a:lnTo>
                <a:lnTo>
                  <a:pt x="1951917" y="199986"/>
                </a:lnTo>
                <a:lnTo>
                  <a:pt x="1795551" y="199986"/>
                </a:lnTo>
                <a:lnTo>
                  <a:pt x="1801929" y="183880"/>
                </a:lnTo>
                <a:lnTo>
                  <a:pt x="1812461" y="172072"/>
                </a:lnTo>
                <a:lnTo>
                  <a:pt x="1826783" y="164807"/>
                </a:lnTo>
                <a:lnTo>
                  <a:pt x="1844535" y="162331"/>
                </a:lnTo>
                <a:lnTo>
                  <a:pt x="1937489" y="162331"/>
                </a:lnTo>
                <a:lnTo>
                  <a:pt x="1924150" y="141333"/>
                </a:lnTo>
                <a:lnTo>
                  <a:pt x="1888169" y="116389"/>
                </a:lnTo>
                <a:lnTo>
                  <a:pt x="1843239" y="107353"/>
                </a:lnTo>
                <a:close/>
              </a:path>
              <a:path w="2150109" h="339089">
                <a:moveTo>
                  <a:pt x="1949399" y="263626"/>
                </a:moveTo>
                <a:lnTo>
                  <a:pt x="1883638" y="263626"/>
                </a:lnTo>
                <a:lnTo>
                  <a:pt x="1880641" y="266649"/>
                </a:lnTo>
                <a:lnTo>
                  <a:pt x="1870951" y="274836"/>
                </a:lnTo>
                <a:lnTo>
                  <a:pt x="1861831" y="280182"/>
                </a:lnTo>
                <a:lnTo>
                  <a:pt x="1852232" y="283092"/>
                </a:lnTo>
                <a:lnTo>
                  <a:pt x="1841106" y="283971"/>
                </a:lnTo>
                <a:lnTo>
                  <a:pt x="1937528" y="283971"/>
                </a:lnTo>
                <a:lnTo>
                  <a:pt x="1949399" y="263626"/>
                </a:lnTo>
                <a:close/>
              </a:path>
              <a:path w="2150109" h="339089">
                <a:moveTo>
                  <a:pt x="1937489" y="162331"/>
                </a:moveTo>
                <a:lnTo>
                  <a:pt x="1844535" y="162331"/>
                </a:lnTo>
                <a:lnTo>
                  <a:pt x="1861605" y="165111"/>
                </a:lnTo>
                <a:lnTo>
                  <a:pt x="1876017" y="172881"/>
                </a:lnTo>
                <a:lnTo>
                  <a:pt x="1886720" y="184791"/>
                </a:lnTo>
                <a:lnTo>
                  <a:pt x="1892668" y="199986"/>
                </a:lnTo>
                <a:lnTo>
                  <a:pt x="1951917" y="199986"/>
                </a:lnTo>
                <a:lnTo>
                  <a:pt x="1948040" y="178938"/>
                </a:lnTo>
                <a:lnTo>
                  <a:pt x="1937489" y="162331"/>
                </a:lnTo>
                <a:close/>
              </a:path>
              <a:path w="2150109" h="339089">
                <a:moveTo>
                  <a:pt x="2039213" y="266649"/>
                </a:moveTo>
                <a:lnTo>
                  <a:pt x="1975180" y="266649"/>
                </a:lnTo>
                <a:lnTo>
                  <a:pt x="1983828" y="296505"/>
                </a:lnTo>
                <a:lnTo>
                  <a:pt x="2001824" y="319136"/>
                </a:lnTo>
                <a:lnTo>
                  <a:pt x="2027879" y="333487"/>
                </a:lnTo>
                <a:lnTo>
                  <a:pt x="2060702" y="338505"/>
                </a:lnTo>
                <a:lnTo>
                  <a:pt x="2095881" y="332865"/>
                </a:lnTo>
                <a:lnTo>
                  <a:pt x="2124254" y="317404"/>
                </a:lnTo>
                <a:lnTo>
                  <a:pt x="2143199" y="294314"/>
                </a:lnTo>
                <a:lnTo>
                  <a:pt x="2145178" y="286130"/>
                </a:lnTo>
                <a:lnTo>
                  <a:pt x="2063280" y="286130"/>
                </a:lnTo>
                <a:lnTo>
                  <a:pt x="2053958" y="284851"/>
                </a:lnTo>
                <a:lnTo>
                  <a:pt x="2046732" y="281095"/>
                </a:lnTo>
                <a:lnTo>
                  <a:pt x="2041763" y="274986"/>
                </a:lnTo>
                <a:lnTo>
                  <a:pt x="2039213" y="266649"/>
                </a:lnTo>
                <a:close/>
              </a:path>
              <a:path w="2150109" h="339089">
                <a:moveTo>
                  <a:pt x="2064143" y="107353"/>
                </a:moveTo>
                <a:lnTo>
                  <a:pt x="2030272" y="112907"/>
                </a:lnTo>
                <a:lnTo>
                  <a:pt x="2002685" y="128081"/>
                </a:lnTo>
                <a:lnTo>
                  <a:pt x="1984122" y="150638"/>
                </a:lnTo>
                <a:lnTo>
                  <a:pt x="1977326" y="178346"/>
                </a:lnTo>
                <a:lnTo>
                  <a:pt x="1980765" y="198397"/>
                </a:lnTo>
                <a:lnTo>
                  <a:pt x="2004887" y="229723"/>
                </a:lnTo>
                <a:lnTo>
                  <a:pt x="2048243" y="244576"/>
                </a:lnTo>
                <a:lnTo>
                  <a:pt x="2060702" y="248043"/>
                </a:lnTo>
                <a:lnTo>
                  <a:pt x="2085619" y="269239"/>
                </a:lnTo>
                <a:lnTo>
                  <a:pt x="2083882" y="275897"/>
                </a:lnTo>
                <a:lnTo>
                  <a:pt x="2079126" y="281257"/>
                </a:lnTo>
                <a:lnTo>
                  <a:pt x="2072031" y="284831"/>
                </a:lnTo>
                <a:lnTo>
                  <a:pt x="2063280" y="286130"/>
                </a:lnTo>
                <a:lnTo>
                  <a:pt x="2145178" y="286130"/>
                </a:lnTo>
                <a:lnTo>
                  <a:pt x="2150097" y="265785"/>
                </a:lnTo>
                <a:lnTo>
                  <a:pt x="2149022" y="252426"/>
                </a:lnTo>
                <a:lnTo>
                  <a:pt x="2145691" y="240734"/>
                </a:lnTo>
                <a:lnTo>
                  <a:pt x="2112278" y="208702"/>
                </a:lnTo>
                <a:lnTo>
                  <a:pt x="2074887" y="196519"/>
                </a:lnTo>
                <a:lnTo>
                  <a:pt x="2060281" y="191713"/>
                </a:lnTo>
                <a:lnTo>
                  <a:pt x="2049953" y="186297"/>
                </a:lnTo>
                <a:lnTo>
                  <a:pt x="2043817" y="180151"/>
                </a:lnTo>
                <a:lnTo>
                  <a:pt x="2041791" y="173151"/>
                </a:lnTo>
                <a:lnTo>
                  <a:pt x="2041791" y="164934"/>
                </a:lnTo>
                <a:lnTo>
                  <a:pt x="2049957" y="159296"/>
                </a:lnTo>
                <a:lnTo>
                  <a:pt x="2139324" y="159296"/>
                </a:lnTo>
                <a:lnTo>
                  <a:pt x="2136000" y="146979"/>
                </a:lnTo>
                <a:lnTo>
                  <a:pt x="2119529" y="125587"/>
                </a:lnTo>
                <a:lnTo>
                  <a:pt x="2095241" y="112067"/>
                </a:lnTo>
                <a:lnTo>
                  <a:pt x="2064143" y="107353"/>
                </a:lnTo>
                <a:close/>
              </a:path>
              <a:path w="2150109" h="339089">
                <a:moveTo>
                  <a:pt x="2139324" y="159296"/>
                </a:moveTo>
                <a:lnTo>
                  <a:pt x="2074024" y="159296"/>
                </a:lnTo>
                <a:lnTo>
                  <a:pt x="2079612" y="164071"/>
                </a:lnTo>
                <a:lnTo>
                  <a:pt x="2080475" y="175310"/>
                </a:lnTo>
                <a:lnTo>
                  <a:pt x="2143645" y="175310"/>
                </a:lnTo>
                <a:lnTo>
                  <a:pt x="2139324" y="159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159990" y="6749999"/>
                  </a:lnTo>
                  <a:lnTo>
                    <a:pt x="2159990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215999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5125" y="199019"/>
              <a:ext cx="857948" cy="741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92700" y="1361553"/>
            <a:ext cx="5107305" cy="425725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Essentiels à la construction du monde de demain, les Ingénieurs sont des talents que les entreprises s’arrachent. A la lumière des valeurs des nouvelles générations Y et Z de nouveaux facteurs influent les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choix des talents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. L’occasion pour les entreprises de se repositionner comme références autour de nouvelles thématiques notamment la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transition énergétique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BE" sz="1400" dirty="0" smtClean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400" dirty="0" smtClean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b="1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Constats</a:t>
            </a:r>
            <a:r>
              <a:rPr lang="fr-BE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Secteur historiquement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en pénurie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Environ </a:t>
            </a:r>
            <a:r>
              <a:rPr lang="fr-FR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1.500 </a:t>
            </a: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ingénieurs sortent chaque année des écoles belges. Il </a:t>
            </a:r>
            <a:r>
              <a:rPr lang="fr-FR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faudrait </a:t>
            </a:r>
            <a:r>
              <a:rPr lang="fr-FR" sz="1400" b="1" dirty="0" smtClean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2.000 ingénieurs </a:t>
            </a:r>
            <a:r>
              <a:rPr lang="fr-FR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pour satisfaire les demandes</a:t>
            </a:r>
            <a:r>
              <a:rPr lang="fr-FR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 des entreprises. </a:t>
            </a:r>
            <a:r>
              <a:rPr lang="fr-FR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(source - FABI)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Véritable</a:t>
            </a:r>
            <a:r>
              <a:rPr lang="fr-BE" sz="1400" b="1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1400" b="1" dirty="0" smtClean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guerre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des talents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Nécessite plus que jamais de se démarquer pour attirer ou garder ces types de profil.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Nécessité de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former des profils 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autour des nouvelles technologies</a:t>
            </a:r>
            <a:endParaRPr lang="fr-BE" sz="1400" dirty="0">
              <a:effectLst/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185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Contexte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2" r="13475"/>
          <a:stretch/>
        </p:blipFill>
        <p:spPr>
          <a:xfrm>
            <a:off x="901700" y="1455661"/>
            <a:ext cx="3505201" cy="4428438"/>
          </a:xfrm>
          <a:prstGeom prst="rect">
            <a:avLst/>
          </a:prstGeom>
        </p:spPr>
      </p:pic>
      <p:sp>
        <p:nvSpPr>
          <p:cNvPr id="12" name="object 6"/>
          <p:cNvSpPr/>
          <p:nvPr/>
        </p:nvSpPr>
        <p:spPr>
          <a:xfrm>
            <a:off x="901700" y="1455176"/>
            <a:ext cx="3505201" cy="4428923"/>
          </a:xfrm>
          <a:custGeom>
            <a:avLst/>
            <a:gdLst/>
            <a:ahLst/>
            <a:cxnLst/>
            <a:rect l="l" t="t" r="r" b="b"/>
            <a:pathLst>
              <a:path w="3267075" h="4572000">
                <a:moveTo>
                  <a:pt x="3266998" y="0"/>
                </a:moveTo>
                <a:lnTo>
                  <a:pt x="0" y="0"/>
                </a:lnTo>
                <a:lnTo>
                  <a:pt x="0" y="4572000"/>
                </a:lnTo>
                <a:lnTo>
                  <a:pt x="3266998" y="4572000"/>
                </a:lnTo>
                <a:lnTo>
                  <a:pt x="3266998" y="0"/>
                </a:lnTo>
                <a:close/>
              </a:path>
            </a:pathLst>
          </a:custGeom>
          <a:solidFill>
            <a:srgbClr val="00AEE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915996" y="6749999"/>
                </a:lnTo>
                <a:lnTo>
                  <a:pt x="2915996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915996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993938" y="1931403"/>
            <a:ext cx="38100" cy="4530725"/>
            <a:chOff x="7993938" y="1931403"/>
            <a:chExt cx="38100" cy="4530725"/>
          </a:xfrm>
        </p:grpSpPr>
        <p:sp>
          <p:nvSpPr>
            <p:cNvPr id="31" name="object 31"/>
            <p:cNvSpPr/>
            <p:nvPr/>
          </p:nvSpPr>
          <p:spPr>
            <a:xfrm>
              <a:off x="8012999" y="2026585"/>
              <a:ext cx="0" cy="4378325"/>
            </a:xfrm>
            <a:custGeom>
              <a:avLst/>
              <a:gdLst/>
              <a:ahLst/>
              <a:cxnLst/>
              <a:rect l="l" t="t" r="r" b="b"/>
              <a:pathLst>
                <a:path h="4378325">
                  <a:moveTo>
                    <a:pt x="0" y="0"/>
                  </a:moveTo>
                  <a:lnTo>
                    <a:pt x="0" y="4377931"/>
                  </a:lnTo>
                </a:path>
              </a:pathLst>
            </a:custGeom>
            <a:ln w="38100">
              <a:solidFill>
                <a:srgbClr val="00AEE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93938" y="1931403"/>
              <a:ext cx="38100" cy="4530725"/>
            </a:xfrm>
            <a:custGeom>
              <a:avLst/>
              <a:gdLst/>
              <a:ahLst/>
              <a:cxnLst/>
              <a:rect l="l" t="t" r="r" b="b"/>
              <a:pathLst>
                <a:path w="38100" h="4530725">
                  <a:moveTo>
                    <a:pt x="38100" y="4511192"/>
                  </a:moveTo>
                  <a:lnTo>
                    <a:pt x="32524" y="4497717"/>
                  </a:lnTo>
                  <a:lnTo>
                    <a:pt x="19050" y="4492142"/>
                  </a:lnTo>
                  <a:lnTo>
                    <a:pt x="5588" y="4497717"/>
                  </a:lnTo>
                  <a:lnTo>
                    <a:pt x="0" y="4511192"/>
                  </a:lnTo>
                  <a:lnTo>
                    <a:pt x="5588" y="4524667"/>
                  </a:lnTo>
                  <a:lnTo>
                    <a:pt x="19050" y="4530242"/>
                  </a:lnTo>
                  <a:lnTo>
                    <a:pt x="32524" y="4524667"/>
                  </a:lnTo>
                  <a:lnTo>
                    <a:pt x="38100" y="4511192"/>
                  </a:lnTo>
                  <a:close/>
                </a:path>
                <a:path w="38100" h="4530725">
                  <a:moveTo>
                    <a:pt x="38100" y="19050"/>
                  </a:moveTo>
                  <a:lnTo>
                    <a:pt x="32524" y="5575"/>
                  </a:lnTo>
                  <a:lnTo>
                    <a:pt x="19050" y="0"/>
                  </a:lnTo>
                  <a:lnTo>
                    <a:pt x="5588" y="5575"/>
                  </a:lnTo>
                  <a:lnTo>
                    <a:pt x="0" y="19050"/>
                  </a:lnTo>
                  <a:lnTo>
                    <a:pt x="5588" y="32524"/>
                  </a:lnTo>
                  <a:lnTo>
                    <a:pt x="19050" y="38100"/>
                  </a:lnTo>
                  <a:lnTo>
                    <a:pt x="32524" y="32524"/>
                  </a:lnTo>
                  <a:lnTo>
                    <a:pt x="38100" y="1905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060100" y="6503082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Mont-Book"/>
                <a:cs typeface="Mont-Book"/>
              </a:rPr>
              <a:t>CIM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2020</a:t>
            </a:r>
            <a:endParaRPr sz="90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69784" y="4786344"/>
            <a:ext cx="19183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1.200.000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713990" y="3931424"/>
            <a:ext cx="1028700" cy="821690"/>
            <a:chOff x="8713990" y="3931424"/>
            <a:chExt cx="1028700" cy="821690"/>
          </a:xfrm>
        </p:grpSpPr>
        <p:sp>
          <p:nvSpPr>
            <p:cNvPr id="36" name="object 36"/>
            <p:cNvSpPr/>
            <p:nvPr/>
          </p:nvSpPr>
          <p:spPr>
            <a:xfrm>
              <a:off x="9651479" y="4545952"/>
              <a:ext cx="59055" cy="207645"/>
            </a:xfrm>
            <a:custGeom>
              <a:avLst/>
              <a:gdLst/>
              <a:ahLst/>
              <a:cxnLst/>
              <a:rect l="l" t="t" r="r" b="b"/>
              <a:pathLst>
                <a:path w="59054" h="207645">
                  <a:moveTo>
                    <a:pt x="0" y="207098"/>
                  </a:moveTo>
                  <a:lnTo>
                    <a:pt x="58597" y="207098"/>
                  </a:lnTo>
                  <a:lnTo>
                    <a:pt x="58597" y="0"/>
                  </a:lnTo>
                  <a:lnTo>
                    <a:pt x="0" y="0"/>
                  </a:lnTo>
                  <a:lnTo>
                    <a:pt x="0" y="20709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47797" y="4545952"/>
              <a:ext cx="904240" cy="207645"/>
            </a:xfrm>
            <a:custGeom>
              <a:avLst/>
              <a:gdLst/>
              <a:ahLst/>
              <a:cxnLst/>
              <a:rect l="l" t="t" r="r" b="b"/>
              <a:pathLst>
                <a:path w="904240" h="207645">
                  <a:moveTo>
                    <a:pt x="903681" y="0"/>
                  </a:moveTo>
                  <a:lnTo>
                    <a:pt x="0" y="0"/>
                  </a:lnTo>
                  <a:lnTo>
                    <a:pt x="0" y="207098"/>
                  </a:lnTo>
                  <a:lnTo>
                    <a:pt x="903681" y="207098"/>
                  </a:lnTo>
                  <a:lnTo>
                    <a:pt x="903681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04770" y="4602086"/>
              <a:ext cx="876300" cy="98425"/>
            </a:xfrm>
            <a:custGeom>
              <a:avLst/>
              <a:gdLst/>
              <a:ahLst/>
              <a:cxnLst/>
              <a:rect l="l" t="t" r="r" b="b"/>
              <a:pathLst>
                <a:path w="876300" h="98425">
                  <a:moveTo>
                    <a:pt x="115062" y="58762"/>
                  </a:moveTo>
                  <a:lnTo>
                    <a:pt x="77901" y="38138"/>
                  </a:lnTo>
                  <a:lnTo>
                    <a:pt x="47256" y="34963"/>
                  </a:lnTo>
                  <a:lnTo>
                    <a:pt x="40132" y="33756"/>
                  </a:lnTo>
                  <a:lnTo>
                    <a:pt x="37757" y="33045"/>
                  </a:lnTo>
                  <a:lnTo>
                    <a:pt x="35356" y="31419"/>
                  </a:lnTo>
                  <a:lnTo>
                    <a:pt x="34747" y="30289"/>
                  </a:lnTo>
                  <a:lnTo>
                    <a:pt x="34747" y="27025"/>
                  </a:lnTo>
                  <a:lnTo>
                    <a:pt x="36080" y="25628"/>
                  </a:lnTo>
                  <a:lnTo>
                    <a:pt x="41402" y="23660"/>
                  </a:lnTo>
                  <a:lnTo>
                    <a:pt x="46380" y="23164"/>
                  </a:lnTo>
                  <a:lnTo>
                    <a:pt x="61988" y="23164"/>
                  </a:lnTo>
                  <a:lnTo>
                    <a:pt x="68084" y="23799"/>
                  </a:lnTo>
                  <a:lnTo>
                    <a:pt x="75806" y="26377"/>
                  </a:lnTo>
                  <a:lnTo>
                    <a:pt x="77736" y="28524"/>
                  </a:lnTo>
                  <a:lnTo>
                    <a:pt x="77736" y="31521"/>
                  </a:lnTo>
                  <a:lnTo>
                    <a:pt x="111201" y="31521"/>
                  </a:lnTo>
                  <a:lnTo>
                    <a:pt x="77774" y="2006"/>
                  </a:lnTo>
                  <a:lnTo>
                    <a:pt x="53670" y="0"/>
                  </a:lnTo>
                  <a:lnTo>
                    <a:pt x="42138" y="469"/>
                  </a:lnTo>
                  <a:lnTo>
                    <a:pt x="4800" y="16421"/>
                  </a:lnTo>
                  <a:lnTo>
                    <a:pt x="1295" y="28702"/>
                  </a:lnTo>
                  <a:lnTo>
                    <a:pt x="1295" y="35560"/>
                  </a:lnTo>
                  <a:lnTo>
                    <a:pt x="37846" y="58305"/>
                  </a:lnTo>
                  <a:lnTo>
                    <a:pt x="69202" y="61404"/>
                  </a:lnTo>
                  <a:lnTo>
                    <a:pt x="76238" y="62522"/>
                  </a:lnTo>
                  <a:lnTo>
                    <a:pt x="78587" y="63207"/>
                  </a:lnTo>
                  <a:lnTo>
                    <a:pt x="81000" y="64846"/>
                  </a:lnTo>
                  <a:lnTo>
                    <a:pt x="81597" y="66141"/>
                  </a:lnTo>
                  <a:lnTo>
                    <a:pt x="81597" y="69405"/>
                  </a:lnTo>
                  <a:lnTo>
                    <a:pt x="65163" y="74637"/>
                  </a:lnTo>
                  <a:lnTo>
                    <a:pt x="58813" y="74637"/>
                  </a:lnTo>
                  <a:lnTo>
                    <a:pt x="47713" y="74015"/>
                  </a:lnTo>
                  <a:lnTo>
                    <a:pt x="39789" y="72161"/>
                  </a:lnTo>
                  <a:lnTo>
                    <a:pt x="35039" y="69062"/>
                  </a:lnTo>
                  <a:lnTo>
                    <a:pt x="33464" y="64731"/>
                  </a:lnTo>
                  <a:lnTo>
                    <a:pt x="0" y="64731"/>
                  </a:lnTo>
                  <a:lnTo>
                    <a:pt x="34607" y="95872"/>
                  </a:lnTo>
                  <a:lnTo>
                    <a:pt x="60109" y="97802"/>
                  </a:lnTo>
                  <a:lnTo>
                    <a:pt x="72847" y="97358"/>
                  </a:lnTo>
                  <a:lnTo>
                    <a:pt x="111582" y="81089"/>
                  </a:lnTo>
                  <a:lnTo>
                    <a:pt x="115062" y="66662"/>
                  </a:lnTo>
                  <a:lnTo>
                    <a:pt x="115062" y="58762"/>
                  </a:lnTo>
                  <a:close/>
                </a:path>
                <a:path w="876300" h="98425">
                  <a:moveTo>
                    <a:pt x="239890" y="2578"/>
                  </a:moveTo>
                  <a:lnTo>
                    <a:pt x="207721" y="2578"/>
                  </a:lnTo>
                  <a:lnTo>
                    <a:pt x="207721" y="55130"/>
                  </a:lnTo>
                  <a:lnTo>
                    <a:pt x="205892" y="60375"/>
                  </a:lnTo>
                  <a:lnTo>
                    <a:pt x="198602" y="68707"/>
                  </a:lnTo>
                  <a:lnTo>
                    <a:pt x="192265" y="70789"/>
                  </a:lnTo>
                  <a:lnTo>
                    <a:pt x="174256" y="70789"/>
                  </a:lnTo>
                  <a:lnTo>
                    <a:pt x="167919" y="68719"/>
                  </a:lnTo>
                  <a:lnTo>
                    <a:pt x="160629" y="60490"/>
                  </a:lnTo>
                  <a:lnTo>
                    <a:pt x="158813" y="55206"/>
                  </a:lnTo>
                  <a:lnTo>
                    <a:pt x="158813" y="2578"/>
                  </a:lnTo>
                  <a:lnTo>
                    <a:pt x="126631" y="2578"/>
                  </a:lnTo>
                  <a:lnTo>
                    <a:pt x="126631" y="50063"/>
                  </a:lnTo>
                  <a:lnTo>
                    <a:pt x="127482" y="61277"/>
                  </a:lnTo>
                  <a:lnTo>
                    <a:pt x="157848" y="94830"/>
                  </a:lnTo>
                  <a:lnTo>
                    <a:pt x="183261" y="97815"/>
                  </a:lnTo>
                  <a:lnTo>
                    <a:pt x="196900" y="97066"/>
                  </a:lnTo>
                  <a:lnTo>
                    <a:pt x="232181" y="79121"/>
                  </a:lnTo>
                  <a:lnTo>
                    <a:pt x="239890" y="50063"/>
                  </a:lnTo>
                  <a:lnTo>
                    <a:pt x="239890" y="2578"/>
                  </a:lnTo>
                  <a:close/>
                </a:path>
                <a:path w="876300" h="98425">
                  <a:moveTo>
                    <a:pt x="363181" y="48907"/>
                  </a:moveTo>
                  <a:lnTo>
                    <a:pt x="348272" y="11049"/>
                  </a:lnTo>
                  <a:lnTo>
                    <a:pt x="329717" y="2870"/>
                  </a:lnTo>
                  <a:lnTo>
                    <a:pt x="329717" y="42900"/>
                  </a:lnTo>
                  <a:lnTo>
                    <a:pt x="329717" y="54914"/>
                  </a:lnTo>
                  <a:lnTo>
                    <a:pt x="312559" y="68211"/>
                  </a:lnTo>
                  <a:lnTo>
                    <a:pt x="286219" y="68211"/>
                  </a:lnTo>
                  <a:lnTo>
                    <a:pt x="286219" y="29603"/>
                  </a:lnTo>
                  <a:lnTo>
                    <a:pt x="312559" y="29603"/>
                  </a:lnTo>
                  <a:lnTo>
                    <a:pt x="329717" y="42900"/>
                  </a:lnTo>
                  <a:lnTo>
                    <a:pt x="329717" y="2870"/>
                  </a:lnTo>
                  <a:lnTo>
                    <a:pt x="328523" y="2578"/>
                  </a:lnTo>
                  <a:lnTo>
                    <a:pt x="254050" y="2578"/>
                  </a:lnTo>
                  <a:lnTo>
                    <a:pt x="254050" y="95237"/>
                  </a:lnTo>
                  <a:lnTo>
                    <a:pt x="328523" y="95237"/>
                  </a:lnTo>
                  <a:lnTo>
                    <a:pt x="359879" y="69126"/>
                  </a:lnTo>
                  <a:lnTo>
                    <a:pt x="362813" y="56261"/>
                  </a:lnTo>
                  <a:lnTo>
                    <a:pt x="363181" y="48907"/>
                  </a:lnTo>
                  <a:close/>
                </a:path>
                <a:path w="876300" h="98425">
                  <a:moveTo>
                    <a:pt x="408241" y="2565"/>
                  </a:moveTo>
                  <a:lnTo>
                    <a:pt x="376059" y="2565"/>
                  </a:lnTo>
                  <a:lnTo>
                    <a:pt x="376059" y="95224"/>
                  </a:lnTo>
                  <a:lnTo>
                    <a:pt x="408241" y="95224"/>
                  </a:lnTo>
                  <a:lnTo>
                    <a:pt x="408241" y="2565"/>
                  </a:lnTo>
                  <a:close/>
                </a:path>
                <a:path w="876300" h="98425">
                  <a:moveTo>
                    <a:pt x="547484" y="2565"/>
                  </a:moveTo>
                  <a:lnTo>
                    <a:pt x="515302" y="2565"/>
                  </a:lnTo>
                  <a:lnTo>
                    <a:pt x="515302" y="63830"/>
                  </a:lnTo>
                  <a:lnTo>
                    <a:pt x="471284" y="2565"/>
                  </a:lnTo>
                  <a:lnTo>
                    <a:pt x="423672" y="2565"/>
                  </a:lnTo>
                  <a:lnTo>
                    <a:pt x="423672" y="95237"/>
                  </a:lnTo>
                  <a:lnTo>
                    <a:pt x="455841" y="95237"/>
                  </a:lnTo>
                  <a:lnTo>
                    <a:pt x="455841" y="33972"/>
                  </a:lnTo>
                  <a:lnTo>
                    <a:pt x="499859" y="95237"/>
                  </a:lnTo>
                  <a:lnTo>
                    <a:pt x="547484" y="95237"/>
                  </a:lnTo>
                  <a:lnTo>
                    <a:pt x="547484" y="2565"/>
                  </a:lnTo>
                  <a:close/>
                </a:path>
                <a:path w="876300" h="98425">
                  <a:moveTo>
                    <a:pt x="658152" y="2565"/>
                  </a:moveTo>
                  <a:lnTo>
                    <a:pt x="562914" y="2565"/>
                  </a:lnTo>
                  <a:lnTo>
                    <a:pt x="562914" y="29235"/>
                  </a:lnTo>
                  <a:lnTo>
                    <a:pt x="562914" y="43205"/>
                  </a:lnTo>
                  <a:lnTo>
                    <a:pt x="562914" y="69875"/>
                  </a:lnTo>
                  <a:lnTo>
                    <a:pt x="562914" y="95275"/>
                  </a:lnTo>
                  <a:lnTo>
                    <a:pt x="595083" y="95275"/>
                  </a:lnTo>
                  <a:lnTo>
                    <a:pt x="595083" y="69875"/>
                  </a:lnTo>
                  <a:lnTo>
                    <a:pt x="650430" y="69875"/>
                  </a:lnTo>
                  <a:lnTo>
                    <a:pt x="650430" y="43205"/>
                  </a:lnTo>
                  <a:lnTo>
                    <a:pt x="595083" y="43205"/>
                  </a:lnTo>
                  <a:lnTo>
                    <a:pt x="595083" y="29235"/>
                  </a:lnTo>
                  <a:lnTo>
                    <a:pt x="658152" y="29235"/>
                  </a:lnTo>
                  <a:lnTo>
                    <a:pt x="658152" y="2565"/>
                  </a:lnTo>
                  <a:close/>
                </a:path>
                <a:path w="876300" h="98425">
                  <a:moveTo>
                    <a:pt x="788149" y="48780"/>
                  </a:moveTo>
                  <a:lnTo>
                    <a:pt x="787692" y="41287"/>
                  </a:lnTo>
                  <a:lnTo>
                    <a:pt x="786358" y="34455"/>
                  </a:lnTo>
                  <a:lnTo>
                    <a:pt x="784123" y="28143"/>
                  </a:lnTo>
                  <a:lnTo>
                    <a:pt x="783513" y="27025"/>
                  </a:lnTo>
                  <a:lnTo>
                    <a:pt x="780999" y="22402"/>
                  </a:lnTo>
                  <a:lnTo>
                    <a:pt x="754684" y="3771"/>
                  </a:lnTo>
                  <a:lnTo>
                    <a:pt x="754684" y="42087"/>
                  </a:lnTo>
                  <a:lnTo>
                    <a:pt x="754684" y="48780"/>
                  </a:lnTo>
                  <a:lnTo>
                    <a:pt x="752995" y="58407"/>
                  </a:lnTo>
                  <a:lnTo>
                    <a:pt x="747915" y="65278"/>
                  </a:lnTo>
                  <a:lnTo>
                    <a:pt x="739470" y="69405"/>
                  </a:lnTo>
                  <a:lnTo>
                    <a:pt x="727659" y="70789"/>
                  </a:lnTo>
                  <a:lnTo>
                    <a:pt x="715822" y="69405"/>
                  </a:lnTo>
                  <a:lnTo>
                    <a:pt x="707377" y="65278"/>
                  </a:lnTo>
                  <a:lnTo>
                    <a:pt x="702322" y="58407"/>
                  </a:lnTo>
                  <a:lnTo>
                    <a:pt x="700633" y="48780"/>
                  </a:lnTo>
                  <a:lnTo>
                    <a:pt x="700633" y="42087"/>
                  </a:lnTo>
                  <a:lnTo>
                    <a:pt x="702665" y="36791"/>
                  </a:lnTo>
                  <a:lnTo>
                    <a:pt x="710819" y="28981"/>
                  </a:lnTo>
                  <a:lnTo>
                    <a:pt x="717791" y="27025"/>
                  </a:lnTo>
                  <a:lnTo>
                    <a:pt x="737527" y="27025"/>
                  </a:lnTo>
                  <a:lnTo>
                    <a:pt x="744499" y="28981"/>
                  </a:lnTo>
                  <a:lnTo>
                    <a:pt x="752652" y="36791"/>
                  </a:lnTo>
                  <a:lnTo>
                    <a:pt x="754684" y="42087"/>
                  </a:lnTo>
                  <a:lnTo>
                    <a:pt x="754684" y="3771"/>
                  </a:lnTo>
                  <a:lnTo>
                    <a:pt x="753148" y="3225"/>
                  </a:lnTo>
                  <a:lnTo>
                    <a:pt x="745337" y="1435"/>
                  </a:lnTo>
                  <a:lnTo>
                    <a:pt x="736714" y="355"/>
                  </a:lnTo>
                  <a:lnTo>
                    <a:pt x="727659" y="0"/>
                  </a:lnTo>
                  <a:lnTo>
                    <a:pt x="718375" y="355"/>
                  </a:lnTo>
                  <a:lnTo>
                    <a:pt x="678268" y="17119"/>
                  </a:lnTo>
                  <a:lnTo>
                    <a:pt x="667169" y="48780"/>
                  </a:lnTo>
                  <a:lnTo>
                    <a:pt x="667613" y="56273"/>
                  </a:lnTo>
                  <a:lnTo>
                    <a:pt x="688606" y="88887"/>
                  </a:lnTo>
                  <a:lnTo>
                    <a:pt x="727659" y="97815"/>
                  </a:lnTo>
                  <a:lnTo>
                    <a:pt x="736841" y="97447"/>
                  </a:lnTo>
                  <a:lnTo>
                    <a:pt x="777024" y="80530"/>
                  </a:lnTo>
                  <a:lnTo>
                    <a:pt x="783463" y="70789"/>
                  </a:lnTo>
                  <a:lnTo>
                    <a:pt x="784123" y="69570"/>
                  </a:lnTo>
                  <a:lnTo>
                    <a:pt x="786358" y="63207"/>
                  </a:lnTo>
                  <a:lnTo>
                    <a:pt x="787692" y="56273"/>
                  </a:lnTo>
                  <a:lnTo>
                    <a:pt x="788149" y="48780"/>
                  </a:lnTo>
                  <a:close/>
                </a:path>
                <a:path w="876300" h="98425">
                  <a:moveTo>
                    <a:pt x="876236" y="49060"/>
                  </a:moveTo>
                  <a:lnTo>
                    <a:pt x="873912" y="37566"/>
                  </a:lnTo>
                  <a:lnTo>
                    <a:pt x="867587" y="28181"/>
                  </a:lnTo>
                  <a:lnTo>
                    <a:pt x="858202" y="21844"/>
                  </a:lnTo>
                  <a:lnTo>
                    <a:pt x="846709" y="19519"/>
                  </a:lnTo>
                  <a:lnTo>
                    <a:pt x="835215" y="21844"/>
                  </a:lnTo>
                  <a:lnTo>
                    <a:pt x="825817" y="28181"/>
                  </a:lnTo>
                  <a:lnTo>
                    <a:pt x="819492" y="37566"/>
                  </a:lnTo>
                  <a:lnTo>
                    <a:pt x="817168" y="49060"/>
                  </a:lnTo>
                  <a:lnTo>
                    <a:pt x="819492" y="60566"/>
                  </a:lnTo>
                  <a:lnTo>
                    <a:pt x="825817" y="69951"/>
                  </a:lnTo>
                  <a:lnTo>
                    <a:pt x="835215" y="76288"/>
                  </a:lnTo>
                  <a:lnTo>
                    <a:pt x="846709" y="78600"/>
                  </a:lnTo>
                  <a:lnTo>
                    <a:pt x="858202" y="76288"/>
                  </a:lnTo>
                  <a:lnTo>
                    <a:pt x="867587" y="69951"/>
                  </a:lnTo>
                  <a:lnTo>
                    <a:pt x="873912" y="60566"/>
                  </a:lnTo>
                  <a:lnTo>
                    <a:pt x="876236" y="49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13990" y="3931424"/>
              <a:ext cx="1028700" cy="182880"/>
            </a:xfrm>
            <a:custGeom>
              <a:avLst/>
              <a:gdLst/>
              <a:ahLst/>
              <a:cxnLst/>
              <a:rect l="l" t="t" r="r" b="b"/>
              <a:pathLst>
                <a:path w="1028700" h="182879">
                  <a:moveTo>
                    <a:pt x="1028458" y="0"/>
                  </a:moveTo>
                  <a:lnTo>
                    <a:pt x="0" y="0"/>
                  </a:lnTo>
                  <a:lnTo>
                    <a:pt x="0" y="182435"/>
                  </a:lnTo>
                  <a:lnTo>
                    <a:pt x="1028458" y="182435"/>
                  </a:lnTo>
                  <a:lnTo>
                    <a:pt x="1028458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660" y="3962643"/>
              <a:ext cx="210755" cy="1181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09" y="3959198"/>
              <a:ext cx="400754" cy="12251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354772" y="4158088"/>
            <a:ext cx="174878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801.750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7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26942" y="6018794"/>
            <a:ext cx="160401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95"/>
              </a:spcBef>
            </a:pPr>
            <a:r>
              <a:rPr sz="1250" b="1" spc="20" dirty="0">
                <a:solidFill>
                  <a:srgbClr val="0076A3"/>
                </a:solidFill>
                <a:latin typeface="Mont"/>
                <a:cs typeface="Mont"/>
              </a:rPr>
              <a:t>561.450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 </a:t>
            </a:r>
            <a:r>
              <a:rPr sz="125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chaque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dimanche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7236" y="5763574"/>
            <a:ext cx="843395" cy="22192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8122652" y="5397056"/>
            <a:ext cx="22193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30" dirty="0">
                <a:solidFill>
                  <a:srgbClr val="0076A3"/>
                </a:solidFill>
                <a:latin typeface="Mont"/>
                <a:cs typeface="Mont"/>
              </a:rPr>
              <a:t>1.521.240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dirty="0">
                <a:solidFill>
                  <a:srgbClr val="231F20"/>
                </a:solidFill>
                <a:latin typeface="Mont-Book"/>
                <a:cs typeface="Mont-Book"/>
              </a:rPr>
              <a:t>/semaine</a:t>
            </a:r>
            <a:r>
              <a:rPr sz="125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16414" y="2335136"/>
            <a:ext cx="6525551" cy="3030269"/>
            <a:chOff x="3116414" y="2335136"/>
            <a:chExt cx="6525551" cy="3030269"/>
          </a:xfrm>
        </p:grpSpPr>
        <p:sp>
          <p:nvSpPr>
            <p:cNvPr id="47" name="object 47"/>
            <p:cNvSpPr/>
            <p:nvPr/>
          </p:nvSpPr>
          <p:spPr>
            <a:xfrm>
              <a:off x="88224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0272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232074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36861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48522" y="5194744"/>
              <a:ext cx="758825" cy="136525"/>
            </a:xfrm>
            <a:custGeom>
              <a:avLst/>
              <a:gdLst/>
              <a:ahLst/>
              <a:cxnLst/>
              <a:rect l="l" t="t" r="r" b="b"/>
              <a:pathLst>
                <a:path w="758825" h="136525">
                  <a:moveTo>
                    <a:pt x="152717" y="0"/>
                  </a:moveTo>
                  <a:lnTo>
                    <a:pt x="102958" y="0"/>
                  </a:lnTo>
                  <a:lnTo>
                    <a:pt x="76746" y="75780"/>
                  </a:lnTo>
                  <a:lnTo>
                    <a:pt x="50520" y="0"/>
                  </a:lnTo>
                  <a:lnTo>
                    <a:pt x="0" y="0"/>
                  </a:lnTo>
                  <a:lnTo>
                    <a:pt x="54749" y="135928"/>
                  </a:lnTo>
                  <a:lnTo>
                    <a:pt x="97955" y="135928"/>
                  </a:lnTo>
                  <a:lnTo>
                    <a:pt x="152717" y="0"/>
                  </a:lnTo>
                  <a:close/>
                </a:path>
                <a:path w="758825" h="136525">
                  <a:moveTo>
                    <a:pt x="335432" y="97790"/>
                  </a:moveTo>
                  <a:lnTo>
                    <a:pt x="272008" y="97790"/>
                  </a:lnTo>
                  <a:lnTo>
                    <a:pt x="272008" y="0"/>
                  </a:lnTo>
                  <a:lnTo>
                    <a:pt x="226885" y="0"/>
                  </a:lnTo>
                  <a:lnTo>
                    <a:pt x="226885" y="97790"/>
                  </a:lnTo>
                  <a:lnTo>
                    <a:pt x="226885" y="135890"/>
                  </a:lnTo>
                  <a:lnTo>
                    <a:pt x="335432" y="135890"/>
                  </a:lnTo>
                  <a:lnTo>
                    <a:pt x="335432" y="97790"/>
                  </a:lnTo>
                  <a:close/>
                </a:path>
                <a:path w="758825" h="136525">
                  <a:moveTo>
                    <a:pt x="565188" y="135928"/>
                  </a:moveTo>
                  <a:lnTo>
                    <a:pt x="557606" y="117805"/>
                  </a:lnTo>
                  <a:lnTo>
                    <a:pt x="544207" y="85801"/>
                  </a:lnTo>
                  <a:lnTo>
                    <a:pt x="530504" y="53022"/>
                  </a:lnTo>
                  <a:lnTo>
                    <a:pt x="508317" y="0"/>
                  </a:lnTo>
                  <a:lnTo>
                    <a:pt x="497890" y="0"/>
                  </a:lnTo>
                  <a:lnTo>
                    <a:pt x="497890" y="85801"/>
                  </a:lnTo>
                  <a:lnTo>
                    <a:pt x="473214" y="85801"/>
                  </a:lnTo>
                  <a:lnTo>
                    <a:pt x="485559" y="53022"/>
                  </a:lnTo>
                  <a:lnTo>
                    <a:pt x="497890" y="85801"/>
                  </a:lnTo>
                  <a:lnTo>
                    <a:pt x="497890" y="0"/>
                  </a:lnTo>
                  <a:lnTo>
                    <a:pt x="463575" y="0"/>
                  </a:lnTo>
                  <a:lnTo>
                    <a:pt x="406704" y="135928"/>
                  </a:lnTo>
                  <a:lnTo>
                    <a:pt x="454901" y="135928"/>
                  </a:lnTo>
                  <a:lnTo>
                    <a:pt x="461848" y="117805"/>
                  </a:lnTo>
                  <a:lnTo>
                    <a:pt x="509079" y="117805"/>
                  </a:lnTo>
                  <a:lnTo>
                    <a:pt x="516229" y="135928"/>
                  </a:lnTo>
                  <a:lnTo>
                    <a:pt x="565188" y="135928"/>
                  </a:lnTo>
                  <a:close/>
                </a:path>
                <a:path w="758825" h="136525">
                  <a:moveTo>
                    <a:pt x="758228" y="0"/>
                  </a:moveTo>
                  <a:lnTo>
                    <a:pt x="713486" y="0"/>
                  </a:lnTo>
                  <a:lnTo>
                    <a:pt x="713486" y="59575"/>
                  </a:lnTo>
                  <a:lnTo>
                    <a:pt x="665480" y="0"/>
                  </a:lnTo>
                  <a:lnTo>
                    <a:pt x="623239" y="0"/>
                  </a:lnTo>
                  <a:lnTo>
                    <a:pt x="623239" y="135928"/>
                  </a:lnTo>
                  <a:lnTo>
                    <a:pt x="667981" y="135928"/>
                  </a:lnTo>
                  <a:lnTo>
                    <a:pt x="667981" y="73647"/>
                  </a:lnTo>
                  <a:lnTo>
                    <a:pt x="718108" y="135928"/>
                  </a:lnTo>
                  <a:lnTo>
                    <a:pt x="758228" y="135928"/>
                  </a:lnTo>
                  <a:lnTo>
                    <a:pt x="758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6414" y="2335136"/>
              <a:ext cx="2500109" cy="186543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155299" y="4383238"/>
            <a:ext cx="2336800" cy="795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Combinez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loca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no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populai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crédibilité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médias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nationaux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766" name="object 766"/>
          <p:cNvGrpSpPr/>
          <p:nvPr/>
        </p:nvGrpSpPr>
        <p:grpSpPr>
          <a:xfrm>
            <a:off x="1833803" y="251065"/>
            <a:ext cx="5224983" cy="3311373"/>
            <a:chOff x="1833803" y="251065"/>
            <a:chExt cx="5224983" cy="3311373"/>
          </a:xfrm>
        </p:grpSpPr>
        <p:sp>
          <p:nvSpPr>
            <p:cNvPr id="769" name="object 769"/>
            <p:cNvSpPr/>
            <p:nvPr/>
          </p:nvSpPr>
          <p:spPr>
            <a:xfrm>
              <a:off x="1833803" y="251065"/>
              <a:ext cx="945515" cy="757555"/>
            </a:xfrm>
            <a:custGeom>
              <a:avLst/>
              <a:gdLst/>
              <a:ahLst/>
              <a:cxnLst/>
              <a:rect l="l" t="t" r="r" b="b"/>
              <a:pathLst>
                <a:path w="945514" h="757555">
                  <a:moveTo>
                    <a:pt x="746874" y="13817"/>
                  </a:moveTo>
                  <a:lnTo>
                    <a:pt x="744004" y="8153"/>
                  </a:lnTo>
                  <a:lnTo>
                    <a:pt x="734288" y="1028"/>
                  </a:lnTo>
                  <a:lnTo>
                    <a:pt x="728027" y="0"/>
                  </a:lnTo>
                  <a:lnTo>
                    <a:pt x="709079" y="5994"/>
                  </a:lnTo>
                  <a:lnTo>
                    <a:pt x="709079" y="45618"/>
                  </a:lnTo>
                  <a:lnTo>
                    <a:pt x="709079" y="567080"/>
                  </a:lnTo>
                  <a:lnTo>
                    <a:pt x="399669" y="469392"/>
                  </a:lnTo>
                  <a:lnTo>
                    <a:pt x="293065" y="435737"/>
                  </a:lnTo>
                  <a:lnTo>
                    <a:pt x="293065" y="430707"/>
                  </a:lnTo>
                  <a:lnTo>
                    <a:pt x="293065" y="181991"/>
                  </a:lnTo>
                  <a:lnTo>
                    <a:pt x="293065" y="176961"/>
                  </a:lnTo>
                  <a:lnTo>
                    <a:pt x="709079" y="45618"/>
                  </a:lnTo>
                  <a:lnTo>
                    <a:pt x="709079" y="5994"/>
                  </a:lnTo>
                  <a:lnTo>
                    <a:pt x="271297" y="144195"/>
                  </a:lnTo>
                  <a:lnTo>
                    <a:pt x="255270" y="144195"/>
                  </a:lnTo>
                  <a:lnTo>
                    <a:pt x="255270" y="181991"/>
                  </a:lnTo>
                  <a:lnTo>
                    <a:pt x="255270" y="430707"/>
                  </a:lnTo>
                  <a:lnTo>
                    <a:pt x="234340" y="430707"/>
                  </a:lnTo>
                  <a:lnTo>
                    <a:pt x="234340" y="468503"/>
                  </a:lnTo>
                  <a:lnTo>
                    <a:pt x="152019" y="702043"/>
                  </a:lnTo>
                  <a:lnTo>
                    <a:pt x="148234" y="709028"/>
                  </a:lnTo>
                  <a:lnTo>
                    <a:pt x="142595" y="714425"/>
                  </a:lnTo>
                  <a:lnTo>
                    <a:pt x="135585" y="717905"/>
                  </a:lnTo>
                  <a:lnTo>
                    <a:pt x="127647" y="719137"/>
                  </a:lnTo>
                  <a:lnTo>
                    <a:pt x="119100" y="719137"/>
                  </a:lnTo>
                  <a:lnTo>
                    <a:pt x="111391" y="715175"/>
                  </a:lnTo>
                  <a:lnTo>
                    <a:pt x="101701" y="701484"/>
                  </a:lnTo>
                  <a:lnTo>
                    <a:pt x="100520" y="693115"/>
                  </a:lnTo>
                  <a:lnTo>
                    <a:pt x="179705" y="468503"/>
                  </a:lnTo>
                  <a:lnTo>
                    <a:pt x="234340" y="468503"/>
                  </a:lnTo>
                  <a:lnTo>
                    <a:pt x="234340" y="430707"/>
                  </a:lnTo>
                  <a:lnTo>
                    <a:pt x="151244" y="430707"/>
                  </a:lnTo>
                  <a:lnTo>
                    <a:pt x="151244" y="400126"/>
                  </a:lnTo>
                  <a:lnTo>
                    <a:pt x="151244" y="212572"/>
                  </a:lnTo>
                  <a:lnTo>
                    <a:pt x="151244" y="181991"/>
                  </a:lnTo>
                  <a:lnTo>
                    <a:pt x="255270" y="181991"/>
                  </a:lnTo>
                  <a:lnTo>
                    <a:pt x="255270" y="144195"/>
                  </a:lnTo>
                  <a:lnTo>
                    <a:pt x="132346" y="144195"/>
                  </a:lnTo>
                  <a:lnTo>
                    <a:pt x="124993" y="145681"/>
                  </a:lnTo>
                  <a:lnTo>
                    <a:pt x="118986" y="149733"/>
                  </a:lnTo>
                  <a:lnTo>
                    <a:pt x="114935" y="155740"/>
                  </a:lnTo>
                  <a:lnTo>
                    <a:pt x="113449" y="163093"/>
                  </a:lnTo>
                  <a:lnTo>
                    <a:pt x="113449" y="174205"/>
                  </a:lnTo>
                  <a:lnTo>
                    <a:pt x="113449" y="212572"/>
                  </a:lnTo>
                  <a:lnTo>
                    <a:pt x="113449" y="400126"/>
                  </a:lnTo>
                  <a:lnTo>
                    <a:pt x="83439" y="388226"/>
                  </a:lnTo>
                  <a:lnTo>
                    <a:pt x="59461" y="367233"/>
                  </a:lnTo>
                  <a:lnTo>
                    <a:pt x="43561" y="339255"/>
                  </a:lnTo>
                  <a:lnTo>
                    <a:pt x="37795" y="306349"/>
                  </a:lnTo>
                  <a:lnTo>
                    <a:pt x="43561" y="273443"/>
                  </a:lnTo>
                  <a:lnTo>
                    <a:pt x="59461" y="245452"/>
                  </a:lnTo>
                  <a:lnTo>
                    <a:pt x="83439" y="224472"/>
                  </a:lnTo>
                  <a:lnTo>
                    <a:pt x="113449" y="212572"/>
                  </a:lnTo>
                  <a:lnTo>
                    <a:pt x="113449" y="174205"/>
                  </a:lnTo>
                  <a:lnTo>
                    <a:pt x="68707" y="189331"/>
                  </a:lnTo>
                  <a:lnTo>
                    <a:pt x="32702" y="218579"/>
                  </a:lnTo>
                  <a:lnTo>
                    <a:pt x="8724" y="258686"/>
                  </a:lnTo>
                  <a:lnTo>
                    <a:pt x="0" y="306349"/>
                  </a:lnTo>
                  <a:lnTo>
                    <a:pt x="8724" y="354025"/>
                  </a:lnTo>
                  <a:lnTo>
                    <a:pt x="32702" y="394131"/>
                  </a:lnTo>
                  <a:lnTo>
                    <a:pt x="68707" y="423379"/>
                  </a:lnTo>
                  <a:lnTo>
                    <a:pt x="113449" y="438492"/>
                  </a:lnTo>
                  <a:lnTo>
                    <a:pt x="113449" y="449605"/>
                  </a:lnTo>
                  <a:lnTo>
                    <a:pt x="114935" y="456971"/>
                  </a:lnTo>
                  <a:lnTo>
                    <a:pt x="118986" y="462978"/>
                  </a:lnTo>
                  <a:lnTo>
                    <a:pt x="124993" y="467017"/>
                  </a:lnTo>
                  <a:lnTo>
                    <a:pt x="132346" y="468503"/>
                  </a:lnTo>
                  <a:lnTo>
                    <a:pt x="139623" y="468503"/>
                  </a:lnTo>
                  <a:lnTo>
                    <a:pt x="67627" y="672744"/>
                  </a:lnTo>
                  <a:lnTo>
                    <a:pt x="64300" y="687565"/>
                  </a:lnTo>
                  <a:lnTo>
                    <a:pt x="64566" y="702398"/>
                  </a:lnTo>
                  <a:lnTo>
                    <a:pt x="68376" y="716749"/>
                  </a:lnTo>
                  <a:lnTo>
                    <a:pt x="98361" y="749820"/>
                  </a:lnTo>
                  <a:lnTo>
                    <a:pt x="127647" y="756945"/>
                  </a:lnTo>
                  <a:lnTo>
                    <a:pt x="147154" y="753897"/>
                  </a:lnTo>
                  <a:lnTo>
                    <a:pt x="178320" y="731913"/>
                  </a:lnTo>
                  <a:lnTo>
                    <a:pt x="274104" y="469392"/>
                  </a:lnTo>
                  <a:lnTo>
                    <a:pt x="728027" y="612698"/>
                  </a:lnTo>
                  <a:lnTo>
                    <a:pt x="734288" y="611670"/>
                  </a:lnTo>
                  <a:lnTo>
                    <a:pt x="744004" y="604545"/>
                  </a:lnTo>
                  <a:lnTo>
                    <a:pt x="746874" y="598881"/>
                  </a:lnTo>
                  <a:lnTo>
                    <a:pt x="746874" y="567080"/>
                  </a:lnTo>
                  <a:lnTo>
                    <a:pt x="746874" y="45618"/>
                  </a:lnTo>
                  <a:lnTo>
                    <a:pt x="746874" y="13817"/>
                  </a:lnTo>
                  <a:close/>
                </a:path>
                <a:path w="945514" h="757555">
                  <a:moveTo>
                    <a:pt x="945007" y="306349"/>
                  </a:moveTo>
                  <a:lnTo>
                    <a:pt x="943521" y="298996"/>
                  </a:lnTo>
                  <a:lnTo>
                    <a:pt x="939469" y="292989"/>
                  </a:lnTo>
                  <a:lnTo>
                    <a:pt x="933462" y="288937"/>
                  </a:lnTo>
                  <a:lnTo>
                    <a:pt x="926109" y="287451"/>
                  </a:lnTo>
                  <a:lnTo>
                    <a:pt x="832256" y="287451"/>
                  </a:lnTo>
                  <a:lnTo>
                    <a:pt x="824903" y="288937"/>
                  </a:lnTo>
                  <a:lnTo>
                    <a:pt x="818896" y="292989"/>
                  </a:lnTo>
                  <a:lnTo>
                    <a:pt x="814844" y="298996"/>
                  </a:lnTo>
                  <a:lnTo>
                    <a:pt x="813358" y="306349"/>
                  </a:lnTo>
                  <a:lnTo>
                    <a:pt x="814844" y="313702"/>
                  </a:lnTo>
                  <a:lnTo>
                    <a:pt x="818896" y="319709"/>
                  </a:lnTo>
                  <a:lnTo>
                    <a:pt x="824903" y="323761"/>
                  </a:lnTo>
                  <a:lnTo>
                    <a:pt x="832256" y="325247"/>
                  </a:lnTo>
                  <a:lnTo>
                    <a:pt x="926109" y="325247"/>
                  </a:lnTo>
                  <a:lnTo>
                    <a:pt x="933462" y="323761"/>
                  </a:lnTo>
                  <a:lnTo>
                    <a:pt x="939469" y="319709"/>
                  </a:lnTo>
                  <a:lnTo>
                    <a:pt x="943521" y="313702"/>
                  </a:lnTo>
                  <a:lnTo>
                    <a:pt x="945007" y="30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" name="object 7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0907" y="298608"/>
              <a:ext cx="104163" cy="103658"/>
            </a:xfrm>
            <a:prstGeom prst="rect">
              <a:avLst/>
            </a:prstGeom>
          </p:spPr>
        </p:pic>
        <p:pic>
          <p:nvPicPr>
            <p:cNvPr id="771" name="object 7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0907" y="712556"/>
              <a:ext cx="104163" cy="103658"/>
            </a:xfrm>
            <a:prstGeom prst="rect">
              <a:avLst/>
            </a:prstGeom>
          </p:spPr>
        </p:pic>
        <p:sp>
          <p:nvSpPr>
            <p:cNvPr id="772" name="object 772"/>
            <p:cNvSpPr/>
            <p:nvPr/>
          </p:nvSpPr>
          <p:spPr>
            <a:xfrm>
              <a:off x="6352666" y="3413848"/>
              <a:ext cx="706120" cy="148590"/>
            </a:xfrm>
            <a:custGeom>
              <a:avLst/>
              <a:gdLst/>
              <a:ahLst/>
              <a:cxnLst/>
              <a:rect l="l" t="t" r="r" b="b"/>
              <a:pathLst>
                <a:path w="706120" h="148589">
                  <a:moveTo>
                    <a:pt x="705967" y="0"/>
                  </a:moveTo>
                  <a:lnTo>
                    <a:pt x="0" y="0"/>
                  </a:lnTo>
                  <a:lnTo>
                    <a:pt x="0" y="148437"/>
                  </a:lnTo>
                  <a:lnTo>
                    <a:pt x="705967" y="148437"/>
                  </a:lnTo>
                  <a:lnTo>
                    <a:pt x="705967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" name="object 7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5551" y="3439246"/>
              <a:ext cx="171469" cy="96114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5270" y="3436443"/>
              <a:ext cx="326058" cy="99678"/>
            </a:xfrm>
            <a:prstGeom prst="rect">
              <a:avLst/>
            </a:prstGeom>
          </p:spPr>
        </p:pic>
      </p:grpSp>
      <p:sp>
        <p:nvSpPr>
          <p:cNvPr id="775" name="object 775"/>
          <p:cNvSpPr txBox="1">
            <a:spLocks noGrp="1"/>
          </p:cNvSpPr>
          <p:nvPr>
            <p:ph type="title"/>
          </p:nvPr>
        </p:nvSpPr>
        <p:spPr>
          <a:xfrm>
            <a:off x="3155299" y="422521"/>
            <a:ext cx="1897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A</a:t>
            </a:r>
            <a:r>
              <a:rPr dirty="0"/>
              <a:t>udience</a:t>
            </a:r>
          </a:p>
        </p:txBody>
      </p:sp>
      <p:sp>
        <p:nvSpPr>
          <p:cNvPr id="776" name="object 776"/>
          <p:cNvSpPr txBox="1"/>
          <p:nvPr/>
        </p:nvSpPr>
        <p:spPr>
          <a:xfrm>
            <a:off x="5823923" y="2866084"/>
            <a:ext cx="19221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720.000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780" name="object 780"/>
          <p:cNvSpPr txBox="1"/>
          <p:nvPr/>
        </p:nvSpPr>
        <p:spPr>
          <a:xfrm>
            <a:off x="3155299" y="1023696"/>
            <a:ext cx="5177790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Communiquez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touchez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ces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profils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en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pénurie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deho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canau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aditionnel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emplo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i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&amp;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ormation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ainsi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activer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candidats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/apprenants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latents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 err="1">
                <a:solidFill>
                  <a:srgbClr val="231F20"/>
                </a:solidFill>
                <a:latin typeface="Mont-Book"/>
                <a:cs typeface="Mont-Book"/>
              </a:rPr>
              <a:t>médiatique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du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endParaRPr lang="fr-BE" sz="1300" spc="-40" smtClean="0">
              <a:solidFill>
                <a:srgbClr val="231F20"/>
              </a:solidFill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smtClean="0">
                <a:solidFill>
                  <a:srgbClr val="231F20"/>
                </a:solidFill>
                <a:latin typeface="Mont-Book"/>
                <a:cs typeface="Mont-Book"/>
              </a:rPr>
              <a:t>groupe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Rossel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!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82" name="object 782"/>
          <p:cNvSpPr txBox="1"/>
          <p:nvPr/>
        </p:nvSpPr>
        <p:spPr>
          <a:xfrm>
            <a:off x="5707686" y="4436079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22.000.000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3" name="object 783"/>
          <p:cNvGrpSpPr/>
          <p:nvPr/>
        </p:nvGrpSpPr>
        <p:grpSpPr>
          <a:xfrm>
            <a:off x="6285369" y="3532159"/>
            <a:ext cx="1104900" cy="942975"/>
            <a:chOff x="6285369" y="3532159"/>
            <a:chExt cx="1104900" cy="942975"/>
          </a:xfrm>
        </p:grpSpPr>
        <p:pic>
          <p:nvPicPr>
            <p:cNvPr id="784" name="object 7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3532159"/>
              <a:ext cx="1104404" cy="942977"/>
            </a:xfrm>
            <a:prstGeom prst="rect">
              <a:avLst/>
            </a:prstGeom>
          </p:spPr>
        </p:pic>
        <p:pic>
          <p:nvPicPr>
            <p:cNvPr id="785" name="object 7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0413" y="3662502"/>
              <a:ext cx="780211" cy="506094"/>
            </a:xfrm>
            <a:prstGeom prst="rect">
              <a:avLst/>
            </a:prstGeom>
          </p:spPr>
        </p:pic>
        <p:pic>
          <p:nvPicPr>
            <p:cNvPr id="786" name="object 7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1810" y="3613022"/>
              <a:ext cx="380796" cy="490054"/>
            </a:xfrm>
            <a:prstGeom prst="rect">
              <a:avLst/>
            </a:prstGeom>
          </p:spPr>
        </p:pic>
        <p:pic>
          <p:nvPicPr>
            <p:cNvPr id="787" name="object 7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4444" y="3673868"/>
              <a:ext cx="287680" cy="355930"/>
            </a:xfrm>
            <a:prstGeom prst="rect">
              <a:avLst/>
            </a:prstGeom>
          </p:spPr>
        </p:pic>
      </p:grpSp>
      <p:sp>
        <p:nvSpPr>
          <p:cNvPr id="788" name="object 788"/>
          <p:cNvSpPr txBox="1"/>
          <p:nvPr/>
        </p:nvSpPr>
        <p:spPr>
          <a:xfrm>
            <a:off x="5707684" y="6245744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0" dirty="0">
                <a:solidFill>
                  <a:srgbClr val="0076A3"/>
                </a:solidFill>
                <a:latin typeface="Mont"/>
                <a:cs typeface="Mont"/>
              </a:rPr>
              <a:t>35.000.000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6285369" y="5343391"/>
            <a:ext cx="1104900" cy="942975"/>
            <a:chOff x="6285369" y="5343391"/>
            <a:chExt cx="1104900" cy="94297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5343391"/>
              <a:ext cx="1104404" cy="942981"/>
            </a:xfrm>
            <a:prstGeom prst="rect">
              <a:avLst/>
            </a:prstGeom>
          </p:spPr>
        </p:pic>
        <p:pic>
          <p:nvPicPr>
            <p:cNvPr id="791" name="object 7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3884" y="5478615"/>
              <a:ext cx="774832" cy="501217"/>
            </a:xfrm>
            <a:prstGeom prst="rect">
              <a:avLst/>
            </a:prstGeom>
          </p:spPr>
        </p:pic>
      </p:grpSp>
      <p:sp>
        <p:nvSpPr>
          <p:cNvPr id="792" name="object 792"/>
          <p:cNvSpPr txBox="1"/>
          <p:nvPr/>
        </p:nvSpPr>
        <p:spPr>
          <a:xfrm>
            <a:off x="7081776" y="5210510"/>
            <a:ext cx="208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939598"/>
                </a:solidFill>
                <a:latin typeface="Mont"/>
                <a:cs typeface="Mont"/>
              </a:rPr>
              <a:t>be</a:t>
            </a:r>
            <a:endParaRPr sz="1100">
              <a:latin typeface="Mont"/>
              <a:cs typeface="Mont"/>
            </a:endParaRPr>
          </a:p>
        </p:txBody>
      </p:sp>
      <p:sp>
        <p:nvSpPr>
          <p:cNvPr id="793" name="object 793"/>
          <p:cNvSpPr txBox="1"/>
          <p:nvPr/>
        </p:nvSpPr>
        <p:spPr>
          <a:xfrm>
            <a:off x="7062637" y="3399019"/>
            <a:ext cx="247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00427A"/>
                </a:solidFill>
                <a:latin typeface="Mont"/>
                <a:cs typeface="Mont"/>
              </a:rPr>
              <a:t>.be</a:t>
            </a:r>
            <a:endParaRPr sz="1100">
              <a:latin typeface="Mont"/>
              <a:cs typeface="Mont"/>
            </a:endParaRPr>
          </a:p>
        </p:txBody>
      </p:sp>
      <p:grpSp>
        <p:nvGrpSpPr>
          <p:cNvPr id="794" name="object 794"/>
          <p:cNvGrpSpPr/>
          <p:nvPr/>
        </p:nvGrpSpPr>
        <p:grpSpPr>
          <a:xfrm>
            <a:off x="6352666" y="5247157"/>
            <a:ext cx="702945" cy="151765"/>
            <a:chOff x="6352666" y="5247157"/>
            <a:chExt cx="702945" cy="151765"/>
          </a:xfrm>
        </p:grpSpPr>
        <p:sp>
          <p:nvSpPr>
            <p:cNvPr id="795" name="object 795"/>
            <p:cNvSpPr/>
            <p:nvPr/>
          </p:nvSpPr>
          <p:spPr>
            <a:xfrm>
              <a:off x="7012355" y="5247157"/>
              <a:ext cx="43180" cy="151765"/>
            </a:xfrm>
            <a:custGeom>
              <a:avLst/>
              <a:gdLst/>
              <a:ahLst/>
              <a:cxnLst/>
              <a:rect l="l" t="t" r="r" b="b"/>
              <a:pathLst>
                <a:path w="43179" h="151764">
                  <a:moveTo>
                    <a:pt x="0" y="151168"/>
                  </a:moveTo>
                  <a:lnTo>
                    <a:pt x="42760" y="151168"/>
                  </a:lnTo>
                  <a:lnTo>
                    <a:pt x="42760" y="0"/>
                  </a:lnTo>
                  <a:lnTo>
                    <a:pt x="0" y="0"/>
                  </a:lnTo>
                  <a:lnTo>
                    <a:pt x="0" y="15116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352666" y="5247157"/>
              <a:ext cx="659765" cy="151765"/>
            </a:xfrm>
            <a:custGeom>
              <a:avLst/>
              <a:gdLst/>
              <a:ahLst/>
              <a:cxnLst/>
              <a:rect l="l" t="t" r="r" b="b"/>
              <a:pathLst>
                <a:path w="659765" h="151764">
                  <a:moveTo>
                    <a:pt x="659688" y="0"/>
                  </a:moveTo>
                  <a:lnTo>
                    <a:pt x="0" y="0"/>
                  </a:lnTo>
                  <a:lnTo>
                    <a:pt x="0" y="151168"/>
                  </a:lnTo>
                  <a:lnTo>
                    <a:pt x="659688" y="151168"/>
                  </a:lnTo>
                  <a:lnTo>
                    <a:pt x="659688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394259" y="5288114"/>
              <a:ext cx="640080" cy="71755"/>
            </a:xfrm>
            <a:custGeom>
              <a:avLst/>
              <a:gdLst/>
              <a:ahLst/>
              <a:cxnLst/>
              <a:rect l="l" t="t" r="r" b="b"/>
              <a:pathLst>
                <a:path w="640079" h="71754">
                  <a:moveTo>
                    <a:pt x="83985" y="42913"/>
                  </a:moveTo>
                  <a:lnTo>
                    <a:pt x="43865" y="26504"/>
                  </a:lnTo>
                  <a:lnTo>
                    <a:pt x="34493" y="25539"/>
                  </a:lnTo>
                  <a:lnTo>
                    <a:pt x="29286" y="24663"/>
                  </a:lnTo>
                  <a:lnTo>
                    <a:pt x="27559" y="24142"/>
                  </a:lnTo>
                  <a:lnTo>
                    <a:pt x="25793" y="22948"/>
                  </a:lnTo>
                  <a:lnTo>
                    <a:pt x="25361" y="22123"/>
                  </a:lnTo>
                  <a:lnTo>
                    <a:pt x="25361" y="19735"/>
                  </a:lnTo>
                  <a:lnTo>
                    <a:pt x="26327" y="18719"/>
                  </a:lnTo>
                  <a:lnTo>
                    <a:pt x="30213" y="17284"/>
                  </a:lnTo>
                  <a:lnTo>
                    <a:pt x="33845" y="16929"/>
                  </a:lnTo>
                  <a:lnTo>
                    <a:pt x="45250" y="16929"/>
                  </a:lnTo>
                  <a:lnTo>
                    <a:pt x="49695" y="17399"/>
                  </a:lnTo>
                  <a:lnTo>
                    <a:pt x="55333" y="19265"/>
                  </a:lnTo>
                  <a:lnTo>
                    <a:pt x="56743" y="20840"/>
                  </a:lnTo>
                  <a:lnTo>
                    <a:pt x="56743" y="23025"/>
                  </a:lnTo>
                  <a:lnTo>
                    <a:pt x="81165" y="23025"/>
                  </a:lnTo>
                  <a:lnTo>
                    <a:pt x="48552" y="381"/>
                  </a:lnTo>
                  <a:lnTo>
                    <a:pt x="39166" y="12"/>
                  </a:lnTo>
                  <a:lnTo>
                    <a:pt x="30759" y="342"/>
                  </a:lnTo>
                  <a:lnTo>
                    <a:pt x="939" y="14198"/>
                  </a:lnTo>
                  <a:lnTo>
                    <a:pt x="939" y="25971"/>
                  </a:lnTo>
                  <a:lnTo>
                    <a:pt x="50507" y="44843"/>
                  </a:lnTo>
                  <a:lnTo>
                    <a:pt x="55638" y="45656"/>
                  </a:lnTo>
                  <a:lnTo>
                    <a:pt x="57365" y="46151"/>
                  </a:lnTo>
                  <a:lnTo>
                    <a:pt x="59118" y="47345"/>
                  </a:lnTo>
                  <a:lnTo>
                    <a:pt x="59563" y="48298"/>
                  </a:lnTo>
                  <a:lnTo>
                    <a:pt x="59563" y="50685"/>
                  </a:lnTo>
                  <a:lnTo>
                    <a:pt x="47561" y="54508"/>
                  </a:lnTo>
                  <a:lnTo>
                    <a:pt x="30594" y="54508"/>
                  </a:lnTo>
                  <a:lnTo>
                    <a:pt x="24422" y="52095"/>
                  </a:lnTo>
                  <a:lnTo>
                    <a:pt x="24422" y="47269"/>
                  </a:lnTo>
                  <a:lnTo>
                    <a:pt x="0" y="47269"/>
                  </a:lnTo>
                  <a:lnTo>
                    <a:pt x="33934" y="71056"/>
                  </a:lnTo>
                  <a:lnTo>
                    <a:pt x="43865" y="71412"/>
                  </a:lnTo>
                  <a:lnTo>
                    <a:pt x="53174" y="71081"/>
                  </a:lnTo>
                  <a:lnTo>
                    <a:pt x="83985" y="56883"/>
                  </a:lnTo>
                  <a:lnTo>
                    <a:pt x="83985" y="42913"/>
                  </a:lnTo>
                  <a:close/>
                </a:path>
                <a:path w="640079" h="71754">
                  <a:moveTo>
                    <a:pt x="175120" y="1879"/>
                  </a:moveTo>
                  <a:lnTo>
                    <a:pt x="151638" y="1879"/>
                  </a:lnTo>
                  <a:lnTo>
                    <a:pt x="151638" y="40246"/>
                  </a:lnTo>
                  <a:lnTo>
                    <a:pt x="150304" y="44081"/>
                  </a:lnTo>
                  <a:lnTo>
                    <a:pt x="144983" y="50165"/>
                  </a:lnTo>
                  <a:lnTo>
                    <a:pt x="140360" y="51676"/>
                  </a:lnTo>
                  <a:lnTo>
                    <a:pt x="127203" y="51676"/>
                  </a:lnTo>
                  <a:lnTo>
                    <a:pt x="122580" y="50177"/>
                  </a:lnTo>
                  <a:lnTo>
                    <a:pt x="117259" y="44157"/>
                  </a:lnTo>
                  <a:lnTo>
                    <a:pt x="115938" y="40309"/>
                  </a:lnTo>
                  <a:lnTo>
                    <a:pt x="115938" y="1879"/>
                  </a:lnTo>
                  <a:lnTo>
                    <a:pt x="92443" y="1879"/>
                  </a:lnTo>
                  <a:lnTo>
                    <a:pt x="92443" y="36550"/>
                  </a:lnTo>
                  <a:lnTo>
                    <a:pt x="93065" y="44742"/>
                  </a:lnTo>
                  <a:lnTo>
                    <a:pt x="123786" y="70878"/>
                  </a:lnTo>
                  <a:lnTo>
                    <a:pt x="133781" y="71412"/>
                  </a:lnTo>
                  <a:lnTo>
                    <a:pt x="143738" y="70866"/>
                  </a:lnTo>
                  <a:lnTo>
                    <a:pt x="174485" y="44716"/>
                  </a:lnTo>
                  <a:lnTo>
                    <a:pt x="175120" y="36550"/>
                  </a:lnTo>
                  <a:lnTo>
                    <a:pt x="175120" y="1879"/>
                  </a:lnTo>
                  <a:close/>
                </a:path>
                <a:path w="640079" h="71754">
                  <a:moveTo>
                    <a:pt x="265087" y="28117"/>
                  </a:moveTo>
                  <a:lnTo>
                    <a:pt x="240690" y="2108"/>
                  </a:lnTo>
                  <a:lnTo>
                    <a:pt x="240690" y="31330"/>
                  </a:lnTo>
                  <a:lnTo>
                    <a:pt x="240690" y="40106"/>
                  </a:lnTo>
                  <a:lnTo>
                    <a:pt x="228155" y="49809"/>
                  </a:lnTo>
                  <a:lnTo>
                    <a:pt x="208927" y="49809"/>
                  </a:lnTo>
                  <a:lnTo>
                    <a:pt x="208927" y="21628"/>
                  </a:lnTo>
                  <a:lnTo>
                    <a:pt x="228155" y="21628"/>
                  </a:lnTo>
                  <a:lnTo>
                    <a:pt x="240690" y="31330"/>
                  </a:lnTo>
                  <a:lnTo>
                    <a:pt x="240690" y="2108"/>
                  </a:lnTo>
                  <a:lnTo>
                    <a:pt x="239814" y="1892"/>
                  </a:lnTo>
                  <a:lnTo>
                    <a:pt x="185445" y="1892"/>
                  </a:lnTo>
                  <a:lnTo>
                    <a:pt x="185445" y="69532"/>
                  </a:lnTo>
                  <a:lnTo>
                    <a:pt x="239814" y="69532"/>
                  </a:lnTo>
                  <a:lnTo>
                    <a:pt x="265087" y="43307"/>
                  </a:lnTo>
                  <a:lnTo>
                    <a:pt x="265087" y="28117"/>
                  </a:lnTo>
                  <a:close/>
                </a:path>
                <a:path w="640079" h="71754">
                  <a:moveTo>
                    <a:pt x="298005" y="1879"/>
                  </a:moveTo>
                  <a:lnTo>
                    <a:pt x="274523" y="1879"/>
                  </a:lnTo>
                  <a:lnTo>
                    <a:pt x="274523" y="69519"/>
                  </a:lnTo>
                  <a:lnTo>
                    <a:pt x="298005" y="69519"/>
                  </a:lnTo>
                  <a:lnTo>
                    <a:pt x="298005" y="1879"/>
                  </a:lnTo>
                  <a:close/>
                </a:path>
                <a:path w="640079" h="71754">
                  <a:moveTo>
                    <a:pt x="399656" y="1892"/>
                  </a:moveTo>
                  <a:lnTo>
                    <a:pt x="376174" y="1892"/>
                  </a:lnTo>
                  <a:lnTo>
                    <a:pt x="376174" y="46609"/>
                  </a:lnTo>
                  <a:lnTo>
                    <a:pt x="344043" y="1892"/>
                  </a:lnTo>
                  <a:lnTo>
                    <a:pt x="309283" y="1892"/>
                  </a:lnTo>
                  <a:lnTo>
                    <a:pt x="309283" y="69532"/>
                  </a:lnTo>
                  <a:lnTo>
                    <a:pt x="332765" y="69532"/>
                  </a:lnTo>
                  <a:lnTo>
                    <a:pt x="332765" y="24815"/>
                  </a:lnTo>
                  <a:lnTo>
                    <a:pt x="364896" y="69532"/>
                  </a:lnTo>
                  <a:lnTo>
                    <a:pt x="399656" y="69532"/>
                  </a:lnTo>
                  <a:lnTo>
                    <a:pt x="399656" y="1892"/>
                  </a:lnTo>
                  <a:close/>
                </a:path>
                <a:path w="640079" h="71754">
                  <a:moveTo>
                    <a:pt x="480453" y="1892"/>
                  </a:moveTo>
                  <a:lnTo>
                    <a:pt x="410933" y="1892"/>
                  </a:lnTo>
                  <a:lnTo>
                    <a:pt x="410933" y="69532"/>
                  </a:lnTo>
                  <a:lnTo>
                    <a:pt x="434416" y="69532"/>
                  </a:lnTo>
                  <a:lnTo>
                    <a:pt x="434416" y="51219"/>
                  </a:lnTo>
                  <a:lnTo>
                    <a:pt x="474814" y="51219"/>
                  </a:lnTo>
                  <a:lnTo>
                    <a:pt x="474814" y="31483"/>
                  </a:lnTo>
                  <a:lnTo>
                    <a:pt x="434416" y="31483"/>
                  </a:lnTo>
                  <a:lnTo>
                    <a:pt x="434416" y="21628"/>
                  </a:lnTo>
                  <a:lnTo>
                    <a:pt x="480453" y="21628"/>
                  </a:lnTo>
                  <a:lnTo>
                    <a:pt x="480453" y="1892"/>
                  </a:lnTo>
                  <a:close/>
                </a:path>
                <a:path w="640079" h="71754">
                  <a:moveTo>
                    <a:pt x="575335" y="43192"/>
                  </a:moveTo>
                  <a:lnTo>
                    <a:pt x="575322" y="28028"/>
                  </a:lnTo>
                  <a:lnTo>
                    <a:pt x="573595" y="21678"/>
                  </a:lnTo>
                  <a:lnTo>
                    <a:pt x="572325" y="19735"/>
                  </a:lnTo>
                  <a:lnTo>
                    <a:pt x="566648" y="11023"/>
                  </a:lnTo>
                  <a:lnTo>
                    <a:pt x="561606" y="6972"/>
                  </a:lnTo>
                  <a:lnTo>
                    <a:pt x="550913" y="2463"/>
                  </a:lnTo>
                  <a:lnTo>
                    <a:pt x="550913" y="30721"/>
                  </a:lnTo>
                  <a:lnTo>
                    <a:pt x="550913" y="35610"/>
                  </a:lnTo>
                  <a:lnTo>
                    <a:pt x="549681" y="42646"/>
                  </a:lnTo>
                  <a:lnTo>
                    <a:pt x="545985" y="47663"/>
                  </a:lnTo>
                  <a:lnTo>
                    <a:pt x="539813" y="50673"/>
                  </a:lnTo>
                  <a:lnTo>
                    <a:pt x="531190" y="51676"/>
                  </a:lnTo>
                  <a:lnTo>
                    <a:pt x="522554" y="50673"/>
                  </a:lnTo>
                  <a:lnTo>
                    <a:pt x="516382" y="47663"/>
                  </a:lnTo>
                  <a:lnTo>
                    <a:pt x="512686" y="42646"/>
                  </a:lnTo>
                  <a:lnTo>
                    <a:pt x="511454" y="35610"/>
                  </a:lnTo>
                  <a:lnTo>
                    <a:pt x="511454" y="30721"/>
                  </a:lnTo>
                  <a:lnTo>
                    <a:pt x="512940" y="26860"/>
                  </a:lnTo>
                  <a:lnTo>
                    <a:pt x="518896" y="21158"/>
                  </a:lnTo>
                  <a:lnTo>
                    <a:pt x="523976" y="19735"/>
                  </a:lnTo>
                  <a:lnTo>
                    <a:pt x="538378" y="19735"/>
                  </a:lnTo>
                  <a:lnTo>
                    <a:pt x="543471" y="21158"/>
                  </a:lnTo>
                  <a:lnTo>
                    <a:pt x="549427" y="26860"/>
                  </a:lnTo>
                  <a:lnTo>
                    <a:pt x="550913" y="30721"/>
                  </a:lnTo>
                  <a:lnTo>
                    <a:pt x="550913" y="2463"/>
                  </a:lnTo>
                  <a:lnTo>
                    <a:pt x="548386" y="1397"/>
                  </a:lnTo>
                  <a:lnTo>
                    <a:pt x="540448" y="0"/>
                  </a:lnTo>
                  <a:lnTo>
                    <a:pt x="521855" y="0"/>
                  </a:lnTo>
                  <a:lnTo>
                    <a:pt x="488759" y="21577"/>
                  </a:lnTo>
                  <a:lnTo>
                    <a:pt x="487032" y="28028"/>
                  </a:lnTo>
                  <a:lnTo>
                    <a:pt x="487032" y="43192"/>
                  </a:lnTo>
                  <a:lnTo>
                    <a:pt x="521855" y="71412"/>
                  </a:lnTo>
                  <a:lnTo>
                    <a:pt x="540448" y="71412"/>
                  </a:lnTo>
                  <a:lnTo>
                    <a:pt x="573595" y="49657"/>
                  </a:lnTo>
                  <a:lnTo>
                    <a:pt x="575335" y="43192"/>
                  </a:lnTo>
                  <a:close/>
                </a:path>
                <a:path w="640079" h="71754">
                  <a:moveTo>
                    <a:pt x="639648" y="35826"/>
                  </a:moveTo>
                  <a:lnTo>
                    <a:pt x="637959" y="27432"/>
                  </a:lnTo>
                  <a:lnTo>
                    <a:pt x="633336" y="20574"/>
                  </a:lnTo>
                  <a:lnTo>
                    <a:pt x="626478" y="15963"/>
                  </a:lnTo>
                  <a:lnTo>
                    <a:pt x="618096" y="14262"/>
                  </a:lnTo>
                  <a:lnTo>
                    <a:pt x="609701" y="15963"/>
                  </a:lnTo>
                  <a:lnTo>
                    <a:pt x="602843" y="20574"/>
                  </a:lnTo>
                  <a:lnTo>
                    <a:pt x="598220" y="27432"/>
                  </a:lnTo>
                  <a:lnTo>
                    <a:pt x="596531" y="35826"/>
                  </a:lnTo>
                  <a:lnTo>
                    <a:pt x="598220" y="44221"/>
                  </a:lnTo>
                  <a:lnTo>
                    <a:pt x="602843" y="51079"/>
                  </a:lnTo>
                  <a:lnTo>
                    <a:pt x="609701" y="55702"/>
                  </a:lnTo>
                  <a:lnTo>
                    <a:pt x="618096" y="57391"/>
                  </a:lnTo>
                  <a:lnTo>
                    <a:pt x="626478" y="55702"/>
                  </a:lnTo>
                  <a:lnTo>
                    <a:pt x="633336" y="51079"/>
                  </a:lnTo>
                  <a:lnTo>
                    <a:pt x="637959" y="44221"/>
                  </a:lnTo>
                  <a:lnTo>
                    <a:pt x="639648" y="35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8" name="Image 7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651" y="1072790"/>
            <a:ext cx="2207349" cy="2742686"/>
          </a:xfrm>
          <a:prstGeom prst="rect">
            <a:avLst/>
          </a:prstGeom>
        </p:spPr>
      </p:pic>
      <p:pic>
        <p:nvPicPr>
          <p:cNvPr id="799" name="Image 798"/>
          <p:cNvPicPr>
            <a:picLocks noChangeAspect="1"/>
          </p:cNvPicPr>
          <p:nvPr/>
        </p:nvPicPr>
        <p:blipFill rotWithShape="1">
          <a:blip r:embed="rId16"/>
          <a:srcRect t="30811"/>
          <a:stretch/>
        </p:blipFill>
        <p:spPr>
          <a:xfrm>
            <a:off x="5978924" y="2057400"/>
            <a:ext cx="1522890" cy="796217"/>
          </a:xfrm>
          <a:prstGeom prst="rect">
            <a:avLst/>
          </a:prstGeom>
        </p:spPr>
      </p:pic>
      <p:pic>
        <p:nvPicPr>
          <p:cNvPr id="800" name="Image 7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854" y="1209504"/>
            <a:ext cx="2599242" cy="54438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6"/>
          <a:srcRect l="-1850" t="-4324" r="1850" b="80135"/>
          <a:stretch/>
        </p:blipFill>
        <p:spPr>
          <a:xfrm>
            <a:off x="6019956" y="1779036"/>
            <a:ext cx="1522890" cy="2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2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915996" y="6749999"/>
                  </a:lnTo>
                  <a:lnTo>
                    <a:pt x="2915996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3796"/>
                  </a:lnTo>
                  <a:lnTo>
                    <a:pt x="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769" y="238988"/>
              <a:ext cx="842644" cy="754380"/>
            </a:xfrm>
            <a:custGeom>
              <a:avLst/>
              <a:gdLst/>
              <a:ahLst/>
              <a:cxnLst/>
              <a:rect l="l" t="t" r="r" b="b"/>
              <a:pathLst>
                <a:path w="842644" h="754380">
                  <a:moveTo>
                    <a:pt x="597179" y="360730"/>
                  </a:moveTo>
                  <a:lnTo>
                    <a:pt x="590042" y="334238"/>
                  </a:lnTo>
                  <a:lnTo>
                    <a:pt x="575068" y="314020"/>
                  </a:lnTo>
                  <a:lnTo>
                    <a:pt x="553567" y="302907"/>
                  </a:lnTo>
                  <a:lnTo>
                    <a:pt x="533869" y="302463"/>
                  </a:lnTo>
                  <a:lnTo>
                    <a:pt x="515099" y="309524"/>
                  </a:lnTo>
                  <a:lnTo>
                    <a:pt x="498551" y="323049"/>
                  </a:lnTo>
                  <a:lnTo>
                    <a:pt x="485533" y="341998"/>
                  </a:lnTo>
                  <a:lnTo>
                    <a:pt x="228612" y="282676"/>
                  </a:lnTo>
                  <a:lnTo>
                    <a:pt x="202615" y="245097"/>
                  </a:lnTo>
                  <a:lnTo>
                    <a:pt x="23977" y="203860"/>
                  </a:lnTo>
                  <a:lnTo>
                    <a:pt x="69215" y="269252"/>
                  </a:lnTo>
                  <a:lnTo>
                    <a:pt x="0" y="307771"/>
                  </a:lnTo>
                  <a:lnTo>
                    <a:pt x="178612" y="349021"/>
                  </a:lnTo>
                  <a:lnTo>
                    <a:pt x="217944" y="327126"/>
                  </a:lnTo>
                  <a:lnTo>
                    <a:pt x="475310" y="386537"/>
                  </a:lnTo>
                  <a:lnTo>
                    <a:pt x="478726" y="409219"/>
                  </a:lnTo>
                  <a:lnTo>
                    <a:pt x="487667" y="428586"/>
                  </a:lnTo>
                  <a:lnTo>
                    <a:pt x="501421" y="443128"/>
                  </a:lnTo>
                  <a:lnTo>
                    <a:pt x="519303" y="451332"/>
                  </a:lnTo>
                  <a:lnTo>
                    <a:pt x="543496" y="450773"/>
                  </a:lnTo>
                  <a:lnTo>
                    <a:pt x="565823" y="439178"/>
                  </a:lnTo>
                  <a:lnTo>
                    <a:pt x="583844" y="418503"/>
                  </a:lnTo>
                  <a:lnTo>
                    <a:pt x="595122" y="390677"/>
                  </a:lnTo>
                  <a:lnTo>
                    <a:pt x="597179" y="360730"/>
                  </a:lnTo>
                  <a:close/>
                </a:path>
                <a:path w="842644" h="754380">
                  <a:moveTo>
                    <a:pt x="718045" y="365747"/>
                  </a:moveTo>
                  <a:lnTo>
                    <a:pt x="715645" y="316255"/>
                  </a:lnTo>
                  <a:lnTo>
                    <a:pt x="704507" y="270510"/>
                  </a:lnTo>
                  <a:lnTo>
                    <a:pt x="685368" y="230098"/>
                  </a:lnTo>
                  <a:lnTo>
                    <a:pt x="658977" y="196557"/>
                  </a:lnTo>
                  <a:lnTo>
                    <a:pt x="626071" y="171462"/>
                  </a:lnTo>
                  <a:lnTo>
                    <a:pt x="587400" y="156387"/>
                  </a:lnTo>
                  <a:lnTo>
                    <a:pt x="546214" y="152971"/>
                  </a:lnTo>
                  <a:lnTo>
                    <a:pt x="505815" y="160997"/>
                  </a:lnTo>
                  <a:lnTo>
                    <a:pt x="467537" y="179387"/>
                  </a:lnTo>
                  <a:lnTo>
                    <a:pt x="432714" y="207073"/>
                  </a:lnTo>
                  <a:lnTo>
                    <a:pt x="402678" y="243001"/>
                  </a:lnTo>
                  <a:lnTo>
                    <a:pt x="378764" y="286067"/>
                  </a:lnTo>
                  <a:lnTo>
                    <a:pt x="427634" y="297357"/>
                  </a:lnTo>
                  <a:lnTo>
                    <a:pt x="455993" y="257619"/>
                  </a:lnTo>
                  <a:lnTo>
                    <a:pt x="491591" y="229336"/>
                  </a:lnTo>
                  <a:lnTo>
                    <a:pt x="531723" y="214655"/>
                  </a:lnTo>
                  <a:lnTo>
                    <a:pt x="573697" y="215734"/>
                  </a:lnTo>
                  <a:lnTo>
                    <a:pt x="612089" y="233286"/>
                  </a:lnTo>
                  <a:lnTo>
                    <a:pt x="641807" y="264312"/>
                  </a:lnTo>
                  <a:lnTo>
                    <a:pt x="661365" y="305650"/>
                  </a:lnTo>
                  <a:lnTo>
                    <a:pt x="669277" y="354126"/>
                  </a:lnTo>
                  <a:lnTo>
                    <a:pt x="664032" y="406577"/>
                  </a:lnTo>
                  <a:lnTo>
                    <a:pt x="645756" y="456031"/>
                  </a:lnTo>
                  <a:lnTo>
                    <a:pt x="617385" y="496138"/>
                  </a:lnTo>
                  <a:lnTo>
                    <a:pt x="581685" y="524713"/>
                  </a:lnTo>
                  <a:lnTo>
                    <a:pt x="541362" y="539572"/>
                  </a:lnTo>
                  <a:lnTo>
                    <a:pt x="499173" y="538505"/>
                  </a:lnTo>
                  <a:lnTo>
                    <a:pt x="460997" y="521106"/>
                  </a:lnTo>
                  <a:lnTo>
                    <a:pt x="431380" y="490359"/>
                  </a:lnTo>
                  <a:lnTo>
                    <a:pt x="411784" y="449376"/>
                  </a:lnTo>
                  <a:lnTo>
                    <a:pt x="403682" y="401269"/>
                  </a:lnTo>
                  <a:lnTo>
                    <a:pt x="354812" y="389991"/>
                  </a:lnTo>
                  <a:lnTo>
                    <a:pt x="357441" y="439166"/>
                  </a:lnTo>
                  <a:lnTo>
                    <a:pt x="368706" y="484581"/>
                  </a:lnTo>
                  <a:lnTo>
                    <a:pt x="387870" y="524700"/>
                  </a:lnTo>
                  <a:lnTo>
                    <a:pt x="414197" y="557987"/>
                  </a:lnTo>
                  <a:lnTo>
                    <a:pt x="446989" y="582879"/>
                  </a:lnTo>
                  <a:lnTo>
                    <a:pt x="485482" y="597852"/>
                  </a:lnTo>
                  <a:lnTo>
                    <a:pt x="526846" y="601268"/>
                  </a:lnTo>
                  <a:lnTo>
                    <a:pt x="567423" y="593140"/>
                  </a:lnTo>
                  <a:lnTo>
                    <a:pt x="605840" y="574560"/>
                  </a:lnTo>
                  <a:lnTo>
                    <a:pt x="640765" y="546620"/>
                  </a:lnTo>
                  <a:lnTo>
                    <a:pt x="670826" y="510387"/>
                  </a:lnTo>
                  <a:lnTo>
                    <a:pt x="694677" y="466966"/>
                  </a:lnTo>
                  <a:lnTo>
                    <a:pt x="710971" y="417410"/>
                  </a:lnTo>
                  <a:lnTo>
                    <a:pt x="718045" y="365747"/>
                  </a:lnTo>
                  <a:close/>
                </a:path>
                <a:path w="842644" h="754380">
                  <a:moveTo>
                    <a:pt x="842187" y="343789"/>
                  </a:moveTo>
                  <a:lnTo>
                    <a:pt x="840181" y="295084"/>
                  </a:lnTo>
                  <a:lnTo>
                    <a:pt x="833069" y="248297"/>
                  </a:lnTo>
                  <a:lnTo>
                    <a:pt x="821105" y="203962"/>
                  </a:lnTo>
                  <a:lnTo>
                    <a:pt x="804532" y="162598"/>
                  </a:lnTo>
                  <a:lnTo>
                    <a:pt x="783590" y="124726"/>
                  </a:lnTo>
                  <a:lnTo>
                    <a:pt x="758532" y="90868"/>
                  </a:lnTo>
                  <a:lnTo>
                    <a:pt x="729615" y="61531"/>
                  </a:lnTo>
                  <a:lnTo>
                    <a:pt x="697064" y="37274"/>
                  </a:lnTo>
                  <a:lnTo>
                    <a:pt x="661162" y="18580"/>
                  </a:lnTo>
                  <a:lnTo>
                    <a:pt x="622122" y="5994"/>
                  </a:lnTo>
                  <a:lnTo>
                    <a:pt x="577583" y="0"/>
                  </a:lnTo>
                  <a:lnTo>
                    <a:pt x="533260" y="2209"/>
                  </a:lnTo>
                  <a:lnTo>
                    <a:pt x="489750" y="12153"/>
                  </a:lnTo>
                  <a:lnTo>
                    <a:pt x="447649" y="29362"/>
                  </a:lnTo>
                  <a:lnTo>
                    <a:pt x="407543" y="53327"/>
                  </a:lnTo>
                  <a:lnTo>
                    <a:pt x="370039" y="83604"/>
                  </a:lnTo>
                  <a:lnTo>
                    <a:pt x="335724" y="119710"/>
                  </a:lnTo>
                  <a:lnTo>
                    <a:pt x="305193" y="161150"/>
                  </a:lnTo>
                  <a:lnTo>
                    <a:pt x="279044" y="207454"/>
                  </a:lnTo>
                  <a:lnTo>
                    <a:pt x="257873" y="258152"/>
                  </a:lnTo>
                  <a:lnTo>
                    <a:pt x="305409" y="269125"/>
                  </a:lnTo>
                  <a:lnTo>
                    <a:pt x="325894" y="223621"/>
                  </a:lnTo>
                  <a:lnTo>
                    <a:pt x="351205" y="182613"/>
                  </a:lnTo>
                  <a:lnTo>
                    <a:pt x="380682" y="146608"/>
                  </a:lnTo>
                  <a:lnTo>
                    <a:pt x="413677" y="116154"/>
                  </a:lnTo>
                  <a:lnTo>
                    <a:pt x="449516" y="91770"/>
                  </a:lnTo>
                  <a:lnTo>
                    <a:pt x="487565" y="73977"/>
                  </a:lnTo>
                  <a:lnTo>
                    <a:pt x="527164" y="63296"/>
                  </a:lnTo>
                  <a:lnTo>
                    <a:pt x="567664" y="60261"/>
                  </a:lnTo>
                  <a:lnTo>
                    <a:pt x="608418" y="65379"/>
                  </a:lnTo>
                  <a:lnTo>
                    <a:pt x="647395" y="78689"/>
                  </a:lnTo>
                  <a:lnTo>
                    <a:pt x="682561" y="99275"/>
                  </a:lnTo>
                  <a:lnTo>
                    <a:pt x="713536" y="126365"/>
                  </a:lnTo>
                  <a:lnTo>
                    <a:pt x="739978" y="159194"/>
                  </a:lnTo>
                  <a:lnTo>
                    <a:pt x="761517" y="197015"/>
                  </a:lnTo>
                  <a:lnTo>
                    <a:pt x="777786" y="239052"/>
                  </a:lnTo>
                  <a:lnTo>
                    <a:pt x="788416" y="284530"/>
                  </a:lnTo>
                  <a:lnTo>
                    <a:pt x="793064" y="332689"/>
                  </a:lnTo>
                  <a:lnTo>
                    <a:pt x="791349" y="382778"/>
                  </a:lnTo>
                  <a:lnTo>
                    <a:pt x="782929" y="434022"/>
                  </a:lnTo>
                  <a:lnTo>
                    <a:pt x="768032" y="483781"/>
                  </a:lnTo>
                  <a:lnTo>
                    <a:pt x="747610" y="529551"/>
                  </a:lnTo>
                  <a:lnTo>
                    <a:pt x="722325" y="570801"/>
                  </a:lnTo>
                  <a:lnTo>
                    <a:pt x="692823" y="607021"/>
                  </a:lnTo>
                  <a:lnTo>
                    <a:pt x="659777" y="637667"/>
                  </a:lnTo>
                  <a:lnTo>
                    <a:pt x="623849" y="662216"/>
                  </a:lnTo>
                  <a:lnTo>
                    <a:pt x="585698" y="680135"/>
                  </a:lnTo>
                  <a:lnTo>
                    <a:pt x="545973" y="690905"/>
                  </a:lnTo>
                  <a:lnTo>
                    <a:pt x="505345" y="693991"/>
                  </a:lnTo>
                  <a:lnTo>
                    <a:pt x="464477" y="688848"/>
                  </a:lnTo>
                  <a:lnTo>
                    <a:pt x="425615" y="675601"/>
                  </a:lnTo>
                  <a:lnTo>
                    <a:pt x="390550" y="655129"/>
                  </a:lnTo>
                  <a:lnTo>
                    <a:pt x="359651" y="628192"/>
                  </a:lnTo>
                  <a:lnTo>
                    <a:pt x="333248" y="595541"/>
                  </a:lnTo>
                  <a:lnTo>
                    <a:pt x="311721" y="557923"/>
                  </a:lnTo>
                  <a:lnTo>
                    <a:pt x="295427" y="516115"/>
                  </a:lnTo>
                  <a:lnTo>
                    <a:pt x="284708" y="470865"/>
                  </a:lnTo>
                  <a:lnTo>
                    <a:pt x="279920" y="422922"/>
                  </a:lnTo>
                  <a:lnTo>
                    <a:pt x="281444" y="373049"/>
                  </a:lnTo>
                  <a:lnTo>
                    <a:pt x="233895" y="362077"/>
                  </a:lnTo>
                  <a:lnTo>
                    <a:pt x="230708" y="416915"/>
                  </a:lnTo>
                  <a:lnTo>
                    <a:pt x="233921" y="469976"/>
                  </a:lnTo>
                  <a:lnTo>
                    <a:pt x="243205" y="520598"/>
                  </a:lnTo>
                  <a:lnTo>
                    <a:pt x="258229" y="568058"/>
                  </a:lnTo>
                  <a:lnTo>
                    <a:pt x="278676" y="611695"/>
                  </a:lnTo>
                  <a:lnTo>
                    <a:pt x="304215" y="650811"/>
                  </a:lnTo>
                  <a:lnTo>
                    <a:pt x="334518" y="684707"/>
                  </a:lnTo>
                  <a:lnTo>
                    <a:pt x="369252" y="712711"/>
                  </a:lnTo>
                  <a:lnTo>
                    <a:pt x="408114" y="734123"/>
                  </a:lnTo>
                  <a:lnTo>
                    <a:pt x="450761" y="748245"/>
                  </a:lnTo>
                  <a:lnTo>
                    <a:pt x="491363" y="754062"/>
                  </a:lnTo>
                  <a:lnTo>
                    <a:pt x="531825" y="753008"/>
                  </a:lnTo>
                  <a:lnTo>
                    <a:pt x="571715" y="745464"/>
                  </a:lnTo>
                  <a:lnTo>
                    <a:pt x="610565" y="731774"/>
                  </a:lnTo>
                  <a:lnTo>
                    <a:pt x="647928" y="712330"/>
                  </a:lnTo>
                  <a:lnTo>
                    <a:pt x="683361" y="687463"/>
                  </a:lnTo>
                  <a:lnTo>
                    <a:pt x="716394" y="657542"/>
                  </a:lnTo>
                  <a:lnTo>
                    <a:pt x="746582" y="622947"/>
                  </a:lnTo>
                  <a:lnTo>
                    <a:pt x="773480" y="584009"/>
                  </a:lnTo>
                  <a:lnTo>
                    <a:pt x="796632" y="541121"/>
                  </a:lnTo>
                  <a:lnTo>
                    <a:pt x="815581" y="494614"/>
                  </a:lnTo>
                  <a:lnTo>
                    <a:pt x="829894" y="444868"/>
                  </a:lnTo>
                  <a:lnTo>
                    <a:pt x="838835" y="393890"/>
                  </a:lnTo>
                  <a:lnTo>
                    <a:pt x="842187" y="343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8900" y="422521"/>
            <a:ext cx="1551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</a:t>
            </a:r>
            <a:r>
              <a:rPr spc="-85" dirty="0"/>
              <a:t> </a:t>
            </a:r>
            <a:r>
              <a:rPr dirty="0"/>
              <a:t>cible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4167" y="1132643"/>
            <a:ext cx="7313295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600" spc="-40" dirty="0" err="1" smtClean="0">
                <a:latin typeface="Mont-Book"/>
                <a:cs typeface="Mont-Book"/>
              </a:rPr>
              <a:t>Références</a:t>
            </a:r>
            <a:r>
              <a:rPr sz="1600" spc="-40" dirty="0" smtClean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vous permet également </a:t>
            </a:r>
            <a:r>
              <a:rPr sz="1600" spc="-25" dirty="0">
                <a:latin typeface="Mont-Book"/>
                <a:cs typeface="Mont-Book"/>
              </a:rPr>
              <a:t>de </a:t>
            </a:r>
            <a:r>
              <a:rPr sz="1600" spc="-30" dirty="0" err="1">
                <a:latin typeface="Mont-Book"/>
                <a:cs typeface="Mont-Book"/>
              </a:rPr>
              <a:t>venir</a:t>
            </a:r>
            <a:r>
              <a:rPr sz="1600" spc="-30" dirty="0">
                <a:latin typeface="Mont-Book"/>
                <a:cs typeface="Mont-Book"/>
              </a:rPr>
              <a:t> </a:t>
            </a:r>
            <a:r>
              <a:rPr lang="fr-BE" sz="1600" spc="-30" dirty="0" smtClean="0">
                <a:latin typeface="Mont-Book"/>
                <a:cs typeface="Mont-Book"/>
              </a:rPr>
              <a:t>stimuler </a:t>
            </a:r>
            <a:r>
              <a:rPr sz="1600" spc="-25" dirty="0" smtClean="0">
                <a:latin typeface="Mont-Book"/>
                <a:cs typeface="Mont-Book"/>
              </a:rPr>
              <a:t>les </a:t>
            </a:r>
            <a:r>
              <a:rPr sz="1600" spc="-30" dirty="0">
                <a:latin typeface="Mont-Book"/>
                <a:cs typeface="Mont-Book"/>
              </a:rPr>
              <a:t>personnes actives </a:t>
            </a:r>
            <a:r>
              <a:rPr lang="fr-BE" sz="1600" spc="-30" dirty="0" smtClean="0">
                <a:latin typeface="Mont-Book"/>
                <a:cs typeface="Mont-Book"/>
              </a:rPr>
              <a:t/>
            </a:r>
            <a:br>
              <a:rPr lang="fr-BE" sz="1600" spc="-30" dirty="0" smtClean="0">
                <a:latin typeface="Mont-Book"/>
                <a:cs typeface="Mont-Book"/>
              </a:rPr>
            </a:br>
            <a:r>
              <a:rPr sz="1600" spc="-30" dirty="0" err="1" smtClean="0">
                <a:latin typeface="Mont-Book"/>
                <a:cs typeface="Mont-Book"/>
              </a:rPr>
              <a:t>dans</a:t>
            </a:r>
            <a:r>
              <a:rPr sz="1600" spc="-30" dirty="0" smtClean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le </a:t>
            </a:r>
            <a:r>
              <a:rPr sz="1600" spc="-35" dirty="0">
                <a:latin typeface="Mont-Book"/>
                <a:cs typeface="Mont-Book"/>
              </a:rPr>
              <a:t>domaine </a:t>
            </a:r>
            <a:r>
              <a:rPr sz="1600" spc="-335" dirty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à</a:t>
            </a:r>
            <a:r>
              <a:rPr sz="1600" spc="-65" dirty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travers </a:t>
            </a:r>
            <a:r>
              <a:rPr sz="1600" spc="-25" dirty="0">
                <a:latin typeface="Mont-Book"/>
                <a:cs typeface="Mont-Book"/>
              </a:rPr>
              <a:t>sa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>
                <a:latin typeface="Mont-Book"/>
                <a:cs typeface="Mont-Book"/>
              </a:rPr>
              <a:t>base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25" dirty="0">
                <a:latin typeface="Mont-Book"/>
                <a:cs typeface="Mont-Book"/>
              </a:rPr>
              <a:t>de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 err="1" smtClean="0">
                <a:latin typeface="Mont-Book"/>
                <a:cs typeface="Mont-Book"/>
              </a:rPr>
              <a:t>candidats</a:t>
            </a:r>
            <a:endParaRPr sz="16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992" y="1007123"/>
            <a:ext cx="1798534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lang="fr-BE" sz="1700" b="1" spc="-45" dirty="0" smtClean="0">
                <a:solidFill>
                  <a:srgbClr val="FFFFFF"/>
                </a:solidFill>
                <a:latin typeface="Mont-Heavy"/>
                <a:cs typeface="Mont-Heavy"/>
              </a:rPr>
              <a:t>DONNÉES</a:t>
            </a:r>
            <a:endParaRPr sz="1700" dirty="0">
              <a:latin typeface="Mont-Heavy"/>
              <a:cs typeface="Mont-Heavy"/>
            </a:endParaRPr>
          </a:p>
          <a:p>
            <a:pPr algn="ctr">
              <a:lnSpc>
                <a:spcPts val="1655"/>
              </a:lnSpc>
            </a:pP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Ingénieurs</a:t>
            </a:r>
            <a:endParaRPr sz="1400" dirty="0">
              <a:latin typeface="Mont-Book"/>
              <a:cs typeface="Mont-Boo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736" y="5115624"/>
            <a:ext cx="707047" cy="7861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3359" y="4372190"/>
            <a:ext cx="1447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70" dirty="0" smtClean="0">
                <a:solidFill>
                  <a:srgbClr val="FFFFFF"/>
                </a:solidFill>
                <a:latin typeface="Mont-Book"/>
                <a:cs typeface="Mont-Book"/>
              </a:rPr>
              <a:t>1.230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job</a:t>
            </a:r>
            <a:r>
              <a:rPr sz="1400" dirty="0" smtClean="0">
                <a:solidFill>
                  <a:srgbClr val="FFFFFF"/>
                </a:solidFill>
                <a:latin typeface="Mont-Book"/>
                <a:cs typeface="Mont-Book"/>
              </a:rPr>
              <a:t>s</a:t>
            </a:r>
            <a:r>
              <a:rPr sz="1400" spc="-60" dirty="0" smtClean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45" dirty="0" err="1" smtClean="0">
                <a:solidFill>
                  <a:srgbClr val="FFFFFF"/>
                </a:solidFill>
                <a:latin typeface="Mont-Book"/>
                <a:cs typeface="Mont-Book"/>
              </a:rPr>
              <a:t>r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ai</a:t>
            </a:r>
            <a:r>
              <a:rPr sz="1400" spc="-30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és</a:t>
            </a: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5465" y="3591624"/>
            <a:ext cx="783590" cy="664210"/>
          </a:xfrm>
          <a:custGeom>
            <a:avLst/>
            <a:gdLst/>
            <a:ahLst/>
            <a:cxnLst/>
            <a:rect l="l" t="t" r="r" b="b"/>
            <a:pathLst>
              <a:path w="783589" h="664210">
                <a:moveTo>
                  <a:pt x="428879" y="394754"/>
                </a:moveTo>
                <a:lnTo>
                  <a:pt x="354571" y="394754"/>
                </a:lnTo>
                <a:lnTo>
                  <a:pt x="354571" y="485813"/>
                </a:lnTo>
                <a:lnTo>
                  <a:pt x="428879" y="485813"/>
                </a:lnTo>
                <a:lnTo>
                  <a:pt x="428879" y="394754"/>
                </a:lnTo>
                <a:close/>
              </a:path>
              <a:path w="783589" h="664210">
                <a:moveTo>
                  <a:pt x="582803" y="77266"/>
                </a:moveTo>
                <a:lnTo>
                  <a:pt x="575030" y="69494"/>
                </a:lnTo>
                <a:lnTo>
                  <a:pt x="532688" y="69494"/>
                </a:lnTo>
                <a:lnTo>
                  <a:pt x="532688" y="40843"/>
                </a:lnTo>
                <a:lnTo>
                  <a:pt x="529475" y="24942"/>
                </a:lnTo>
                <a:lnTo>
                  <a:pt x="520725" y="11963"/>
                </a:lnTo>
                <a:lnTo>
                  <a:pt x="507746" y="3200"/>
                </a:lnTo>
                <a:lnTo>
                  <a:pt x="491845" y="0"/>
                </a:lnTo>
                <a:lnTo>
                  <a:pt x="291579" y="0"/>
                </a:lnTo>
                <a:lnTo>
                  <a:pt x="275678" y="3200"/>
                </a:lnTo>
                <a:lnTo>
                  <a:pt x="262699" y="11963"/>
                </a:lnTo>
                <a:lnTo>
                  <a:pt x="253949" y="24942"/>
                </a:lnTo>
                <a:lnTo>
                  <a:pt x="250736" y="40843"/>
                </a:lnTo>
                <a:lnTo>
                  <a:pt x="250736" y="69494"/>
                </a:lnTo>
                <a:lnTo>
                  <a:pt x="208394" y="69494"/>
                </a:lnTo>
                <a:lnTo>
                  <a:pt x="200621" y="77266"/>
                </a:lnTo>
                <a:lnTo>
                  <a:pt x="200621" y="119811"/>
                </a:lnTo>
                <a:lnTo>
                  <a:pt x="301053" y="119811"/>
                </a:lnTo>
                <a:lnTo>
                  <a:pt x="301053" y="50330"/>
                </a:lnTo>
                <a:lnTo>
                  <a:pt x="482371" y="50330"/>
                </a:lnTo>
                <a:lnTo>
                  <a:pt x="482371" y="119811"/>
                </a:lnTo>
                <a:lnTo>
                  <a:pt x="582803" y="119811"/>
                </a:lnTo>
                <a:lnTo>
                  <a:pt x="582803" y="77266"/>
                </a:lnTo>
                <a:close/>
              </a:path>
              <a:path w="783589" h="664210">
                <a:moveTo>
                  <a:pt x="783424" y="174612"/>
                </a:moveTo>
                <a:lnTo>
                  <a:pt x="780999" y="162610"/>
                </a:lnTo>
                <a:lnTo>
                  <a:pt x="774395" y="152806"/>
                </a:lnTo>
                <a:lnTo>
                  <a:pt x="764590" y="146189"/>
                </a:lnTo>
                <a:lnTo>
                  <a:pt x="752576" y="143764"/>
                </a:lnTo>
                <a:lnTo>
                  <a:pt x="30848" y="143764"/>
                </a:lnTo>
                <a:lnTo>
                  <a:pt x="18834" y="146189"/>
                </a:lnTo>
                <a:lnTo>
                  <a:pt x="9029" y="152806"/>
                </a:lnTo>
                <a:lnTo>
                  <a:pt x="2425" y="162610"/>
                </a:lnTo>
                <a:lnTo>
                  <a:pt x="0" y="174612"/>
                </a:lnTo>
                <a:lnTo>
                  <a:pt x="0" y="251612"/>
                </a:lnTo>
                <a:lnTo>
                  <a:pt x="95516" y="429501"/>
                </a:lnTo>
                <a:lnTo>
                  <a:pt x="322211" y="429501"/>
                </a:lnTo>
                <a:lnTo>
                  <a:pt x="322211" y="369646"/>
                </a:lnTo>
                <a:lnTo>
                  <a:pt x="329450" y="362407"/>
                </a:lnTo>
                <a:lnTo>
                  <a:pt x="453974" y="362407"/>
                </a:lnTo>
                <a:lnTo>
                  <a:pt x="461213" y="369646"/>
                </a:lnTo>
                <a:lnTo>
                  <a:pt x="461213" y="429501"/>
                </a:lnTo>
                <a:lnTo>
                  <a:pt x="687908" y="429501"/>
                </a:lnTo>
                <a:lnTo>
                  <a:pt x="783424" y="251612"/>
                </a:lnTo>
                <a:lnTo>
                  <a:pt x="783424" y="174612"/>
                </a:lnTo>
                <a:close/>
              </a:path>
              <a:path w="783589" h="664210">
                <a:moveTo>
                  <a:pt x="783437" y="342900"/>
                </a:moveTo>
                <a:lnTo>
                  <a:pt x="772591" y="340169"/>
                </a:lnTo>
                <a:lnTo>
                  <a:pt x="709015" y="458571"/>
                </a:lnTo>
                <a:lnTo>
                  <a:pt x="703541" y="461848"/>
                </a:lnTo>
                <a:lnTo>
                  <a:pt x="461213" y="461848"/>
                </a:lnTo>
                <a:lnTo>
                  <a:pt x="461213" y="510921"/>
                </a:lnTo>
                <a:lnTo>
                  <a:pt x="453974" y="518160"/>
                </a:lnTo>
                <a:lnTo>
                  <a:pt x="329450" y="518160"/>
                </a:lnTo>
                <a:lnTo>
                  <a:pt x="322211" y="510921"/>
                </a:lnTo>
                <a:lnTo>
                  <a:pt x="322211" y="461848"/>
                </a:lnTo>
                <a:lnTo>
                  <a:pt x="85839" y="461848"/>
                </a:lnTo>
                <a:lnTo>
                  <a:pt x="79883" y="461848"/>
                </a:lnTo>
                <a:lnTo>
                  <a:pt x="74409" y="458571"/>
                </a:lnTo>
                <a:lnTo>
                  <a:pt x="10833" y="340169"/>
                </a:lnTo>
                <a:lnTo>
                  <a:pt x="0" y="342900"/>
                </a:lnTo>
                <a:lnTo>
                  <a:pt x="0" y="632866"/>
                </a:lnTo>
                <a:lnTo>
                  <a:pt x="2425" y="644880"/>
                </a:lnTo>
                <a:lnTo>
                  <a:pt x="9029" y="654697"/>
                </a:lnTo>
                <a:lnTo>
                  <a:pt x="18834" y="661301"/>
                </a:lnTo>
                <a:lnTo>
                  <a:pt x="30848" y="663727"/>
                </a:lnTo>
                <a:lnTo>
                  <a:pt x="752576" y="663727"/>
                </a:lnTo>
                <a:lnTo>
                  <a:pt x="764590" y="661301"/>
                </a:lnTo>
                <a:lnTo>
                  <a:pt x="774395" y="654697"/>
                </a:lnTo>
                <a:lnTo>
                  <a:pt x="781011" y="644880"/>
                </a:lnTo>
                <a:lnTo>
                  <a:pt x="783437" y="632866"/>
                </a:lnTo>
                <a:lnTo>
                  <a:pt x="783437" y="34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9639" y="2880458"/>
            <a:ext cx="12980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80" dirty="0" smtClean="0">
                <a:solidFill>
                  <a:srgbClr val="FFFFFF"/>
                </a:solidFill>
                <a:latin typeface="Mont-Book"/>
                <a:cs typeface="Mont-Book"/>
              </a:rPr>
              <a:t>13.430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40" dirty="0" smtClean="0">
                <a:solidFill>
                  <a:srgbClr val="FFFFFF"/>
                </a:solidFill>
                <a:latin typeface="Mont-Book"/>
                <a:cs typeface="Mont-Book"/>
              </a:rPr>
              <a:t>candidats*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3251" y="2092132"/>
            <a:ext cx="7141209" cy="28725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71090">
              <a:lnSpc>
                <a:spcPct val="100000"/>
              </a:lnSpc>
              <a:spcBef>
                <a:spcPts val="680"/>
              </a:spcBef>
            </a:pPr>
            <a:r>
              <a:rPr sz="1300" b="1" dirty="0" err="1" smtClean="0">
                <a:solidFill>
                  <a:srgbClr val="00AEEF"/>
                </a:solidFill>
                <a:latin typeface="Mont-Book"/>
                <a:cs typeface="Mont"/>
              </a:rPr>
              <a:t>Candidats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dirty="0" smtClean="0">
                <a:solidFill>
                  <a:srgbClr val="00AEEF"/>
                </a:solidFill>
                <a:latin typeface="Mont-Book"/>
                <a:cs typeface="Mont"/>
              </a:rPr>
              <a:t>par</a:t>
            </a:r>
            <a:r>
              <a:rPr sz="1300" b="1" spc="-9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smtClean="0">
                <a:solidFill>
                  <a:srgbClr val="00AEEF"/>
                </a:solidFill>
                <a:latin typeface="Mont-Book"/>
                <a:cs typeface="Mont"/>
              </a:rPr>
              <a:t>type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10" dirty="0" smtClean="0">
                <a:solidFill>
                  <a:srgbClr val="00AEEF"/>
                </a:solidFill>
                <a:latin typeface="Mont-Book"/>
                <a:cs typeface="Mont"/>
              </a:rPr>
              <a:t>de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err="1" smtClean="0">
                <a:solidFill>
                  <a:srgbClr val="00AEEF"/>
                </a:solidFill>
                <a:latin typeface="Mont-Book"/>
                <a:cs typeface="Mont"/>
              </a:rPr>
              <a:t>fonction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dirty="0" err="1" smtClean="0">
                <a:solidFill>
                  <a:srgbClr val="00AEEF"/>
                </a:solidFill>
                <a:latin typeface="Mont-Book"/>
                <a:cs typeface="Mont"/>
              </a:rPr>
              <a:t>dans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smtClean="0">
                <a:solidFill>
                  <a:srgbClr val="00AEEF"/>
                </a:solidFill>
                <a:latin typeface="Mont-Book"/>
                <a:cs typeface="Mont"/>
              </a:rPr>
              <a:t>la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dirty="0" smtClean="0">
                <a:solidFill>
                  <a:srgbClr val="00AEEF"/>
                </a:solidFill>
                <a:latin typeface="Mont-Book"/>
                <a:cs typeface="Mont"/>
              </a:rPr>
              <a:t>base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dirty="0" err="1" smtClean="0">
                <a:solidFill>
                  <a:srgbClr val="00AEEF"/>
                </a:solidFill>
                <a:latin typeface="Mont-Book"/>
                <a:cs typeface="Mont"/>
              </a:rPr>
              <a:t>Références</a:t>
            </a:r>
            <a:r>
              <a:rPr lang="fr-BE" sz="1300" b="1" dirty="0" smtClean="0">
                <a:solidFill>
                  <a:srgbClr val="00AEEF"/>
                </a:solidFill>
                <a:latin typeface="Mont-Book"/>
                <a:cs typeface="Mont"/>
              </a:rPr>
              <a:t>*</a:t>
            </a:r>
            <a:endParaRPr sz="1300" b="1" dirty="0">
              <a:solidFill>
                <a:srgbClr val="00AEEF"/>
              </a:solidFill>
              <a:latin typeface="Mont-Book"/>
              <a:cs typeface="Mont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3" y="1828800"/>
            <a:ext cx="1085850" cy="1009650"/>
          </a:xfrm>
          <a:prstGeom prst="rect">
            <a:avLst/>
          </a:prstGeom>
        </p:spPr>
      </p:pic>
      <p:sp>
        <p:nvSpPr>
          <p:cNvPr id="22" name="object 10"/>
          <p:cNvSpPr txBox="1"/>
          <p:nvPr/>
        </p:nvSpPr>
        <p:spPr>
          <a:xfrm>
            <a:off x="733359" y="6017311"/>
            <a:ext cx="1447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105" dirty="0" smtClean="0">
                <a:solidFill>
                  <a:srgbClr val="FFFFFF"/>
                </a:solidFill>
                <a:latin typeface="Mont-Book"/>
                <a:cs typeface="Mont-Book"/>
              </a:rPr>
              <a:t>112.005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consultations des annonces*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86425" y="6373351"/>
            <a:ext cx="3949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*Statistiques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lang="fr-BE" sz="12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dans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0" dirty="0" smtClean="0">
                <a:solidFill>
                  <a:srgbClr val="231F20"/>
                </a:solidFill>
                <a:latin typeface="Mont-Book"/>
                <a:cs typeface="Mont-Book"/>
              </a:rPr>
              <a:t>le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média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Références en 2021</a:t>
            </a:r>
            <a:endParaRPr lang="fr-BE" sz="1200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988880"/>
              </p:ext>
            </p:extLst>
          </p:nvPr>
        </p:nvGraphicFramePr>
        <p:xfrm>
          <a:off x="3416300" y="2641776"/>
          <a:ext cx="6705600" cy="352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159990" y="6749999"/>
                </a:lnTo>
                <a:lnTo>
                  <a:pt x="215999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15999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90337" y="2427079"/>
            <a:ext cx="4585335" cy="222112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07845">
              <a:lnSpc>
                <a:spcPts val="3120"/>
              </a:lnSpc>
              <a:spcBef>
                <a:spcPts val="5"/>
              </a:spcBef>
            </a:pPr>
            <a:r>
              <a:rPr sz="2700" b="1" spc="25" dirty="0" smtClean="0">
                <a:solidFill>
                  <a:srgbClr val="0076A3"/>
                </a:solidFill>
                <a:latin typeface="Mont"/>
                <a:cs typeface="Mont"/>
              </a:rPr>
              <a:t>RECRUTEMENT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00"/>
              </a:lnSpc>
            </a:pPr>
            <a:r>
              <a:rPr sz="1700" spc="-30" dirty="0">
                <a:solidFill>
                  <a:srgbClr val="231F20"/>
                </a:solidFill>
                <a:latin typeface="Mont-Book"/>
                <a:cs typeface="Mont-Book"/>
              </a:rPr>
              <a:t>Trouvez</a:t>
            </a:r>
            <a:r>
              <a:rPr sz="17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futurs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ts val="2020"/>
              </a:lnSpc>
            </a:pPr>
            <a:r>
              <a:rPr sz="17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collaborateurs</a:t>
            </a:r>
            <a:endParaRPr sz="1700" dirty="0">
              <a:latin typeface="Mont-Book"/>
              <a:cs typeface="Mont-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Mont-Book"/>
              <a:cs typeface="Mont-Book"/>
            </a:endParaRPr>
          </a:p>
          <a:p>
            <a:pPr marL="1807845">
              <a:lnSpc>
                <a:spcPts val="3120"/>
              </a:lnSpc>
            </a:pPr>
            <a:r>
              <a:rPr sz="2700" b="1" spc="20" dirty="0">
                <a:solidFill>
                  <a:srgbClr val="0076A3"/>
                </a:solidFill>
                <a:latin typeface="Mont"/>
                <a:cs typeface="Mont"/>
              </a:rPr>
              <a:t>BRANDING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20"/>
              </a:lnSpc>
            </a:pP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Racontez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7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ct val="100000"/>
              </a:lnSpc>
              <a:spcBef>
                <a:spcPts val="240"/>
              </a:spcBef>
            </a:pP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celle</a:t>
            </a:r>
            <a:r>
              <a:rPr sz="17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7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employés</a:t>
            </a:r>
            <a:endParaRPr sz="17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1888" y="5039360"/>
            <a:ext cx="21202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0" dirty="0">
                <a:solidFill>
                  <a:srgbClr val="0076A3"/>
                </a:solidFill>
                <a:latin typeface="Mont"/>
                <a:cs typeface="Mont"/>
              </a:rPr>
              <a:t>F</a:t>
            </a:r>
            <a:r>
              <a:rPr sz="2700" b="1" spc="25" dirty="0">
                <a:solidFill>
                  <a:srgbClr val="0076A3"/>
                </a:solidFill>
                <a:latin typeface="Mont"/>
                <a:cs typeface="Mont"/>
              </a:rPr>
              <a:t>ORM</a:t>
            </a:r>
            <a:r>
              <a:rPr sz="2700" b="1" spc="-130" dirty="0">
                <a:solidFill>
                  <a:srgbClr val="0076A3"/>
                </a:solidFill>
                <a:latin typeface="Mont"/>
                <a:cs typeface="Mont"/>
              </a:rPr>
              <a:t>A</a:t>
            </a:r>
            <a:r>
              <a:rPr sz="2700" b="1" spc="35" dirty="0">
                <a:solidFill>
                  <a:srgbClr val="0076A3"/>
                </a:solidFill>
                <a:latin typeface="Mont"/>
                <a:cs typeface="Mont"/>
              </a:rPr>
              <a:t>TION</a:t>
            </a:r>
            <a:endParaRPr sz="2700" dirty="0">
              <a:latin typeface="Mont"/>
              <a:cs typeface="Mo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1888" y="5420360"/>
            <a:ext cx="26136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Boostez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inscriptions</a:t>
            </a:r>
            <a:endParaRPr sz="1700" dirty="0">
              <a:latin typeface="Mont-Book"/>
              <a:cs typeface="Mont-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1724" y="259054"/>
            <a:ext cx="4813675" cy="3893851"/>
            <a:chOff x="1451724" y="259054"/>
            <a:chExt cx="4813675" cy="3893851"/>
          </a:xfrm>
        </p:grpSpPr>
        <p:sp>
          <p:nvSpPr>
            <p:cNvPr id="12" name="object 12"/>
            <p:cNvSpPr/>
            <p:nvPr/>
          </p:nvSpPr>
          <p:spPr>
            <a:xfrm>
              <a:off x="5744227" y="3863345"/>
              <a:ext cx="302260" cy="289560"/>
            </a:xfrm>
            <a:custGeom>
              <a:avLst/>
              <a:gdLst/>
              <a:ahLst/>
              <a:cxnLst/>
              <a:rect l="l" t="t" r="r" b="b"/>
              <a:pathLst>
                <a:path w="302260" h="289560">
                  <a:moveTo>
                    <a:pt x="155841" y="0"/>
                  </a:moveTo>
                  <a:lnTo>
                    <a:pt x="146100" y="0"/>
                  </a:lnTo>
                  <a:lnTo>
                    <a:pt x="97028" y="84797"/>
                  </a:lnTo>
                  <a:lnTo>
                    <a:pt x="4775" y="104660"/>
                  </a:lnTo>
                  <a:lnTo>
                    <a:pt x="2108" y="107137"/>
                  </a:lnTo>
                  <a:lnTo>
                    <a:pt x="0" y="113639"/>
                  </a:lnTo>
                  <a:lnTo>
                    <a:pt x="774" y="117259"/>
                  </a:lnTo>
                  <a:lnTo>
                    <a:pt x="63982" y="187350"/>
                  </a:lnTo>
                  <a:lnTo>
                    <a:pt x="54051" y="281508"/>
                  </a:lnTo>
                  <a:lnTo>
                    <a:pt x="55384" y="284746"/>
                  </a:lnTo>
                  <a:lnTo>
                    <a:pt x="60921" y="288759"/>
                  </a:lnTo>
                  <a:lnTo>
                    <a:pt x="64554" y="289140"/>
                  </a:lnTo>
                  <a:lnTo>
                    <a:pt x="150876" y="250558"/>
                  </a:lnTo>
                  <a:lnTo>
                    <a:pt x="235483" y="288378"/>
                  </a:lnTo>
                  <a:lnTo>
                    <a:pt x="240068" y="288569"/>
                  </a:lnTo>
                  <a:lnTo>
                    <a:pt x="241973" y="287997"/>
                  </a:lnTo>
                  <a:lnTo>
                    <a:pt x="246367" y="284746"/>
                  </a:lnTo>
                  <a:lnTo>
                    <a:pt x="247891" y="281508"/>
                  </a:lnTo>
                  <a:lnTo>
                    <a:pt x="237959" y="187350"/>
                  </a:lnTo>
                  <a:lnTo>
                    <a:pt x="301180" y="117259"/>
                  </a:lnTo>
                  <a:lnTo>
                    <a:pt x="301942" y="113639"/>
                  </a:lnTo>
                  <a:lnTo>
                    <a:pt x="299847" y="107137"/>
                  </a:lnTo>
                  <a:lnTo>
                    <a:pt x="297167" y="104660"/>
                  </a:lnTo>
                  <a:lnTo>
                    <a:pt x="204927" y="84797"/>
                  </a:lnTo>
                  <a:lnTo>
                    <a:pt x="155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51724" y="325636"/>
              <a:ext cx="506095" cy="598805"/>
            </a:xfrm>
            <a:custGeom>
              <a:avLst/>
              <a:gdLst/>
              <a:ahLst/>
              <a:cxnLst/>
              <a:rect l="l" t="t" r="r" b="b"/>
              <a:pathLst>
                <a:path w="506094" h="598805">
                  <a:moveTo>
                    <a:pt x="382117" y="0"/>
                  </a:moveTo>
                  <a:lnTo>
                    <a:pt x="505586" y="0"/>
                  </a:lnTo>
                  <a:lnTo>
                    <a:pt x="505586" y="598639"/>
                  </a:lnTo>
                  <a:lnTo>
                    <a:pt x="0" y="598639"/>
                  </a:lnTo>
                  <a:lnTo>
                    <a:pt x="0" y="0"/>
                  </a:lnTo>
                  <a:lnTo>
                    <a:pt x="125691" y="0"/>
                  </a:lnTo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746" y="259054"/>
              <a:ext cx="205562" cy="1329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18734" y="465762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10" h="370840">
                  <a:moveTo>
                    <a:pt x="342417" y="87261"/>
                  </a:moveTo>
                  <a:lnTo>
                    <a:pt x="354275" y="109499"/>
                  </a:lnTo>
                  <a:lnTo>
                    <a:pt x="363066" y="133408"/>
                  </a:lnTo>
                  <a:lnTo>
                    <a:pt x="368529" y="158729"/>
                  </a:lnTo>
                  <a:lnTo>
                    <a:pt x="370408" y="185204"/>
                  </a:lnTo>
                  <a:lnTo>
                    <a:pt x="363792" y="234438"/>
                  </a:lnTo>
                  <a:lnTo>
                    <a:pt x="345122" y="278680"/>
                  </a:lnTo>
                  <a:lnTo>
                    <a:pt x="316164" y="316163"/>
                  </a:lnTo>
                  <a:lnTo>
                    <a:pt x="278684" y="345122"/>
                  </a:lnTo>
                  <a:lnTo>
                    <a:pt x="234446" y="363792"/>
                  </a:lnTo>
                  <a:lnTo>
                    <a:pt x="185216" y="370408"/>
                  </a:lnTo>
                  <a:lnTo>
                    <a:pt x="135985" y="363792"/>
                  </a:lnTo>
                  <a:lnTo>
                    <a:pt x="91742" y="345122"/>
                  </a:lnTo>
                  <a:lnTo>
                    <a:pt x="54255" y="316163"/>
                  </a:lnTo>
                  <a:lnTo>
                    <a:pt x="25291" y="278680"/>
                  </a:lnTo>
                  <a:lnTo>
                    <a:pt x="6617" y="234438"/>
                  </a:lnTo>
                  <a:lnTo>
                    <a:pt x="0" y="185204"/>
                  </a:lnTo>
                  <a:lnTo>
                    <a:pt x="6617" y="135978"/>
                  </a:lnTo>
                  <a:lnTo>
                    <a:pt x="25291" y="91739"/>
                  </a:lnTo>
                  <a:lnTo>
                    <a:pt x="54255" y="54254"/>
                  </a:lnTo>
                  <a:lnTo>
                    <a:pt x="91742" y="25291"/>
                  </a:lnTo>
                  <a:lnTo>
                    <a:pt x="135985" y="6617"/>
                  </a:lnTo>
                  <a:lnTo>
                    <a:pt x="185216" y="0"/>
                  </a:lnTo>
                  <a:lnTo>
                    <a:pt x="214950" y="2374"/>
                  </a:lnTo>
                  <a:lnTo>
                    <a:pt x="243174" y="9251"/>
                  </a:lnTo>
                  <a:lnTo>
                    <a:pt x="269525" y="20263"/>
                  </a:lnTo>
                  <a:lnTo>
                    <a:pt x="293636" y="35039"/>
                  </a:lnTo>
                </a:path>
                <a:path w="372110" h="370840">
                  <a:moveTo>
                    <a:pt x="61239" y="155816"/>
                  </a:moveTo>
                  <a:lnTo>
                    <a:pt x="146977" y="274700"/>
                  </a:lnTo>
                  <a:lnTo>
                    <a:pt x="371563" y="1955"/>
                  </a:lnTo>
                  <a:lnTo>
                    <a:pt x="145084" y="204000"/>
                  </a:lnTo>
                  <a:lnTo>
                    <a:pt x="61239" y="155816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311962" y="0"/>
                  </a:moveTo>
                  <a:lnTo>
                    <a:pt x="84289" y="203111"/>
                  </a:lnTo>
                  <a:lnTo>
                    <a:pt x="0" y="154673"/>
                  </a:lnTo>
                  <a:lnTo>
                    <a:pt x="86182" y="274180"/>
                  </a:lnTo>
                  <a:lnTo>
                    <a:pt x="31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0" y="154673"/>
                  </a:moveTo>
                  <a:lnTo>
                    <a:pt x="86182" y="274180"/>
                  </a:lnTo>
                  <a:lnTo>
                    <a:pt x="311962" y="0"/>
                  </a:lnTo>
                  <a:lnTo>
                    <a:pt x="84289" y="203111"/>
                  </a:lnTo>
                  <a:lnTo>
                    <a:pt x="0" y="154673"/>
                  </a:lnTo>
                </a:path>
              </a:pathLst>
            </a:custGeom>
            <a:ln w="2540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09495" y="2809918"/>
              <a:ext cx="255904" cy="251460"/>
            </a:xfrm>
            <a:custGeom>
              <a:avLst/>
              <a:gdLst/>
              <a:ahLst/>
              <a:cxnLst/>
              <a:rect l="l" t="t" r="r" b="b"/>
              <a:pathLst>
                <a:path w="255904" h="251460">
                  <a:moveTo>
                    <a:pt x="252387" y="0"/>
                  </a:moveTo>
                  <a:lnTo>
                    <a:pt x="245444" y="47553"/>
                  </a:lnTo>
                  <a:lnTo>
                    <a:pt x="229896" y="92741"/>
                  </a:lnTo>
                  <a:lnTo>
                    <a:pt x="206271" y="134321"/>
                  </a:lnTo>
                  <a:lnTo>
                    <a:pt x="175097" y="171054"/>
                  </a:lnTo>
                  <a:lnTo>
                    <a:pt x="136902" y="201700"/>
                  </a:lnTo>
                  <a:lnTo>
                    <a:pt x="92214" y="225018"/>
                  </a:lnTo>
                  <a:lnTo>
                    <a:pt x="46312" y="238715"/>
                  </a:lnTo>
                  <a:lnTo>
                    <a:pt x="0" y="243573"/>
                  </a:lnTo>
                  <a:lnTo>
                    <a:pt x="7886" y="251460"/>
                  </a:lnTo>
                  <a:lnTo>
                    <a:pt x="54094" y="244264"/>
                  </a:lnTo>
                  <a:lnTo>
                    <a:pt x="98696" y="228963"/>
                  </a:lnTo>
                  <a:lnTo>
                    <a:pt x="140533" y="205559"/>
                  </a:lnTo>
                  <a:lnTo>
                    <a:pt x="178447" y="174053"/>
                  </a:lnTo>
                  <a:lnTo>
                    <a:pt x="209959" y="136131"/>
                  </a:lnTo>
                  <a:lnTo>
                    <a:pt x="233364" y="94289"/>
                  </a:lnTo>
                  <a:lnTo>
                    <a:pt x="248665" y="49682"/>
                  </a:lnTo>
                  <a:lnTo>
                    <a:pt x="255866" y="3467"/>
                  </a:lnTo>
                  <a:lnTo>
                    <a:pt x="252387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2160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 smtClean="0"/>
              <a:t>O</a:t>
            </a:r>
            <a:r>
              <a:rPr dirty="0" err="1" smtClean="0"/>
              <a:t>bje</a:t>
            </a:r>
            <a:r>
              <a:rPr spc="-15" dirty="0" err="1" smtClean="0"/>
              <a:t>c</a:t>
            </a:r>
            <a:r>
              <a:rPr dirty="0" err="1" smtClean="0"/>
              <a:t>tif</a:t>
            </a:r>
            <a:r>
              <a:rPr lang="fr-BE" smtClean="0"/>
              <a:t>s</a:t>
            </a:r>
            <a:endParaRPr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399" y="2191550"/>
            <a:ext cx="1605534" cy="3922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90337" y="1245377"/>
            <a:ext cx="57697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62355">
              <a:lnSpc>
                <a:spcPts val="2000"/>
              </a:lnSpc>
              <a:spcBef>
                <a:spcPts val="200"/>
              </a:spcBef>
            </a:pP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Une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action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lang="fr-BE" spc="-1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toucher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cible </a:t>
            </a:r>
            <a:r>
              <a:rPr lang="fr-BE" dirty="0" smtClean="0">
                <a:solidFill>
                  <a:srgbClr val="231F20"/>
                </a:solidFill>
                <a:latin typeface="Mont-Book"/>
                <a:cs typeface="Mont-Book"/>
              </a:rPr>
              <a:t>avec des</a:t>
            </a:r>
            <a:r>
              <a:rPr lang="fr-BE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solutions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adaptées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chacun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besoins</a:t>
            </a:r>
            <a:endParaRPr lang="fr-BE" dirty="0">
              <a:latin typeface="Mont-Book"/>
              <a:cs typeface="Mont-Book"/>
            </a:endParaRPr>
          </a:p>
        </p:txBody>
      </p:sp>
      <p:grpSp>
        <p:nvGrpSpPr>
          <p:cNvPr id="22" name="object 533"/>
          <p:cNvGrpSpPr/>
          <p:nvPr/>
        </p:nvGrpSpPr>
        <p:grpSpPr>
          <a:xfrm>
            <a:off x="977900" y="5876996"/>
            <a:ext cx="3715164" cy="765545"/>
            <a:chOff x="556540" y="5620191"/>
            <a:chExt cx="3715164" cy="765545"/>
          </a:xfrm>
        </p:grpSpPr>
        <p:sp>
          <p:nvSpPr>
            <p:cNvPr id="23" name="object 534"/>
            <p:cNvSpPr/>
            <p:nvPr/>
          </p:nvSpPr>
          <p:spPr>
            <a:xfrm>
              <a:off x="1618644" y="5620191"/>
              <a:ext cx="67945" cy="52705"/>
            </a:xfrm>
            <a:custGeom>
              <a:avLst/>
              <a:gdLst/>
              <a:ahLst/>
              <a:cxnLst/>
              <a:rect l="l" t="t" r="r" b="b"/>
              <a:pathLst>
                <a:path w="67944" h="52704">
                  <a:moveTo>
                    <a:pt x="38654" y="52400"/>
                  </a:moveTo>
                  <a:lnTo>
                    <a:pt x="35563" y="46901"/>
                  </a:lnTo>
                  <a:lnTo>
                    <a:pt x="42765" y="42548"/>
                  </a:lnTo>
                  <a:lnTo>
                    <a:pt x="48727" y="37582"/>
                  </a:lnTo>
                  <a:lnTo>
                    <a:pt x="53174" y="32164"/>
                  </a:lnTo>
                  <a:lnTo>
                    <a:pt x="55835" y="26457"/>
                  </a:lnTo>
                  <a:lnTo>
                    <a:pt x="41576" y="26457"/>
                  </a:lnTo>
                  <a:lnTo>
                    <a:pt x="36592" y="21131"/>
                  </a:lnTo>
                  <a:lnTo>
                    <a:pt x="36592" y="7043"/>
                  </a:lnTo>
                  <a:lnTo>
                    <a:pt x="42435" y="0"/>
                  </a:lnTo>
                  <a:lnTo>
                    <a:pt x="60301" y="0"/>
                  </a:lnTo>
                  <a:lnTo>
                    <a:pt x="67346" y="5669"/>
                  </a:lnTo>
                  <a:lnTo>
                    <a:pt x="67346" y="17696"/>
                  </a:lnTo>
                  <a:lnTo>
                    <a:pt x="64796" y="29665"/>
                  </a:lnTo>
                  <a:lnTo>
                    <a:pt x="58154" y="39107"/>
                  </a:lnTo>
                  <a:lnTo>
                    <a:pt x="48936" y="46518"/>
                  </a:lnTo>
                  <a:lnTo>
                    <a:pt x="38654" y="52400"/>
                  </a:lnTo>
                  <a:close/>
                </a:path>
                <a:path w="67944" h="52704">
                  <a:moveTo>
                    <a:pt x="3092" y="52400"/>
                  </a:moveTo>
                  <a:lnTo>
                    <a:pt x="0" y="46901"/>
                  </a:lnTo>
                  <a:lnTo>
                    <a:pt x="7202" y="42548"/>
                  </a:lnTo>
                  <a:lnTo>
                    <a:pt x="13164" y="37582"/>
                  </a:lnTo>
                  <a:lnTo>
                    <a:pt x="17612" y="32164"/>
                  </a:lnTo>
                  <a:lnTo>
                    <a:pt x="20272" y="26457"/>
                  </a:lnTo>
                  <a:lnTo>
                    <a:pt x="6012" y="26457"/>
                  </a:lnTo>
                  <a:lnTo>
                    <a:pt x="1030" y="21131"/>
                  </a:lnTo>
                  <a:lnTo>
                    <a:pt x="1030" y="7043"/>
                  </a:lnTo>
                  <a:lnTo>
                    <a:pt x="6871" y="0"/>
                  </a:lnTo>
                  <a:lnTo>
                    <a:pt x="24737" y="0"/>
                  </a:lnTo>
                  <a:lnTo>
                    <a:pt x="31782" y="5669"/>
                  </a:lnTo>
                  <a:lnTo>
                    <a:pt x="31782" y="17696"/>
                  </a:lnTo>
                  <a:lnTo>
                    <a:pt x="29232" y="29665"/>
                  </a:lnTo>
                  <a:lnTo>
                    <a:pt x="22591" y="39107"/>
                  </a:lnTo>
                  <a:lnTo>
                    <a:pt x="13373" y="46518"/>
                  </a:lnTo>
                  <a:lnTo>
                    <a:pt x="3092" y="52400"/>
                  </a:lnTo>
                  <a:close/>
                </a:path>
              </a:pathLst>
            </a:custGeom>
            <a:solidFill>
              <a:srgbClr val="BCB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36"/>
            <p:cNvSpPr/>
            <p:nvPr/>
          </p:nvSpPr>
          <p:spPr>
            <a:xfrm>
              <a:off x="556540" y="6000369"/>
              <a:ext cx="3715164" cy="385367"/>
            </a:xfrm>
            <a:custGeom>
              <a:avLst/>
              <a:gdLst/>
              <a:ahLst/>
              <a:cxnLst/>
              <a:rect l="l" t="t" r="r" b="b"/>
              <a:pathLst>
                <a:path w="3960495" h="542290">
                  <a:moveTo>
                    <a:pt x="3960406" y="0"/>
                  </a:moveTo>
                  <a:lnTo>
                    <a:pt x="0" y="0"/>
                  </a:lnTo>
                  <a:lnTo>
                    <a:pt x="0" y="542023"/>
                  </a:lnTo>
                  <a:lnTo>
                    <a:pt x="3960406" y="542023"/>
                  </a:lnTo>
                  <a:lnTo>
                    <a:pt x="3960406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36"/>
          <p:cNvSpPr txBox="1"/>
          <p:nvPr/>
        </p:nvSpPr>
        <p:spPr>
          <a:xfrm>
            <a:off x="1518401" y="6284340"/>
            <a:ext cx="2877820" cy="2590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80670">
              <a:lnSpc>
                <a:spcPts val="1600"/>
              </a:lnSpc>
              <a:spcBef>
                <a:spcPts val="420"/>
              </a:spcBef>
            </a:pP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D</a:t>
            </a:r>
            <a:r>
              <a:rPr sz="1400" b="1" spc="-45" dirty="0" smtClean="0">
                <a:solidFill>
                  <a:srgbClr val="FFFFFF"/>
                </a:solidFill>
                <a:latin typeface="Mont"/>
                <a:cs typeface="Mont"/>
              </a:rPr>
              <a:t>É</a:t>
            </a: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COUVRE</a:t>
            </a:r>
            <a:r>
              <a:rPr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Z</a:t>
            </a:r>
            <a:r>
              <a:rPr lang="fr-BE"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 L’</a:t>
            </a:r>
            <a:r>
              <a:rPr lang="fr-BE" sz="1400" b="1" spc="-40" dirty="0" smtClean="0">
                <a:solidFill>
                  <a:srgbClr val="FFFFFF"/>
                </a:solidFill>
                <a:latin typeface="Mont"/>
                <a:cs typeface="Mont"/>
              </a:rPr>
              <a:t>ÉDITION 2021</a:t>
            </a:r>
            <a:endParaRPr sz="1400" dirty="0">
              <a:latin typeface="Mont"/>
              <a:cs typeface="Mont"/>
            </a:endParaRPr>
          </a:p>
        </p:txBody>
      </p:sp>
      <p:sp>
        <p:nvSpPr>
          <p:cNvPr id="26" name="object 638"/>
          <p:cNvSpPr/>
          <p:nvPr/>
        </p:nvSpPr>
        <p:spPr>
          <a:xfrm>
            <a:off x="3684425" y="6092391"/>
            <a:ext cx="338455" cy="165735"/>
          </a:xfrm>
          <a:custGeom>
            <a:avLst/>
            <a:gdLst/>
            <a:ahLst/>
            <a:cxnLst/>
            <a:rect l="l" t="t" r="r" b="b"/>
            <a:pathLst>
              <a:path w="338454" h="165735">
                <a:moveTo>
                  <a:pt x="164528" y="0"/>
                </a:moveTo>
                <a:lnTo>
                  <a:pt x="0" y="165569"/>
                </a:lnTo>
                <a:lnTo>
                  <a:pt x="338327" y="165569"/>
                </a:lnTo>
                <a:lnTo>
                  <a:pt x="164528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angle 26">
            <a:hlinkClick r:id="rId4"/>
          </p:cNvPr>
          <p:cNvSpPr/>
          <p:nvPr/>
        </p:nvSpPr>
        <p:spPr>
          <a:xfrm>
            <a:off x="1003207" y="1195738"/>
            <a:ext cx="3664549" cy="5417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482" y="1290622"/>
            <a:ext cx="3222816" cy="47129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415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6" name="object 736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737" name="object 737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" name="object 7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44" name="object 744"/>
          <p:cNvGrpSpPr/>
          <p:nvPr/>
        </p:nvGrpSpPr>
        <p:grpSpPr>
          <a:xfrm>
            <a:off x="4468651" y="1582082"/>
            <a:ext cx="2691130" cy="739775"/>
            <a:chOff x="4468651" y="1413275"/>
            <a:chExt cx="2691130" cy="739775"/>
          </a:xfrm>
        </p:grpSpPr>
        <p:sp>
          <p:nvSpPr>
            <p:cNvPr id="745" name="object 745"/>
            <p:cNvSpPr/>
            <p:nvPr/>
          </p:nvSpPr>
          <p:spPr>
            <a:xfrm>
              <a:off x="5044268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991557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468651" y="1597146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773079" y="1495539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50" y="520725"/>
                  </a:moveTo>
                  <a:lnTo>
                    <a:pt x="231495" y="520700"/>
                  </a:lnTo>
                  <a:lnTo>
                    <a:pt x="225132" y="520725"/>
                  </a:lnTo>
                  <a:lnTo>
                    <a:pt x="235750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29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04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04"/>
                  </a:lnTo>
                  <a:lnTo>
                    <a:pt x="177876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25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29"/>
                  </a:lnTo>
                  <a:lnTo>
                    <a:pt x="279476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53" y="470725"/>
                  </a:moveTo>
                  <a:lnTo>
                    <a:pt x="361289" y="360819"/>
                  </a:lnTo>
                  <a:lnTo>
                    <a:pt x="360959" y="358914"/>
                  </a:lnTo>
                  <a:lnTo>
                    <a:pt x="358673" y="352475"/>
                  </a:lnTo>
                  <a:lnTo>
                    <a:pt x="356527" y="346392"/>
                  </a:lnTo>
                  <a:lnTo>
                    <a:pt x="355892" y="345655"/>
                  </a:lnTo>
                  <a:lnTo>
                    <a:pt x="348449" y="336880"/>
                  </a:lnTo>
                  <a:lnTo>
                    <a:pt x="345884" y="335483"/>
                  </a:lnTo>
                  <a:lnTo>
                    <a:pt x="337604" y="330987"/>
                  </a:lnTo>
                  <a:lnTo>
                    <a:pt x="337604" y="356920"/>
                  </a:lnTo>
                  <a:lnTo>
                    <a:pt x="337604" y="470725"/>
                  </a:lnTo>
                  <a:lnTo>
                    <a:pt x="99682" y="470725"/>
                  </a:lnTo>
                  <a:lnTo>
                    <a:pt x="99631" y="469506"/>
                  </a:lnTo>
                  <a:lnTo>
                    <a:pt x="99606" y="356920"/>
                  </a:lnTo>
                  <a:lnTo>
                    <a:pt x="104025" y="352475"/>
                  </a:lnTo>
                  <a:lnTo>
                    <a:pt x="333095" y="352475"/>
                  </a:lnTo>
                  <a:lnTo>
                    <a:pt x="337604" y="356920"/>
                  </a:lnTo>
                  <a:lnTo>
                    <a:pt x="337604" y="330987"/>
                  </a:lnTo>
                  <a:lnTo>
                    <a:pt x="337299" y="330809"/>
                  </a:lnTo>
                  <a:lnTo>
                    <a:pt x="323634" y="328676"/>
                  </a:lnTo>
                  <a:lnTo>
                    <a:pt x="223723" y="328676"/>
                  </a:lnTo>
                  <a:lnTo>
                    <a:pt x="223723" y="343065"/>
                  </a:lnTo>
                  <a:lnTo>
                    <a:pt x="221399" y="345516"/>
                  </a:lnTo>
                  <a:lnTo>
                    <a:pt x="215887" y="345655"/>
                  </a:lnTo>
                  <a:lnTo>
                    <a:pt x="213487" y="343319"/>
                  </a:lnTo>
                  <a:lnTo>
                    <a:pt x="213537" y="337756"/>
                  </a:lnTo>
                  <a:lnTo>
                    <a:pt x="215811" y="335483"/>
                  </a:lnTo>
                  <a:lnTo>
                    <a:pt x="221170" y="335534"/>
                  </a:lnTo>
                  <a:lnTo>
                    <a:pt x="223494" y="337756"/>
                  </a:lnTo>
                  <a:lnTo>
                    <a:pt x="223723" y="343065"/>
                  </a:lnTo>
                  <a:lnTo>
                    <a:pt x="223723" y="328676"/>
                  </a:lnTo>
                  <a:lnTo>
                    <a:pt x="218147" y="328676"/>
                  </a:lnTo>
                  <a:lnTo>
                    <a:pt x="109626" y="328714"/>
                  </a:lnTo>
                  <a:lnTo>
                    <a:pt x="77635" y="352691"/>
                  </a:lnTo>
                  <a:lnTo>
                    <a:pt x="75641" y="494309"/>
                  </a:lnTo>
                  <a:lnTo>
                    <a:pt x="361353" y="494309"/>
                  </a:lnTo>
                  <a:lnTo>
                    <a:pt x="361353" y="470725"/>
                  </a:lnTo>
                  <a:close/>
                </a:path>
                <a:path w="385445" h="530225">
                  <a:moveTo>
                    <a:pt x="384924" y="506285"/>
                  </a:moveTo>
                  <a:lnTo>
                    <a:pt x="242074" y="506285"/>
                  </a:lnTo>
                  <a:lnTo>
                    <a:pt x="242074" y="520471"/>
                  </a:lnTo>
                  <a:lnTo>
                    <a:pt x="240004" y="520750"/>
                  </a:lnTo>
                  <a:lnTo>
                    <a:pt x="212191" y="520725"/>
                  </a:lnTo>
                  <a:lnTo>
                    <a:pt x="205613" y="520700"/>
                  </a:lnTo>
                  <a:lnTo>
                    <a:pt x="196989" y="520750"/>
                  </a:lnTo>
                  <a:lnTo>
                    <a:pt x="195084" y="520420"/>
                  </a:lnTo>
                  <a:lnTo>
                    <a:pt x="195097" y="515569"/>
                  </a:lnTo>
                  <a:lnTo>
                    <a:pt x="197002" y="515239"/>
                  </a:lnTo>
                  <a:lnTo>
                    <a:pt x="199047" y="515239"/>
                  </a:lnTo>
                  <a:lnTo>
                    <a:pt x="208749" y="515251"/>
                  </a:lnTo>
                  <a:lnTo>
                    <a:pt x="239890" y="515239"/>
                  </a:lnTo>
                  <a:lnTo>
                    <a:pt x="241896" y="515493"/>
                  </a:lnTo>
                  <a:lnTo>
                    <a:pt x="242074" y="520471"/>
                  </a:lnTo>
                  <a:lnTo>
                    <a:pt x="242074" y="506285"/>
                  </a:lnTo>
                  <a:lnTo>
                    <a:pt x="52019" y="506285"/>
                  </a:lnTo>
                  <a:lnTo>
                    <a:pt x="51955" y="507796"/>
                  </a:lnTo>
                  <a:lnTo>
                    <a:pt x="54292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98" y="529882"/>
                  </a:lnTo>
                  <a:lnTo>
                    <a:pt x="362191" y="529869"/>
                  </a:lnTo>
                  <a:lnTo>
                    <a:pt x="383184" y="515239"/>
                  </a:lnTo>
                  <a:lnTo>
                    <a:pt x="383971" y="513829"/>
                  </a:lnTo>
                  <a:lnTo>
                    <a:pt x="384924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1" name="object 7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1055" y="1622512"/>
              <a:ext cx="107577" cy="99715"/>
            </a:xfrm>
            <a:prstGeom prst="rect">
              <a:avLst/>
            </a:prstGeom>
          </p:spPr>
        </p:pic>
        <p:pic>
          <p:nvPicPr>
            <p:cNvPr id="752" name="object 7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930" y="1555929"/>
              <a:ext cx="311062" cy="380118"/>
            </a:xfrm>
            <a:prstGeom prst="rect">
              <a:avLst/>
            </a:prstGeom>
          </p:spPr>
        </p:pic>
        <p:sp>
          <p:nvSpPr>
            <p:cNvPr id="753" name="object 753"/>
            <p:cNvSpPr/>
            <p:nvPr/>
          </p:nvSpPr>
          <p:spPr>
            <a:xfrm>
              <a:off x="4971250" y="1636293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16" y="137833"/>
                  </a:lnTo>
                  <a:lnTo>
                    <a:pt x="15367" y="124460"/>
                  </a:lnTo>
                  <a:lnTo>
                    <a:pt x="17716" y="111086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27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27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59" y="120218"/>
                  </a:moveTo>
                  <a:lnTo>
                    <a:pt x="380517" y="116776"/>
                  </a:lnTo>
                  <a:lnTo>
                    <a:pt x="338150" y="116776"/>
                  </a:lnTo>
                  <a:lnTo>
                    <a:pt x="333908" y="116776"/>
                  </a:lnTo>
                  <a:lnTo>
                    <a:pt x="330466" y="120218"/>
                  </a:lnTo>
                  <a:lnTo>
                    <a:pt x="330466" y="128701"/>
                  </a:lnTo>
                  <a:lnTo>
                    <a:pt x="333908" y="132130"/>
                  </a:lnTo>
                  <a:lnTo>
                    <a:pt x="380517" y="132130"/>
                  </a:lnTo>
                  <a:lnTo>
                    <a:pt x="383959" y="128701"/>
                  </a:lnTo>
                  <a:lnTo>
                    <a:pt x="383959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4" name="object 754"/>
          <p:cNvGrpSpPr/>
          <p:nvPr/>
        </p:nvGrpSpPr>
        <p:grpSpPr>
          <a:xfrm>
            <a:off x="7511441" y="1574213"/>
            <a:ext cx="2831465" cy="739775"/>
            <a:chOff x="7511441" y="1405406"/>
            <a:chExt cx="2831465" cy="739775"/>
          </a:xfrm>
        </p:grpSpPr>
        <p:sp>
          <p:nvSpPr>
            <p:cNvPr id="755" name="object 755"/>
            <p:cNvSpPr/>
            <p:nvPr/>
          </p:nvSpPr>
          <p:spPr>
            <a:xfrm>
              <a:off x="8227519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817479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35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35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92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92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511441" y="1606906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885937" y="1610738"/>
              <a:ext cx="341630" cy="397510"/>
            </a:xfrm>
            <a:custGeom>
              <a:avLst/>
              <a:gdLst/>
              <a:ahLst/>
              <a:cxnLst/>
              <a:rect l="l" t="t" r="r" b="b"/>
              <a:pathLst>
                <a:path w="341629" h="397510">
                  <a:moveTo>
                    <a:pt x="51130" y="0"/>
                  </a:moveTo>
                  <a:lnTo>
                    <a:pt x="51130" y="34175"/>
                  </a:lnTo>
                  <a:lnTo>
                    <a:pt x="7581" y="34175"/>
                  </a:lnTo>
                  <a:lnTo>
                    <a:pt x="0" y="41757"/>
                  </a:lnTo>
                  <a:lnTo>
                    <a:pt x="0" y="389686"/>
                  </a:lnTo>
                  <a:lnTo>
                    <a:pt x="7581" y="397281"/>
                  </a:lnTo>
                  <a:lnTo>
                    <a:pt x="299859" y="397281"/>
                  </a:lnTo>
                  <a:lnTo>
                    <a:pt x="307441" y="389686"/>
                  </a:lnTo>
                  <a:lnTo>
                    <a:pt x="307441" y="370928"/>
                  </a:lnTo>
                  <a:lnTo>
                    <a:pt x="26352" y="370928"/>
                  </a:lnTo>
                  <a:lnTo>
                    <a:pt x="26352" y="60528"/>
                  </a:lnTo>
                  <a:lnTo>
                    <a:pt x="101923" y="60528"/>
                  </a:lnTo>
                  <a:lnTo>
                    <a:pt x="51130" y="0"/>
                  </a:lnTo>
                  <a:close/>
                </a:path>
                <a:path w="341629" h="397510">
                  <a:moveTo>
                    <a:pt x="307441" y="346163"/>
                  </a:moveTo>
                  <a:lnTo>
                    <a:pt x="281076" y="346163"/>
                  </a:lnTo>
                  <a:lnTo>
                    <a:pt x="281076" y="370928"/>
                  </a:lnTo>
                  <a:lnTo>
                    <a:pt x="307441" y="370928"/>
                  </a:lnTo>
                  <a:lnTo>
                    <a:pt x="307441" y="346163"/>
                  </a:lnTo>
                  <a:close/>
                </a:path>
                <a:path w="341629" h="397510">
                  <a:moveTo>
                    <a:pt x="101923" y="60528"/>
                  </a:moveTo>
                  <a:lnTo>
                    <a:pt x="51130" y="60528"/>
                  </a:lnTo>
                  <a:lnTo>
                    <a:pt x="51130" y="338556"/>
                  </a:lnTo>
                  <a:lnTo>
                    <a:pt x="58712" y="346163"/>
                  </a:lnTo>
                  <a:lnTo>
                    <a:pt x="341617" y="346163"/>
                  </a:lnTo>
                  <a:lnTo>
                    <a:pt x="101923" y="6052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964233" y="1619414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117" y="285750"/>
                  </a:lnTo>
                  <a:lnTo>
                    <a:pt x="28117" y="278130"/>
                  </a:lnTo>
                  <a:lnTo>
                    <a:pt x="24777" y="278130"/>
                  </a:lnTo>
                  <a:lnTo>
                    <a:pt x="24777" y="26924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6924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937891" y="1542489"/>
              <a:ext cx="358775" cy="414655"/>
            </a:xfrm>
            <a:custGeom>
              <a:avLst/>
              <a:gdLst/>
              <a:ahLst/>
              <a:cxnLst/>
              <a:rect l="l" t="t" r="r" b="b"/>
              <a:pathLst>
                <a:path w="358775" h="414655">
                  <a:moveTo>
                    <a:pt x="251434" y="0"/>
                  </a:moveTo>
                  <a:lnTo>
                    <a:pt x="58699" y="0"/>
                  </a:lnTo>
                  <a:lnTo>
                    <a:pt x="51117" y="7581"/>
                  </a:lnTo>
                  <a:lnTo>
                    <a:pt x="51117" y="51117"/>
                  </a:lnTo>
                  <a:lnTo>
                    <a:pt x="7569" y="51117"/>
                  </a:lnTo>
                  <a:lnTo>
                    <a:pt x="0" y="58699"/>
                  </a:lnTo>
                  <a:lnTo>
                    <a:pt x="0" y="406628"/>
                  </a:lnTo>
                  <a:lnTo>
                    <a:pt x="7569" y="414235"/>
                  </a:lnTo>
                  <a:lnTo>
                    <a:pt x="299847" y="414235"/>
                  </a:lnTo>
                  <a:lnTo>
                    <a:pt x="307428" y="406628"/>
                  </a:lnTo>
                  <a:lnTo>
                    <a:pt x="307428" y="387883"/>
                  </a:lnTo>
                  <a:lnTo>
                    <a:pt x="26352" y="387883"/>
                  </a:lnTo>
                  <a:lnTo>
                    <a:pt x="26352" y="77470"/>
                  </a:lnTo>
                  <a:lnTo>
                    <a:pt x="77470" y="77470"/>
                  </a:lnTo>
                  <a:lnTo>
                    <a:pt x="77470" y="26352"/>
                  </a:lnTo>
                  <a:lnTo>
                    <a:pt x="277780" y="26352"/>
                  </a:lnTo>
                  <a:lnTo>
                    <a:pt x="251434" y="0"/>
                  </a:lnTo>
                  <a:close/>
                </a:path>
                <a:path w="358775" h="414655">
                  <a:moveTo>
                    <a:pt x="307428" y="363105"/>
                  </a:moveTo>
                  <a:lnTo>
                    <a:pt x="281076" y="363105"/>
                  </a:lnTo>
                  <a:lnTo>
                    <a:pt x="281076" y="387883"/>
                  </a:lnTo>
                  <a:lnTo>
                    <a:pt x="307428" y="387883"/>
                  </a:lnTo>
                  <a:lnTo>
                    <a:pt x="307428" y="363105"/>
                  </a:lnTo>
                  <a:close/>
                </a:path>
                <a:path w="358775" h="414655">
                  <a:moveTo>
                    <a:pt x="77470" y="77470"/>
                  </a:moveTo>
                  <a:lnTo>
                    <a:pt x="51117" y="77470"/>
                  </a:lnTo>
                  <a:lnTo>
                    <a:pt x="51117" y="355511"/>
                  </a:lnTo>
                  <a:lnTo>
                    <a:pt x="58699" y="363105"/>
                  </a:lnTo>
                  <a:lnTo>
                    <a:pt x="350977" y="363105"/>
                  </a:lnTo>
                  <a:lnTo>
                    <a:pt x="358546" y="355511"/>
                  </a:lnTo>
                  <a:lnTo>
                    <a:pt x="358546" y="336753"/>
                  </a:lnTo>
                  <a:lnTo>
                    <a:pt x="77470" y="336753"/>
                  </a:lnTo>
                  <a:lnTo>
                    <a:pt x="77470" y="77470"/>
                  </a:lnTo>
                  <a:close/>
                </a:path>
                <a:path w="358775" h="414655">
                  <a:moveTo>
                    <a:pt x="277780" y="26352"/>
                  </a:moveTo>
                  <a:lnTo>
                    <a:pt x="250418" y="26352"/>
                  </a:lnTo>
                  <a:lnTo>
                    <a:pt x="250418" y="100558"/>
                  </a:lnTo>
                  <a:lnTo>
                    <a:pt x="258013" y="108127"/>
                  </a:lnTo>
                  <a:lnTo>
                    <a:pt x="332193" y="108127"/>
                  </a:lnTo>
                  <a:lnTo>
                    <a:pt x="332193" y="336753"/>
                  </a:lnTo>
                  <a:lnTo>
                    <a:pt x="358546" y="336753"/>
                  </a:lnTo>
                  <a:lnTo>
                    <a:pt x="358546" y="107137"/>
                  </a:lnTo>
                  <a:lnTo>
                    <a:pt x="277780" y="2635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8015360" y="1568845"/>
              <a:ext cx="255270" cy="310515"/>
            </a:xfrm>
            <a:custGeom>
              <a:avLst/>
              <a:gdLst/>
              <a:ahLst/>
              <a:cxnLst/>
              <a:rect l="l" t="t" r="r" b="b"/>
              <a:pathLst>
                <a:path w="255270" h="310514">
                  <a:moveTo>
                    <a:pt x="172948" y="0"/>
                  </a:moveTo>
                  <a:lnTo>
                    <a:pt x="0" y="0"/>
                  </a:lnTo>
                  <a:lnTo>
                    <a:pt x="0" y="310400"/>
                  </a:lnTo>
                  <a:lnTo>
                    <a:pt x="254723" y="310400"/>
                  </a:lnTo>
                  <a:lnTo>
                    <a:pt x="254723" y="267957"/>
                  </a:lnTo>
                  <a:lnTo>
                    <a:pt x="37871" y="267957"/>
                  </a:lnTo>
                  <a:lnTo>
                    <a:pt x="32816" y="262902"/>
                  </a:lnTo>
                  <a:lnTo>
                    <a:pt x="32816" y="250418"/>
                  </a:lnTo>
                  <a:lnTo>
                    <a:pt x="37871" y="245351"/>
                  </a:lnTo>
                  <a:lnTo>
                    <a:pt x="254723" y="245351"/>
                  </a:lnTo>
                  <a:lnTo>
                    <a:pt x="254723" y="222161"/>
                  </a:lnTo>
                  <a:lnTo>
                    <a:pt x="37871" y="222161"/>
                  </a:lnTo>
                  <a:lnTo>
                    <a:pt x="32816" y="217093"/>
                  </a:lnTo>
                  <a:lnTo>
                    <a:pt x="32816" y="204609"/>
                  </a:lnTo>
                  <a:lnTo>
                    <a:pt x="37871" y="199542"/>
                  </a:lnTo>
                  <a:lnTo>
                    <a:pt x="254723" y="199542"/>
                  </a:lnTo>
                  <a:lnTo>
                    <a:pt x="254723" y="176352"/>
                  </a:lnTo>
                  <a:lnTo>
                    <a:pt x="37871" y="176352"/>
                  </a:lnTo>
                  <a:lnTo>
                    <a:pt x="32816" y="171284"/>
                  </a:lnTo>
                  <a:lnTo>
                    <a:pt x="32816" y="158800"/>
                  </a:lnTo>
                  <a:lnTo>
                    <a:pt x="37871" y="153746"/>
                  </a:lnTo>
                  <a:lnTo>
                    <a:pt x="254723" y="153746"/>
                  </a:lnTo>
                  <a:lnTo>
                    <a:pt x="254723" y="130543"/>
                  </a:lnTo>
                  <a:lnTo>
                    <a:pt x="125171" y="130543"/>
                  </a:lnTo>
                  <a:lnTo>
                    <a:pt x="120320" y="125704"/>
                  </a:lnTo>
                  <a:lnTo>
                    <a:pt x="41389" y="125704"/>
                  </a:lnTo>
                  <a:lnTo>
                    <a:pt x="42581" y="106739"/>
                  </a:lnTo>
                  <a:lnTo>
                    <a:pt x="46643" y="92605"/>
                  </a:lnTo>
                  <a:lnTo>
                    <a:pt x="54301" y="83038"/>
                  </a:lnTo>
                  <a:lnTo>
                    <a:pt x="66281" y="77774"/>
                  </a:lnTo>
                  <a:lnTo>
                    <a:pt x="60105" y="74718"/>
                  </a:lnTo>
                  <a:lnTo>
                    <a:pt x="55224" y="69956"/>
                  </a:lnTo>
                  <a:lnTo>
                    <a:pt x="52017" y="63867"/>
                  </a:lnTo>
                  <a:lnTo>
                    <a:pt x="50863" y="56832"/>
                  </a:lnTo>
                  <a:lnTo>
                    <a:pt x="52586" y="48294"/>
                  </a:lnTo>
                  <a:lnTo>
                    <a:pt x="57286" y="41322"/>
                  </a:lnTo>
                  <a:lnTo>
                    <a:pt x="64258" y="36622"/>
                  </a:lnTo>
                  <a:lnTo>
                    <a:pt x="72796" y="34899"/>
                  </a:lnTo>
                  <a:lnTo>
                    <a:pt x="172948" y="34899"/>
                  </a:lnTo>
                  <a:lnTo>
                    <a:pt x="172948" y="0"/>
                  </a:lnTo>
                  <a:close/>
                </a:path>
                <a:path w="255270" h="310514">
                  <a:moveTo>
                    <a:pt x="254723" y="245351"/>
                  </a:moveTo>
                  <a:lnTo>
                    <a:pt x="168427" y="245351"/>
                  </a:lnTo>
                  <a:lnTo>
                    <a:pt x="173494" y="250418"/>
                  </a:lnTo>
                  <a:lnTo>
                    <a:pt x="173494" y="262902"/>
                  </a:lnTo>
                  <a:lnTo>
                    <a:pt x="168427" y="267957"/>
                  </a:lnTo>
                  <a:lnTo>
                    <a:pt x="254723" y="267957"/>
                  </a:lnTo>
                  <a:lnTo>
                    <a:pt x="254723" y="245351"/>
                  </a:lnTo>
                  <a:close/>
                </a:path>
                <a:path w="255270" h="310514">
                  <a:moveTo>
                    <a:pt x="254723" y="199542"/>
                  </a:moveTo>
                  <a:lnTo>
                    <a:pt x="213017" y="199542"/>
                  </a:lnTo>
                  <a:lnTo>
                    <a:pt x="218084" y="204609"/>
                  </a:lnTo>
                  <a:lnTo>
                    <a:pt x="218084" y="217093"/>
                  </a:lnTo>
                  <a:lnTo>
                    <a:pt x="213017" y="222161"/>
                  </a:lnTo>
                  <a:lnTo>
                    <a:pt x="254723" y="222161"/>
                  </a:lnTo>
                  <a:lnTo>
                    <a:pt x="254723" y="199542"/>
                  </a:lnTo>
                  <a:close/>
                </a:path>
                <a:path w="255270" h="310514">
                  <a:moveTo>
                    <a:pt x="254723" y="153746"/>
                  </a:moveTo>
                  <a:lnTo>
                    <a:pt x="213017" y="153746"/>
                  </a:lnTo>
                  <a:lnTo>
                    <a:pt x="218084" y="158800"/>
                  </a:lnTo>
                  <a:lnTo>
                    <a:pt x="218084" y="171284"/>
                  </a:lnTo>
                  <a:lnTo>
                    <a:pt x="213017" y="176352"/>
                  </a:lnTo>
                  <a:lnTo>
                    <a:pt x="254723" y="176352"/>
                  </a:lnTo>
                  <a:lnTo>
                    <a:pt x="254723" y="153746"/>
                  </a:lnTo>
                  <a:close/>
                </a:path>
                <a:path w="255270" h="310514">
                  <a:moveTo>
                    <a:pt x="254723" y="107937"/>
                  </a:moveTo>
                  <a:lnTo>
                    <a:pt x="213017" y="107937"/>
                  </a:lnTo>
                  <a:lnTo>
                    <a:pt x="218084" y="113004"/>
                  </a:lnTo>
                  <a:lnTo>
                    <a:pt x="218084" y="125488"/>
                  </a:lnTo>
                  <a:lnTo>
                    <a:pt x="213017" y="130543"/>
                  </a:lnTo>
                  <a:lnTo>
                    <a:pt x="254723" y="130543"/>
                  </a:lnTo>
                  <a:lnTo>
                    <a:pt x="254723" y="107937"/>
                  </a:lnTo>
                  <a:close/>
                </a:path>
                <a:path w="255270" h="310514">
                  <a:moveTo>
                    <a:pt x="172948" y="34899"/>
                  </a:moveTo>
                  <a:lnTo>
                    <a:pt x="72796" y="34899"/>
                  </a:lnTo>
                  <a:lnTo>
                    <a:pt x="81334" y="36622"/>
                  </a:lnTo>
                  <a:lnTo>
                    <a:pt x="88306" y="41322"/>
                  </a:lnTo>
                  <a:lnTo>
                    <a:pt x="93006" y="48294"/>
                  </a:lnTo>
                  <a:lnTo>
                    <a:pt x="94729" y="56832"/>
                  </a:lnTo>
                  <a:lnTo>
                    <a:pt x="93575" y="63867"/>
                  </a:lnTo>
                  <a:lnTo>
                    <a:pt x="90368" y="69956"/>
                  </a:lnTo>
                  <a:lnTo>
                    <a:pt x="85487" y="74718"/>
                  </a:lnTo>
                  <a:lnTo>
                    <a:pt x="79311" y="77774"/>
                  </a:lnTo>
                  <a:lnTo>
                    <a:pt x="91291" y="83038"/>
                  </a:lnTo>
                  <a:lnTo>
                    <a:pt x="98948" y="92605"/>
                  </a:lnTo>
                  <a:lnTo>
                    <a:pt x="103010" y="106739"/>
                  </a:lnTo>
                  <a:lnTo>
                    <a:pt x="104203" y="125704"/>
                  </a:lnTo>
                  <a:lnTo>
                    <a:pt x="120320" y="125704"/>
                  </a:lnTo>
                  <a:lnTo>
                    <a:pt x="120103" y="125488"/>
                  </a:lnTo>
                  <a:lnTo>
                    <a:pt x="120103" y="113004"/>
                  </a:lnTo>
                  <a:lnTo>
                    <a:pt x="125171" y="107937"/>
                  </a:lnTo>
                  <a:lnTo>
                    <a:pt x="254723" y="107937"/>
                  </a:lnTo>
                  <a:lnTo>
                    <a:pt x="254723" y="81775"/>
                  </a:lnTo>
                  <a:lnTo>
                    <a:pt x="180543" y="81775"/>
                  </a:lnTo>
                  <a:lnTo>
                    <a:pt x="172948" y="74206"/>
                  </a:lnTo>
                  <a:lnTo>
                    <a:pt x="172948" y="34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8056749" y="1603749"/>
              <a:ext cx="62865" cy="90805"/>
            </a:xfrm>
            <a:custGeom>
              <a:avLst/>
              <a:gdLst/>
              <a:ahLst/>
              <a:cxnLst/>
              <a:rect l="l" t="t" r="r" b="b"/>
              <a:pathLst>
                <a:path w="62865" h="90805">
                  <a:moveTo>
                    <a:pt x="31407" y="0"/>
                  </a:moveTo>
                  <a:lnTo>
                    <a:pt x="22868" y="1723"/>
                  </a:lnTo>
                  <a:lnTo>
                    <a:pt x="15897" y="6423"/>
                  </a:lnTo>
                  <a:lnTo>
                    <a:pt x="11197" y="13394"/>
                  </a:lnTo>
                  <a:lnTo>
                    <a:pt x="9474" y="21932"/>
                  </a:lnTo>
                  <a:lnTo>
                    <a:pt x="10627" y="28968"/>
                  </a:lnTo>
                  <a:lnTo>
                    <a:pt x="13835" y="35056"/>
                  </a:lnTo>
                  <a:lnTo>
                    <a:pt x="18716" y="39819"/>
                  </a:lnTo>
                  <a:lnTo>
                    <a:pt x="24892" y="42875"/>
                  </a:lnTo>
                  <a:lnTo>
                    <a:pt x="12912" y="48138"/>
                  </a:lnTo>
                  <a:lnTo>
                    <a:pt x="5254" y="57705"/>
                  </a:lnTo>
                  <a:lnTo>
                    <a:pt x="1192" y="71839"/>
                  </a:lnTo>
                  <a:lnTo>
                    <a:pt x="0" y="90804"/>
                  </a:lnTo>
                  <a:lnTo>
                    <a:pt x="62814" y="90804"/>
                  </a:lnTo>
                  <a:lnTo>
                    <a:pt x="62029" y="78320"/>
                  </a:lnTo>
                  <a:lnTo>
                    <a:pt x="31076" y="78320"/>
                  </a:lnTo>
                  <a:lnTo>
                    <a:pt x="26416" y="74421"/>
                  </a:lnTo>
                  <a:lnTo>
                    <a:pt x="26136" y="73710"/>
                  </a:lnTo>
                  <a:lnTo>
                    <a:pt x="28143" y="59956"/>
                  </a:lnTo>
                  <a:lnTo>
                    <a:pt x="28575" y="59753"/>
                  </a:lnTo>
                  <a:lnTo>
                    <a:pt x="58148" y="59753"/>
                  </a:lnTo>
                  <a:lnTo>
                    <a:pt x="58020" y="59308"/>
                  </a:lnTo>
                  <a:lnTo>
                    <a:pt x="31038" y="59308"/>
                  </a:lnTo>
                  <a:lnTo>
                    <a:pt x="28016" y="57530"/>
                  </a:lnTo>
                  <a:lnTo>
                    <a:pt x="27965" y="53695"/>
                  </a:lnTo>
                  <a:lnTo>
                    <a:pt x="28397" y="53263"/>
                  </a:lnTo>
                  <a:lnTo>
                    <a:pt x="54004" y="53263"/>
                  </a:lnTo>
                  <a:lnTo>
                    <a:pt x="49901" y="48138"/>
                  </a:lnTo>
                  <a:lnTo>
                    <a:pt x="37922" y="42875"/>
                  </a:lnTo>
                  <a:lnTo>
                    <a:pt x="44097" y="39819"/>
                  </a:lnTo>
                  <a:lnTo>
                    <a:pt x="48979" y="35056"/>
                  </a:lnTo>
                  <a:lnTo>
                    <a:pt x="52186" y="28968"/>
                  </a:lnTo>
                  <a:lnTo>
                    <a:pt x="53340" y="21932"/>
                  </a:lnTo>
                  <a:lnTo>
                    <a:pt x="51616" y="13394"/>
                  </a:lnTo>
                  <a:lnTo>
                    <a:pt x="46916" y="6423"/>
                  </a:lnTo>
                  <a:lnTo>
                    <a:pt x="39945" y="1723"/>
                  </a:lnTo>
                  <a:lnTo>
                    <a:pt x="31407" y="0"/>
                  </a:lnTo>
                  <a:close/>
                </a:path>
                <a:path w="62865" h="90805">
                  <a:moveTo>
                    <a:pt x="58148" y="59753"/>
                  </a:moveTo>
                  <a:lnTo>
                    <a:pt x="34239" y="59753"/>
                  </a:lnTo>
                  <a:lnTo>
                    <a:pt x="34671" y="59956"/>
                  </a:lnTo>
                  <a:lnTo>
                    <a:pt x="36677" y="73710"/>
                  </a:lnTo>
                  <a:lnTo>
                    <a:pt x="36410" y="74421"/>
                  </a:lnTo>
                  <a:lnTo>
                    <a:pt x="31737" y="78320"/>
                  </a:lnTo>
                  <a:lnTo>
                    <a:pt x="62029" y="78320"/>
                  </a:lnTo>
                  <a:lnTo>
                    <a:pt x="61621" y="71839"/>
                  </a:lnTo>
                  <a:lnTo>
                    <a:pt x="58148" y="59753"/>
                  </a:lnTo>
                  <a:close/>
                </a:path>
                <a:path w="62865" h="90805">
                  <a:moveTo>
                    <a:pt x="34239" y="59753"/>
                  </a:moveTo>
                  <a:lnTo>
                    <a:pt x="28575" y="59753"/>
                  </a:lnTo>
                  <a:lnTo>
                    <a:pt x="31038" y="61213"/>
                  </a:lnTo>
                  <a:lnTo>
                    <a:pt x="31775" y="61213"/>
                  </a:lnTo>
                  <a:lnTo>
                    <a:pt x="34239" y="59753"/>
                  </a:lnTo>
                  <a:close/>
                </a:path>
                <a:path w="62865" h="90805">
                  <a:moveTo>
                    <a:pt x="54004" y="53263"/>
                  </a:moveTo>
                  <a:lnTo>
                    <a:pt x="34417" y="53263"/>
                  </a:lnTo>
                  <a:lnTo>
                    <a:pt x="34848" y="53695"/>
                  </a:lnTo>
                  <a:lnTo>
                    <a:pt x="34798" y="57530"/>
                  </a:lnTo>
                  <a:lnTo>
                    <a:pt x="31775" y="59308"/>
                  </a:lnTo>
                  <a:lnTo>
                    <a:pt x="58020" y="59308"/>
                  </a:lnTo>
                  <a:lnTo>
                    <a:pt x="57559" y="57705"/>
                  </a:lnTo>
                  <a:lnTo>
                    <a:pt x="54004" y="53263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8082877" y="1657019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12" y="431"/>
                  </a:moveTo>
                  <a:lnTo>
                    <a:pt x="8280" y="0"/>
                  </a:lnTo>
                  <a:lnTo>
                    <a:pt x="2794" y="0"/>
                  </a:lnTo>
                  <a:lnTo>
                    <a:pt x="2260" y="0"/>
                  </a:lnTo>
                  <a:lnTo>
                    <a:pt x="1828" y="431"/>
                  </a:lnTo>
                  <a:lnTo>
                    <a:pt x="1828" y="3797"/>
                  </a:lnTo>
                  <a:lnTo>
                    <a:pt x="1879" y="4267"/>
                  </a:lnTo>
                  <a:lnTo>
                    <a:pt x="2438" y="4584"/>
                  </a:lnTo>
                  <a:lnTo>
                    <a:pt x="4902" y="6045"/>
                  </a:lnTo>
                  <a:lnTo>
                    <a:pt x="5638" y="6045"/>
                  </a:lnTo>
                  <a:lnTo>
                    <a:pt x="7645" y="4864"/>
                  </a:lnTo>
                  <a:lnTo>
                    <a:pt x="8661" y="4267"/>
                  </a:lnTo>
                  <a:lnTo>
                    <a:pt x="8712" y="3797"/>
                  </a:lnTo>
                  <a:lnTo>
                    <a:pt x="8712" y="431"/>
                  </a:lnTo>
                  <a:close/>
                </a:path>
                <a:path w="10795" h="25400">
                  <a:moveTo>
                    <a:pt x="10541" y="20447"/>
                  </a:moveTo>
                  <a:lnTo>
                    <a:pt x="8534" y="6692"/>
                  </a:lnTo>
                  <a:lnTo>
                    <a:pt x="8102" y="6489"/>
                  </a:lnTo>
                  <a:lnTo>
                    <a:pt x="7645" y="6756"/>
                  </a:lnTo>
                  <a:lnTo>
                    <a:pt x="5638" y="7950"/>
                  </a:lnTo>
                  <a:lnTo>
                    <a:pt x="4902" y="7950"/>
                  </a:lnTo>
                  <a:lnTo>
                    <a:pt x="2438" y="6489"/>
                  </a:lnTo>
                  <a:lnTo>
                    <a:pt x="2006" y="6692"/>
                  </a:lnTo>
                  <a:lnTo>
                    <a:pt x="0" y="20447"/>
                  </a:lnTo>
                  <a:lnTo>
                    <a:pt x="279" y="21158"/>
                  </a:lnTo>
                  <a:lnTo>
                    <a:pt x="4940" y="25057"/>
                  </a:lnTo>
                  <a:lnTo>
                    <a:pt x="5600" y="25057"/>
                  </a:lnTo>
                  <a:lnTo>
                    <a:pt x="10274" y="21158"/>
                  </a:lnTo>
                  <a:lnTo>
                    <a:pt x="10541" y="20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8048168" y="1676793"/>
              <a:ext cx="185420" cy="160020"/>
            </a:xfrm>
            <a:custGeom>
              <a:avLst/>
              <a:gdLst/>
              <a:ahLst/>
              <a:cxnLst/>
              <a:rect l="l" t="t" r="r" b="b"/>
              <a:pathLst>
                <a:path w="185420" h="160019">
                  <a:moveTo>
                    <a:pt x="140677" y="142481"/>
                  </a:moveTo>
                  <a:lnTo>
                    <a:pt x="135623" y="137414"/>
                  </a:lnTo>
                  <a:lnTo>
                    <a:pt x="129374" y="137414"/>
                  </a:lnTo>
                  <a:lnTo>
                    <a:pt x="5067" y="137414"/>
                  </a:lnTo>
                  <a:lnTo>
                    <a:pt x="0" y="142481"/>
                  </a:lnTo>
                  <a:lnTo>
                    <a:pt x="0" y="154965"/>
                  </a:lnTo>
                  <a:lnTo>
                    <a:pt x="5067" y="160020"/>
                  </a:lnTo>
                  <a:lnTo>
                    <a:pt x="135623" y="160020"/>
                  </a:lnTo>
                  <a:lnTo>
                    <a:pt x="140677" y="154965"/>
                  </a:lnTo>
                  <a:lnTo>
                    <a:pt x="140677" y="142481"/>
                  </a:lnTo>
                  <a:close/>
                </a:path>
                <a:path w="185420" h="160019">
                  <a:moveTo>
                    <a:pt x="185267" y="96672"/>
                  </a:moveTo>
                  <a:lnTo>
                    <a:pt x="180213" y="91605"/>
                  </a:lnTo>
                  <a:lnTo>
                    <a:pt x="173964" y="91605"/>
                  </a:lnTo>
                  <a:lnTo>
                    <a:pt x="5067" y="91605"/>
                  </a:lnTo>
                  <a:lnTo>
                    <a:pt x="0" y="96672"/>
                  </a:lnTo>
                  <a:lnTo>
                    <a:pt x="0" y="109156"/>
                  </a:lnTo>
                  <a:lnTo>
                    <a:pt x="5067" y="114211"/>
                  </a:lnTo>
                  <a:lnTo>
                    <a:pt x="180213" y="114211"/>
                  </a:lnTo>
                  <a:lnTo>
                    <a:pt x="185267" y="109156"/>
                  </a:lnTo>
                  <a:lnTo>
                    <a:pt x="185267" y="96672"/>
                  </a:lnTo>
                  <a:close/>
                </a:path>
                <a:path w="185420" h="160019">
                  <a:moveTo>
                    <a:pt x="185267" y="50863"/>
                  </a:moveTo>
                  <a:lnTo>
                    <a:pt x="180213" y="45796"/>
                  </a:lnTo>
                  <a:lnTo>
                    <a:pt x="173964" y="45796"/>
                  </a:lnTo>
                  <a:lnTo>
                    <a:pt x="5067" y="45796"/>
                  </a:lnTo>
                  <a:lnTo>
                    <a:pt x="0" y="50863"/>
                  </a:lnTo>
                  <a:lnTo>
                    <a:pt x="0" y="63347"/>
                  </a:lnTo>
                  <a:lnTo>
                    <a:pt x="5067" y="68402"/>
                  </a:lnTo>
                  <a:lnTo>
                    <a:pt x="180213" y="68402"/>
                  </a:lnTo>
                  <a:lnTo>
                    <a:pt x="185267" y="63347"/>
                  </a:lnTo>
                  <a:lnTo>
                    <a:pt x="185267" y="50863"/>
                  </a:lnTo>
                  <a:close/>
                </a:path>
                <a:path w="185420" h="160019">
                  <a:moveTo>
                    <a:pt x="185267" y="5067"/>
                  </a:moveTo>
                  <a:lnTo>
                    <a:pt x="180213" y="0"/>
                  </a:lnTo>
                  <a:lnTo>
                    <a:pt x="98602" y="0"/>
                  </a:lnTo>
                  <a:lnTo>
                    <a:pt x="92354" y="0"/>
                  </a:lnTo>
                  <a:lnTo>
                    <a:pt x="87299" y="5067"/>
                  </a:lnTo>
                  <a:lnTo>
                    <a:pt x="87299" y="17551"/>
                  </a:lnTo>
                  <a:lnTo>
                    <a:pt x="92354" y="22606"/>
                  </a:lnTo>
                  <a:lnTo>
                    <a:pt x="180213" y="22606"/>
                  </a:lnTo>
                  <a:lnTo>
                    <a:pt x="185267" y="17551"/>
                  </a:lnTo>
                  <a:lnTo>
                    <a:pt x="185267" y="5067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912151" y="1670189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549" y="285750"/>
                  </a:lnTo>
                  <a:lnTo>
                    <a:pt x="28549" y="278130"/>
                  </a:lnTo>
                  <a:lnTo>
                    <a:pt x="24777" y="27813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8" name="object 768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769" name="object 769"/>
          <p:cNvSpPr txBox="1"/>
          <p:nvPr/>
        </p:nvSpPr>
        <p:spPr>
          <a:xfrm>
            <a:off x="2557683" y="1562520"/>
            <a:ext cx="1487805" cy="4222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  <a:p>
            <a:pPr marL="12700">
              <a:lnSpc>
                <a:spcPts val="1555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recrutements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770" name="object 770"/>
          <p:cNvSpPr txBox="1"/>
          <p:nvPr/>
        </p:nvSpPr>
        <p:spPr>
          <a:xfrm>
            <a:off x="5477904" y="1456447"/>
            <a:ext cx="1918970" cy="62465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faire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connaître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auprès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public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71" name="object 771"/>
          <p:cNvSpPr txBox="1"/>
          <p:nvPr/>
        </p:nvSpPr>
        <p:spPr>
          <a:xfrm>
            <a:off x="8516739" y="1456446"/>
            <a:ext cx="1518920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les </a:t>
            </a: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CV’s </a:t>
            </a: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permettre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772" name="object 772"/>
          <p:cNvGrpSpPr/>
          <p:nvPr/>
        </p:nvGrpSpPr>
        <p:grpSpPr>
          <a:xfrm>
            <a:off x="4801323" y="5047110"/>
            <a:ext cx="2637790" cy="1209040"/>
            <a:chOff x="4801323" y="5023841"/>
            <a:chExt cx="2637790" cy="1209040"/>
          </a:xfrm>
        </p:grpSpPr>
        <p:pic>
          <p:nvPicPr>
            <p:cNvPr id="773" name="object 7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1323" y="5023841"/>
              <a:ext cx="1587995" cy="1208835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4638" y="5097551"/>
              <a:ext cx="1089367" cy="709231"/>
            </a:xfrm>
            <a:prstGeom prst="rect">
              <a:avLst/>
            </a:prstGeom>
          </p:spPr>
        </p:pic>
        <p:pic>
          <p:nvPicPr>
            <p:cNvPr id="775" name="object 7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0754" y="5112620"/>
              <a:ext cx="1617940" cy="924966"/>
            </a:xfrm>
            <a:prstGeom prst="rect">
              <a:avLst/>
            </a:prstGeom>
          </p:spPr>
        </p:pic>
        <p:pic>
          <p:nvPicPr>
            <p:cNvPr id="776" name="object 7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4108" y="5251577"/>
              <a:ext cx="370560" cy="245681"/>
            </a:xfrm>
            <a:prstGeom prst="rect">
              <a:avLst/>
            </a:prstGeom>
          </p:spPr>
        </p:pic>
        <p:sp>
          <p:nvSpPr>
            <p:cNvPr id="777" name="object 777"/>
            <p:cNvSpPr/>
            <p:nvPr/>
          </p:nvSpPr>
          <p:spPr>
            <a:xfrm>
              <a:off x="6302131" y="5296062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8" name="object 778"/>
          <p:cNvSpPr txBox="1"/>
          <p:nvPr/>
        </p:nvSpPr>
        <p:spPr>
          <a:xfrm rot="480000">
            <a:off x="6333522" y="5356868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9" name="object 779"/>
          <p:cNvSpPr txBox="1"/>
          <p:nvPr/>
        </p:nvSpPr>
        <p:spPr>
          <a:xfrm rot="480000">
            <a:off x="6329260" y="5387307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80" name="object 780"/>
          <p:cNvSpPr txBox="1"/>
          <p:nvPr/>
        </p:nvSpPr>
        <p:spPr>
          <a:xfrm rot="480000">
            <a:off x="6323500" y="5424177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81" name="object 7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42351" y="3753197"/>
            <a:ext cx="643978" cy="1282873"/>
          </a:xfrm>
          <a:prstGeom prst="rect">
            <a:avLst/>
          </a:prstGeom>
        </p:spPr>
      </p:pic>
      <p:sp>
        <p:nvSpPr>
          <p:cNvPr id="783" name="object 783"/>
          <p:cNvSpPr txBox="1"/>
          <p:nvPr/>
        </p:nvSpPr>
        <p:spPr>
          <a:xfrm>
            <a:off x="9506495" y="5883055"/>
            <a:ext cx="656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Cvthèque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5" name="object 785"/>
          <p:cNvSpPr txBox="1"/>
          <p:nvPr/>
        </p:nvSpPr>
        <p:spPr>
          <a:xfrm>
            <a:off x="5204829" y="4570998"/>
            <a:ext cx="1456055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6" name="object 786"/>
          <p:cNvSpPr txBox="1"/>
          <p:nvPr/>
        </p:nvSpPr>
        <p:spPr>
          <a:xfrm>
            <a:off x="7674228" y="2657311"/>
            <a:ext cx="10450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15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endParaRPr sz="1000" dirty="0">
              <a:latin typeface="Mont-Book"/>
              <a:cs typeface="Mont-Book"/>
            </a:endParaRPr>
          </a:p>
          <a:p>
            <a:pPr marL="12700" algn="r">
              <a:lnSpc>
                <a:spcPts val="1150"/>
              </a:lnSpc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0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7" name="object 787"/>
          <p:cNvSpPr txBox="1"/>
          <p:nvPr/>
        </p:nvSpPr>
        <p:spPr>
          <a:xfrm>
            <a:off x="5632692" y="6234413"/>
            <a:ext cx="178181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8" name="object 788"/>
          <p:cNvSpPr txBox="1"/>
          <p:nvPr/>
        </p:nvSpPr>
        <p:spPr>
          <a:xfrm>
            <a:off x="6308703" y="2970196"/>
            <a:ext cx="965835" cy="5969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7856931" y="2589926"/>
            <a:ext cx="2492375" cy="3692525"/>
            <a:chOff x="7856931" y="2566657"/>
            <a:chExt cx="2492375" cy="369252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20324" y="2573004"/>
              <a:ext cx="1522476" cy="2279599"/>
            </a:xfrm>
            <a:prstGeom prst="rect">
              <a:avLst/>
            </a:prstGeom>
          </p:spPr>
        </p:pic>
        <p:sp>
          <p:nvSpPr>
            <p:cNvPr id="791" name="object 791"/>
            <p:cNvSpPr/>
            <p:nvPr/>
          </p:nvSpPr>
          <p:spPr>
            <a:xfrm>
              <a:off x="8820327" y="2573007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2" name="object 79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3282" y="3972821"/>
              <a:ext cx="1522476" cy="2251042"/>
            </a:xfrm>
            <a:prstGeom prst="rect">
              <a:avLst/>
            </a:prstGeom>
          </p:spPr>
        </p:pic>
        <p:sp>
          <p:nvSpPr>
            <p:cNvPr id="793" name="object 793"/>
            <p:cNvSpPr/>
            <p:nvPr/>
          </p:nvSpPr>
          <p:spPr>
            <a:xfrm>
              <a:off x="7863281" y="3972826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8510397" y="4455007"/>
              <a:ext cx="729615" cy="245110"/>
            </a:xfrm>
            <a:custGeom>
              <a:avLst/>
              <a:gdLst/>
              <a:ahLst/>
              <a:cxnLst/>
              <a:rect l="l" t="t" r="r" b="b"/>
              <a:pathLst>
                <a:path w="729615" h="245110">
                  <a:moveTo>
                    <a:pt x="729360" y="0"/>
                  </a:moveTo>
                  <a:lnTo>
                    <a:pt x="0" y="0"/>
                  </a:lnTo>
                  <a:lnTo>
                    <a:pt x="0" y="244894"/>
                  </a:lnTo>
                  <a:lnTo>
                    <a:pt x="729360" y="244894"/>
                  </a:lnTo>
                  <a:lnTo>
                    <a:pt x="72936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0"/>
                  </a:move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8088251" y="4722133"/>
              <a:ext cx="224154" cy="37465"/>
            </a:xfrm>
            <a:custGeom>
              <a:avLst/>
              <a:gdLst/>
              <a:ahLst/>
              <a:cxnLst/>
              <a:rect l="l" t="t" r="r" b="b"/>
              <a:pathLst>
                <a:path w="224154" h="37464">
                  <a:moveTo>
                    <a:pt x="0" y="0"/>
                  </a:moveTo>
                  <a:lnTo>
                    <a:pt x="27194" y="17291"/>
                  </a:lnTo>
                  <a:lnTo>
                    <a:pt x="68002" y="31879"/>
                  </a:lnTo>
                  <a:lnTo>
                    <a:pt x="112456" y="37000"/>
                  </a:lnTo>
                  <a:lnTo>
                    <a:pt x="156909" y="31879"/>
                  </a:lnTo>
                  <a:lnTo>
                    <a:pt x="189550" y="20211"/>
                  </a:lnTo>
                  <a:lnTo>
                    <a:pt x="112968" y="20211"/>
                  </a:lnTo>
                  <a:lnTo>
                    <a:pt x="80674" y="18668"/>
                  </a:lnTo>
                  <a:lnTo>
                    <a:pt x="49460" y="14151"/>
                  </a:lnTo>
                  <a:lnTo>
                    <a:pt x="19529" y="6832"/>
                  </a:lnTo>
                  <a:lnTo>
                    <a:pt x="0" y="0"/>
                  </a:lnTo>
                  <a:close/>
                </a:path>
                <a:path w="224154" h="37464">
                  <a:moveTo>
                    <a:pt x="223567" y="854"/>
                  </a:moveTo>
                  <a:lnTo>
                    <a:pt x="205229" y="7175"/>
                  </a:lnTo>
                  <a:lnTo>
                    <a:pt x="175652" y="14307"/>
                  </a:lnTo>
                  <a:lnTo>
                    <a:pt x="144831" y="18707"/>
                  </a:lnTo>
                  <a:lnTo>
                    <a:pt x="112968" y="20211"/>
                  </a:lnTo>
                  <a:lnTo>
                    <a:pt x="189550" y="20211"/>
                  </a:lnTo>
                  <a:lnTo>
                    <a:pt x="197717" y="17291"/>
                  </a:lnTo>
                  <a:lnTo>
                    <a:pt x="223567" y="854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8006828" y="4371365"/>
              <a:ext cx="387985" cy="345440"/>
            </a:xfrm>
            <a:custGeom>
              <a:avLst/>
              <a:gdLst/>
              <a:ahLst/>
              <a:cxnLst/>
              <a:rect l="l" t="t" r="r" b="b"/>
              <a:pathLst>
                <a:path w="387984" h="345439">
                  <a:moveTo>
                    <a:pt x="355746" y="89269"/>
                  </a:moveTo>
                  <a:lnTo>
                    <a:pt x="193865" y="89269"/>
                  </a:lnTo>
                  <a:lnTo>
                    <a:pt x="208355" y="89954"/>
                  </a:lnTo>
                  <a:lnTo>
                    <a:pt x="221999" y="92465"/>
                  </a:lnTo>
                  <a:lnTo>
                    <a:pt x="232552" y="97483"/>
                  </a:lnTo>
                  <a:lnTo>
                    <a:pt x="237769" y="105690"/>
                  </a:lnTo>
                  <a:lnTo>
                    <a:pt x="243977" y="109431"/>
                  </a:lnTo>
                  <a:lnTo>
                    <a:pt x="249268" y="117335"/>
                  </a:lnTo>
                  <a:lnTo>
                    <a:pt x="253555" y="128427"/>
                  </a:lnTo>
                  <a:lnTo>
                    <a:pt x="256756" y="141733"/>
                  </a:lnTo>
                  <a:lnTo>
                    <a:pt x="257835" y="144895"/>
                  </a:lnTo>
                  <a:lnTo>
                    <a:pt x="259385" y="154115"/>
                  </a:lnTo>
                  <a:lnTo>
                    <a:pt x="261490" y="167823"/>
                  </a:lnTo>
                  <a:lnTo>
                    <a:pt x="261582" y="175032"/>
                  </a:lnTo>
                  <a:lnTo>
                    <a:pt x="261150" y="184113"/>
                  </a:lnTo>
                  <a:lnTo>
                    <a:pt x="261391" y="186145"/>
                  </a:lnTo>
                  <a:lnTo>
                    <a:pt x="261323" y="188164"/>
                  </a:lnTo>
                  <a:lnTo>
                    <a:pt x="261035" y="204550"/>
                  </a:lnTo>
                  <a:lnTo>
                    <a:pt x="261536" y="220543"/>
                  </a:lnTo>
                  <a:lnTo>
                    <a:pt x="263301" y="233926"/>
                  </a:lnTo>
                  <a:lnTo>
                    <a:pt x="266827" y="241529"/>
                  </a:lnTo>
                  <a:lnTo>
                    <a:pt x="259768" y="246706"/>
                  </a:lnTo>
                  <a:lnTo>
                    <a:pt x="248829" y="250726"/>
                  </a:lnTo>
                  <a:lnTo>
                    <a:pt x="235878" y="253701"/>
                  </a:lnTo>
                  <a:lnTo>
                    <a:pt x="222783" y="255741"/>
                  </a:lnTo>
                  <a:lnTo>
                    <a:pt x="222974" y="261240"/>
                  </a:lnTo>
                  <a:lnTo>
                    <a:pt x="225857" y="261735"/>
                  </a:lnTo>
                  <a:lnTo>
                    <a:pt x="228054" y="264224"/>
                  </a:lnTo>
                  <a:lnTo>
                    <a:pt x="228054" y="267247"/>
                  </a:lnTo>
                  <a:lnTo>
                    <a:pt x="230073" y="274968"/>
                  </a:lnTo>
                  <a:lnTo>
                    <a:pt x="273037" y="285154"/>
                  </a:lnTo>
                  <a:lnTo>
                    <a:pt x="311755" y="317531"/>
                  </a:lnTo>
                  <a:lnTo>
                    <a:pt x="314782" y="335243"/>
                  </a:lnTo>
                  <a:lnTo>
                    <a:pt x="314782" y="345396"/>
                  </a:lnTo>
                  <a:lnTo>
                    <a:pt x="315138" y="345170"/>
                  </a:lnTo>
                  <a:lnTo>
                    <a:pt x="345162" y="315143"/>
                  </a:lnTo>
                  <a:lnTo>
                    <a:pt x="368049" y="279142"/>
                  </a:lnTo>
                  <a:lnTo>
                    <a:pt x="382635" y="238332"/>
                  </a:lnTo>
                  <a:lnTo>
                    <a:pt x="387756" y="193878"/>
                  </a:lnTo>
                  <a:lnTo>
                    <a:pt x="382635" y="149428"/>
                  </a:lnTo>
                  <a:lnTo>
                    <a:pt x="368049" y="108622"/>
                  </a:lnTo>
                  <a:lnTo>
                    <a:pt x="355746" y="89269"/>
                  </a:lnTo>
                  <a:close/>
                </a:path>
                <a:path w="387984" h="345439">
                  <a:moveTo>
                    <a:pt x="193878" y="0"/>
                  </a:moveTo>
                  <a:lnTo>
                    <a:pt x="149424" y="5121"/>
                  </a:lnTo>
                  <a:lnTo>
                    <a:pt x="108616" y="19708"/>
                  </a:lnTo>
                  <a:lnTo>
                    <a:pt x="72618" y="42597"/>
                  </a:lnTo>
                  <a:lnTo>
                    <a:pt x="42593" y="72623"/>
                  </a:lnTo>
                  <a:lnTo>
                    <a:pt x="19706" y="108622"/>
                  </a:lnTo>
                  <a:lnTo>
                    <a:pt x="5120" y="149428"/>
                  </a:lnTo>
                  <a:lnTo>
                    <a:pt x="0" y="193878"/>
                  </a:lnTo>
                  <a:lnTo>
                    <a:pt x="5120" y="238332"/>
                  </a:lnTo>
                  <a:lnTo>
                    <a:pt x="19706" y="279142"/>
                  </a:lnTo>
                  <a:lnTo>
                    <a:pt x="42593" y="315143"/>
                  </a:lnTo>
                  <a:lnTo>
                    <a:pt x="72504" y="345056"/>
                  </a:lnTo>
                  <a:lnTo>
                    <a:pt x="72530" y="335243"/>
                  </a:lnTo>
                  <a:lnTo>
                    <a:pt x="75518" y="317727"/>
                  </a:lnTo>
                  <a:lnTo>
                    <a:pt x="114084" y="285357"/>
                  </a:lnTo>
                  <a:lnTo>
                    <a:pt x="156819" y="275095"/>
                  </a:lnTo>
                  <a:lnTo>
                    <a:pt x="158864" y="267247"/>
                  </a:lnTo>
                  <a:lnTo>
                    <a:pt x="158864" y="263945"/>
                  </a:lnTo>
                  <a:lnTo>
                    <a:pt x="161493" y="261278"/>
                  </a:lnTo>
                  <a:lnTo>
                    <a:pt x="164757" y="261164"/>
                  </a:lnTo>
                  <a:lnTo>
                    <a:pt x="164947" y="255715"/>
                  </a:lnTo>
                  <a:lnTo>
                    <a:pt x="151909" y="253670"/>
                  </a:lnTo>
                  <a:lnTo>
                    <a:pt x="139009" y="250699"/>
                  </a:lnTo>
                  <a:lnTo>
                    <a:pt x="128113" y="246689"/>
                  </a:lnTo>
                  <a:lnTo>
                    <a:pt x="121082" y="241529"/>
                  </a:lnTo>
                  <a:lnTo>
                    <a:pt x="124648" y="233736"/>
                  </a:lnTo>
                  <a:lnTo>
                    <a:pt x="126401" y="220024"/>
                  </a:lnTo>
                  <a:lnTo>
                    <a:pt x="126866" y="203723"/>
                  </a:lnTo>
                  <a:lnTo>
                    <a:pt x="126552" y="186145"/>
                  </a:lnTo>
                  <a:lnTo>
                    <a:pt x="126487" y="177987"/>
                  </a:lnTo>
                  <a:lnTo>
                    <a:pt x="131407" y="141085"/>
                  </a:lnTo>
                  <a:lnTo>
                    <a:pt x="139521" y="119150"/>
                  </a:lnTo>
                  <a:lnTo>
                    <a:pt x="152611" y="102876"/>
                  </a:lnTo>
                  <a:lnTo>
                    <a:pt x="170713" y="92752"/>
                  </a:lnTo>
                  <a:lnTo>
                    <a:pt x="193865" y="89269"/>
                  </a:lnTo>
                  <a:lnTo>
                    <a:pt x="355746" y="89269"/>
                  </a:lnTo>
                  <a:lnTo>
                    <a:pt x="345162" y="72623"/>
                  </a:lnTo>
                  <a:lnTo>
                    <a:pt x="315138" y="42597"/>
                  </a:lnTo>
                  <a:lnTo>
                    <a:pt x="279139" y="19708"/>
                  </a:lnTo>
                  <a:lnTo>
                    <a:pt x="238331" y="5121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8" name="object 7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6829" y="4371365"/>
              <a:ext cx="387756" cy="370979"/>
            </a:xfrm>
            <a:prstGeom prst="rect">
              <a:avLst/>
            </a:prstGeom>
          </p:spPr>
        </p:pic>
        <p:pic>
          <p:nvPicPr>
            <p:cNvPr id="799" name="object 79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3894" y="4395033"/>
              <a:ext cx="236091" cy="246321"/>
            </a:xfrm>
            <a:prstGeom prst="rect">
              <a:avLst/>
            </a:prstGeom>
          </p:spPr>
        </p:pic>
        <p:sp>
          <p:nvSpPr>
            <p:cNvPr id="800" name="object 800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387756"/>
                  </a:move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close/>
                </a:path>
              </a:pathLst>
            </a:custGeom>
            <a:ln w="21602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1" name="object 801"/>
          <p:cNvGrpSpPr/>
          <p:nvPr/>
        </p:nvGrpSpPr>
        <p:grpSpPr>
          <a:xfrm>
            <a:off x="4825034" y="2344511"/>
            <a:ext cx="1805939" cy="2132330"/>
            <a:chOff x="4825034" y="2321242"/>
            <a:chExt cx="1805939" cy="2132330"/>
          </a:xfrm>
        </p:grpSpPr>
        <p:pic>
          <p:nvPicPr>
            <p:cNvPr id="802" name="object 8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0940" y="2327150"/>
              <a:ext cx="1415897" cy="2120021"/>
            </a:xfrm>
            <a:prstGeom prst="rect">
              <a:avLst/>
            </a:prstGeom>
          </p:spPr>
        </p:pic>
        <p:sp>
          <p:nvSpPr>
            <p:cNvPr id="803" name="object 803"/>
            <p:cNvSpPr/>
            <p:nvPr/>
          </p:nvSpPr>
          <p:spPr>
            <a:xfrm>
              <a:off x="4830940" y="2327147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220874" y="248854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59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59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59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59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59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59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59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59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7" name="object 80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9841" y="2560420"/>
              <a:ext cx="123723" cy="123736"/>
            </a:xfrm>
            <a:prstGeom prst="rect">
              <a:avLst/>
            </a:prstGeom>
          </p:spPr>
        </p:pic>
      </p:grpSp>
      <p:pic>
        <p:nvPicPr>
          <p:cNvPr id="808" name="Image 807"/>
          <p:cNvPicPr>
            <a:picLocks noChangeAspect="1"/>
          </p:cNvPicPr>
          <p:nvPr/>
        </p:nvPicPr>
        <p:blipFill rotWithShape="1">
          <a:blip r:embed="rId16"/>
          <a:srcRect t="1612"/>
          <a:stretch/>
        </p:blipFill>
        <p:spPr>
          <a:xfrm>
            <a:off x="1474051" y="2202938"/>
            <a:ext cx="2814231" cy="4419967"/>
          </a:xfrm>
          <a:prstGeom prst="rect">
            <a:avLst/>
          </a:prstGeom>
        </p:spPr>
      </p:pic>
      <p:sp>
        <p:nvSpPr>
          <p:cNvPr id="809" name="object 784"/>
          <p:cNvSpPr txBox="1"/>
          <p:nvPr/>
        </p:nvSpPr>
        <p:spPr>
          <a:xfrm>
            <a:off x="1515675" y="2474897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810" name="object 782"/>
          <p:cNvSpPr txBox="1"/>
          <p:nvPr/>
        </p:nvSpPr>
        <p:spPr>
          <a:xfrm>
            <a:off x="1682653" y="6527800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1021" y="794371"/>
            <a:ext cx="53975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Collec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6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75" dirty="0" err="1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lang="fr-BE" sz="1600" spc="-45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55" dirty="0" err="1">
                <a:solidFill>
                  <a:srgbClr val="231F20"/>
                </a:solidFill>
                <a:latin typeface="Mont-Book"/>
                <a:cs typeface="Mont-Book"/>
              </a:rPr>
              <a:t>’</a:t>
            </a:r>
            <a:r>
              <a:rPr lang="fr-BE" sz="1600" spc="-20" dirty="0" err="1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penda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8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semaine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ecru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te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9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35" dirty="0">
                <a:solidFill>
                  <a:srgbClr val="231F20"/>
                </a:solidFill>
                <a:latin typeface="Mont-Book"/>
                <a:cs typeface="Mont-Book"/>
              </a:rPr>
              <a:t>os  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prochains collaborateurs</a:t>
            </a:r>
            <a:endParaRPr lang="fr-BE" sz="1600" dirty="0">
              <a:latin typeface="Mont-Book"/>
              <a:cs typeface="Mont-Book"/>
            </a:endParaRPr>
          </a:p>
        </p:txBody>
      </p:sp>
      <p:grpSp>
        <p:nvGrpSpPr>
          <p:cNvPr id="77" name="object 740"/>
          <p:cNvGrpSpPr/>
          <p:nvPr/>
        </p:nvGrpSpPr>
        <p:grpSpPr>
          <a:xfrm>
            <a:off x="1610045" y="1541965"/>
            <a:ext cx="2539365" cy="739775"/>
            <a:chOff x="1610045" y="1373158"/>
            <a:chExt cx="2539365" cy="739775"/>
          </a:xfrm>
        </p:grpSpPr>
        <p:sp>
          <p:nvSpPr>
            <p:cNvPr id="78" name="object 741"/>
            <p:cNvSpPr/>
            <p:nvPr/>
          </p:nvSpPr>
          <p:spPr>
            <a:xfrm>
              <a:off x="2033720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42"/>
            <p:cNvSpPr/>
            <p:nvPr/>
          </p:nvSpPr>
          <p:spPr>
            <a:xfrm>
              <a:off x="198100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7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0045" y="1373158"/>
              <a:ext cx="881061" cy="739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20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724817" y="1857438"/>
            <a:ext cx="273050" cy="273050"/>
            <a:chOff x="5724817" y="1857438"/>
            <a:chExt cx="273050" cy="273050"/>
          </a:xfrm>
        </p:grpSpPr>
        <p:sp>
          <p:nvSpPr>
            <p:cNvPr id="8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80516" y="1857438"/>
            <a:ext cx="273050" cy="273050"/>
            <a:chOff x="7280516" y="1857438"/>
            <a:chExt cx="273050" cy="273050"/>
          </a:xfrm>
        </p:grpSpPr>
        <p:sp>
          <p:nvSpPr>
            <p:cNvPr id="11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836215" y="1857438"/>
            <a:ext cx="273050" cy="273050"/>
            <a:chOff x="8836215" y="1857438"/>
            <a:chExt cx="273050" cy="273050"/>
          </a:xfrm>
        </p:grpSpPr>
        <p:sp>
          <p:nvSpPr>
            <p:cNvPr id="14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724778" y="4881117"/>
            <a:ext cx="273050" cy="273050"/>
            <a:chOff x="5724817" y="4653241"/>
            <a:chExt cx="273050" cy="273050"/>
          </a:xfrm>
        </p:grpSpPr>
        <p:sp>
          <p:nvSpPr>
            <p:cNvPr id="44" name="object 44"/>
            <p:cNvSpPr/>
            <p:nvPr/>
          </p:nvSpPr>
          <p:spPr>
            <a:xfrm>
              <a:off x="5728335" y="465675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04401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04404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733131" y="6049173"/>
            <a:ext cx="273050" cy="273050"/>
            <a:chOff x="5724817" y="5926188"/>
            <a:chExt cx="273050" cy="273050"/>
          </a:xfrm>
        </p:grpSpPr>
        <p:sp>
          <p:nvSpPr>
            <p:cNvPr id="48" name="object 48"/>
            <p:cNvSpPr/>
            <p:nvPr/>
          </p:nvSpPr>
          <p:spPr>
            <a:xfrm>
              <a:off x="5728335" y="59297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7"/>
                  </a:moveTo>
                  <a:lnTo>
                    <a:pt x="265925" y="265937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7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04403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04405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541320" y="3796206"/>
            <a:ext cx="330860" cy="191879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10" dirty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sz="2150" b="1" spc="265" dirty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>
              <a:latin typeface="Mont"/>
              <a:cs typeface="Mont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 dirty="0">
              <a:latin typeface="Mont"/>
              <a:cs typeface="Mont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>
            <p:extLst/>
          </p:nvPr>
        </p:nvGraphicFramePr>
        <p:xfrm>
          <a:off x="1628999" y="1192296"/>
          <a:ext cx="8188101" cy="5194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664"/>
                <a:gridCol w="1568479"/>
                <a:gridCol w="1568479"/>
                <a:gridCol w="1568479"/>
              </a:tblGrid>
              <a:tr h="330609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337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81370">
                <a:tc>
                  <a:txBody>
                    <a:bodyPr/>
                    <a:lstStyle/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Accès</a:t>
                      </a:r>
                      <a:r>
                        <a:rPr sz="1100" spc="-4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illimité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Cvthèque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l’action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pendant 8 semaines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143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300" b="1" spc="-6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0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53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endParaRPr lang="fr-BE" sz="1100" spc="-8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  15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candidatures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737766">
                <a:tc>
                  <a:txBody>
                    <a:bodyPr/>
                    <a:lstStyle/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recrutements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10595">
                <a:tc>
                  <a:txBody>
                    <a:bodyPr/>
                    <a:lstStyle/>
                    <a:p>
                      <a:pPr marL="1404620" marR="48260" indent="40830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05786">
                <a:tc>
                  <a:txBody>
                    <a:bodyPr/>
                    <a:lstStyle/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(jobs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384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9215" marR="61594" indent="313055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/annonce)</a:t>
                      </a:r>
                      <a:endParaRPr sz="1450" dirty="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8610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(Pub</a:t>
                      </a:r>
                      <a:r>
                        <a:rPr sz="1450" b="1" spc="-7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5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5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5203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</a:t>
                      </a:r>
                      <a:endParaRPr sz="110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125"/>
                        </a:lnSpc>
                        <a:spcBef>
                          <a:spcPts val="12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6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19035">
                <a:tc gridSpan="2">
                  <a:txBody>
                    <a:bodyPr/>
                    <a:lstStyle/>
                    <a:p>
                      <a:pPr marR="160401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Régions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401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55" name="object 7"/>
          <p:cNvGrpSpPr/>
          <p:nvPr/>
        </p:nvGrpSpPr>
        <p:grpSpPr>
          <a:xfrm>
            <a:off x="5728335" y="3225563"/>
            <a:ext cx="273050" cy="273050"/>
            <a:chOff x="5724817" y="1857438"/>
            <a:chExt cx="273050" cy="273050"/>
          </a:xfrm>
        </p:grpSpPr>
        <p:sp>
          <p:nvSpPr>
            <p:cNvPr id="56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58" name="object 10"/>
          <p:cNvGrpSpPr/>
          <p:nvPr/>
        </p:nvGrpSpPr>
        <p:grpSpPr>
          <a:xfrm>
            <a:off x="7284034" y="3225563"/>
            <a:ext cx="273050" cy="273050"/>
            <a:chOff x="7280516" y="1857438"/>
            <a:chExt cx="273050" cy="273050"/>
          </a:xfrm>
        </p:grpSpPr>
        <p:sp>
          <p:nvSpPr>
            <p:cNvPr id="59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1" name="object 13"/>
          <p:cNvGrpSpPr/>
          <p:nvPr/>
        </p:nvGrpSpPr>
        <p:grpSpPr>
          <a:xfrm>
            <a:off x="8839733" y="3225563"/>
            <a:ext cx="273050" cy="273050"/>
            <a:chOff x="8836215" y="1857438"/>
            <a:chExt cx="273050" cy="273050"/>
          </a:xfrm>
        </p:grpSpPr>
        <p:sp>
          <p:nvSpPr>
            <p:cNvPr id="62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4" name="object 7"/>
          <p:cNvGrpSpPr/>
          <p:nvPr/>
        </p:nvGrpSpPr>
        <p:grpSpPr>
          <a:xfrm>
            <a:off x="5723890" y="4084741"/>
            <a:ext cx="273050" cy="273050"/>
            <a:chOff x="5724817" y="1857438"/>
            <a:chExt cx="273050" cy="273050"/>
          </a:xfrm>
        </p:grpSpPr>
        <p:sp>
          <p:nvSpPr>
            <p:cNvPr id="65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7" name="object 10"/>
          <p:cNvGrpSpPr/>
          <p:nvPr/>
        </p:nvGrpSpPr>
        <p:grpSpPr>
          <a:xfrm>
            <a:off x="7279589" y="4084741"/>
            <a:ext cx="273050" cy="273050"/>
            <a:chOff x="7280516" y="1857438"/>
            <a:chExt cx="273050" cy="273050"/>
          </a:xfrm>
        </p:grpSpPr>
        <p:sp>
          <p:nvSpPr>
            <p:cNvPr id="68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70" name="object 13"/>
          <p:cNvGrpSpPr/>
          <p:nvPr/>
        </p:nvGrpSpPr>
        <p:grpSpPr>
          <a:xfrm>
            <a:off x="8835288" y="4084741"/>
            <a:ext cx="273050" cy="273050"/>
            <a:chOff x="8836215" y="1857438"/>
            <a:chExt cx="273050" cy="273050"/>
          </a:xfrm>
        </p:grpSpPr>
        <p:sp>
          <p:nvSpPr>
            <p:cNvPr id="71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22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10536" y="5137755"/>
            <a:ext cx="1671955" cy="814705"/>
          </a:xfrm>
          <a:custGeom>
            <a:avLst/>
            <a:gdLst/>
            <a:ahLst/>
            <a:cxnLst/>
            <a:rect l="l" t="t" r="r" b="b"/>
            <a:pathLst>
              <a:path w="1671954" h="814704">
                <a:moveTo>
                  <a:pt x="1147584" y="0"/>
                </a:moveTo>
                <a:lnTo>
                  <a:pt x="1147584" y="305308"/>
                </a:lnTo>
                <a:lnTo>
                  <a:pt x="1096957" y="317599"/>
                </a:lnTo>
                <a:lnTo>
                  <a:pt x="1045881" y="327722"/>
                </a:lnTo>
                <a:lnTo>
                  <a:pt x="994441" y="335646"/>
                </a:lnTo>
                <a:lnTo>
                  <a:pt x="942722" y="341343"/>
                </a:lnTo>
                <a:lnTo>
                  <a:pt x="890808" y="344782"/>
                </a:lnTo>
                <a:lnTo>
                  <a:pt x="838784" y="345935"/>
                </a:lnTo>
                <a:lnTo>
                  <a:pt x="789092" y="344890"/>
                </a:lnTo>
                <a:lnTo>
                  <a:pt x="739481" y="341772"/>
                </a:lnTo>
                <a:lnTo>
                  <a:pt x="690033" y="336607"/>
                </a:lnTo>
                <a:lnTo>
                  <a:pt x="640828" y="329420"/>
                </a:lnTo>
                <a:lnTo>
                  <a:pt x="591949" y="320238"/>
                </a:lnTo>
                <a:lnTo>
                  <a:pt x="543476" y="309086"/>
                </a:lnTo>
                <a:lnTo>
                  <a:pt x="495492" y="295990"/>
                </a:lnTo>
                <a:lnTo>
                  <a:pt x="448076" y="280976"/>
                </a:lnTo>
                <a:lnTo>
                  <a:pt x="401312" y="264069"/>
                </a:lnTo>
                <a:lnTo>
                  <a:pt x="355280" y="245296"/>
                </a:lnTo>
                <a:lnTo>
                  <a:pt x="310061" y="224682"/>
                </a:lnTo>
                <a:lnTo>
                  <a:pt x="265737" y="202253"/>
                </a:lnTo>
                <a:lnTo>
                  <a:pt x="222390" y="178034"/>
                </a:lnTo>
                <a:lnTo>
                  <a:pt x="180101" y="152052"/>
                </a:lnTo>
                <a:lnTo>
                  <a:pt x="138950" y="124333"/>
                </a:lnTo>
                <a:lnTo>
                  <a:pt x="0" y="321500"/>
                </a:lnTo>
                <a:lnTo>
                  <a:pt x="41494" y="349704"/>
                </a:lnTo>
                <a:lnTo>
                  <a:pt x="83761" y="376381"/>
                </a:lnTo>
                <a:lnTo>
                  <a:pt x="126768" y="401520"/>
                </a:lnTo>
                <a:lnTo>
                  <a:pt x="170484" y="425111"/>
                </a:lnTo>
                <a:lnTo>
                  <a:pt x="214876" y="447145"/>
                </a:lnTo>
                <a:lnTo>
                  <a:pt x="259911" y="467610"/>
                </a:lnTo>
                <a:lnTo>
                  <a:pt x="305558" y="486496"/>
                </a:lnTo>
                <a:lnTo>
                  <a:pt x="351783" y="503794"/>
                </a:lnTo>
                <a:lnTo>
                  <a:pt x="398556" y="519493"/>
                </a:lnTo>
                <a:lnTo>
                  <a:pt x="445842" y="533583"/>
                </a:lnTo>
                <a:lnTo>
                  <a:pt x="493612" y="546053"/>
                </a:lnTo>
                <a:lnTo>
                  <a:pt x="541830" y="556894"/>
                </a:lnTo>
                <a:lnTo>
                  <a:pt x="590467" y="566095"/>
                </a:lnTo>
                <a:lnTo>
                  <a:pt x="639489" y="573646"/>
                </a:lnTo>
                <a:lnTo>
                  <a:pt x="688864" y="579537"/>
                </a:lnTo>
                <a:lnTo>
                  <a:pt x="738559" y="583757"/>
                </a:lnTo>
                <a:lnTo>
                  <a:pt x="788543" y="586297"/>
                </a:lnTo>
                <a:lnTo>
                  <a:pt x="838809" y="587146"/>
                </a:lnTo>
                <a:lnTo>
                  <a:pt x="890664" y="586198"/>
                </a:lnTo>
                <a:lnTo>
                  <a:pt x="942442" y="583366"/>
                </a:lnTo>
                <a:lnTo>
                  <a:pt x="994082" y="578665"/>
                </a:lnTo>
                <a:lnTo>
                  <a:pt x="1045527" y="572113"/>
                </a:lnTo>
                <a:lnTo>
                  <a:pt x="1096714" y="563724"/>
                </a:lnTo>
                <a:lnTo>
                  <a:pt x="1147584" y="553516"/>
                </a:lnTo>
                <a:lnTo>
                  <a:pt x="1147584" y="814552"/>
                </a:lnTo>
                <a:lnTo>
                  <a:pt x="1671358" y="407276"/>
                </a:lnTo>
                <a:lnTo>
                  <a:pt x="114758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80135" cy="6856730"/>
            <a:chOff x="0" y="0"/>
            <a:chExt cx="1080135" cy="685673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228600"/>
              <a:ext cx="199275" cy="1908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0272" y="585050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133" y="463676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994" y="647445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61757" y="2286000"/>
            <a:ext cx="2168525" cy="21590"/>
            <a:chOff x="5061757" y="1999437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5114467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1750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245009" y="2286000"/>
            <a:ext cx="2168525" cy="21590"/>
            <a:chOff x="8245009" y="1999437"/>
            <a:chExt cx="2168525" cy="21590"/>
          </a:xfrm>
        </p:grpSpPr>
        <p:sp>
          <p:nvSpPr>
            <p:cNvPr id="17" name="object 17"/>
            <p:cNvSpPr/>
            <p:nvPr/>
          </p:nvSpPr>
          <p:spPr>
            <a:xfrm>
              <a:off x="8297719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45005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538851" y="1622425"/>
            <a:ext cx="931544" cy="739775"/>
            <a:chOff x="4538851" y="1389359"/>
            <a:chExt cx="931544" cy="739775"/>
          </a:xfrm>
        </p:grpSpPr>
        <p:sp>
          <p:nvSpPr>
            <p:cNvPr id="24" name="object 24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3284" y="1471624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12"/>
                  </a:moveTo>
                  <a:lnTo>
                    <a:pt x="231482" y="520687"/>
                  </a:lnTo>
                  <a:lnTo>
                    <a:pt x="225120" y="520712"/>
                  </a:lnTo>
                  <a:lnTo>
                    <a:pt x="235737" y="520712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0987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0987"/>
                  </a:lnTo>
                  <a:lnTo>
                    <a:pt x="337286" y="330809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109613" y="328714"/>
                  </a:lnTo>
                  <a:lnTo>
                    <a:pt x="77635" y="352679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72"/>
                  </a:moveTo>
                  <a:lnTo>
                    <a:pt x="242062" y="506272"/>
                  </a:lnTo>
                  <a:lnTo>
                    <a:pt x="242062" y="520458"/>
                  </a:lnTo>
                  <a:lnTo>
                    <a:pt x="239991" y="520738"/>
                  </a:lnTo>
                  <a:lnTo>
                    <a:pt x="212178" y="520712"/>
                  </a:lnTo>
                  <a:lnTo>
                    <a:pt x="205600" y="520687"/>
                  </a:lnTo>
                  <a:lnTo>
                    <a:pt x="196977" y="520738"/>
                  </a:lnTo>
                  <a:lnTo>
                    <a:pt x="195072" y="520407"/>
                  </a:lnTo>
                  <a:lnTo>
                    <a:pt x="195084" y="515556"/>
                  </a:lnTo>
                  <a:lnTo>
                    <a:pt x="196989" y="515226"/>
                  </a:lnTo>
                  <a:lnTo>
                    <a:pt x="199034" y="515226"/>
                  </a:lnTo>
                  <a:lnTo>
                    <a:pt x="208749" y="515251"/>
                  </a:lnTo>
                  <a:lnTo>
                    <a:pt x="239877" y="515226"/>
                  </a:lnTo>
                  <a:lnTo>
                    <a:pt x="241884" y="515480"/>
                  </a:lnTo>
                  <a:lnTo>
                    <a:pt x="242062" y="520458"/>
                  </a:lnTo>
                  <a:lnTo>
                    <a:pt x="242062" y="506272"/>
                  </a:lnTo>
                  <a:lnTo>
                    <a:pt x="52006" y="506272"/>
                  </a:lnTo>
                  <a:lnTo>
                    <a:pt x="51943" y="507784"/>
                  </a:lnTo>
                  <a:lnTo>
                    <a:pt x="54279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85" y="529869"/>
                  </a:lnTo>
                  <a:lnTo>
                    <a:pt x="362178" y="529856"/>
                  </a:lnTo>
                  <a:lnTo>
                    <a:pt x="383959" y="513829"/>
                  </a:lnTo>
                  <a:lnTo>
                    <a:pt x="384911" y="50627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1256" y="1598595"/>
              <a:ext cx="107577" cy="997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4131" y="1532012"/>
              <a:ext cx="311062" cy="38011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41455" y="1612379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86"/>
                  </a:lnTo>
                  <a:lnTo>
                    <a:pt x="24168" y="99720"/>
                  </a:lnTo>
                  <a:lnTo>
                    <a:pt x="33909" y="91186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14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46" y="120218"/>
                  </a:moveTo>
                  <a:lnTo>
                    <a:pt x="380504" y="116776"/>
                  </a:lnTo>
                  <a:lnTo>
                    <a:pt x="338137" y="116776"/>
                  </a:lnTo>
                  <a:lnTo>
                    <a:pt x="333895" y="116776"/>
                  </a:lnTo>
                  <a:lnTo>
                    <a:pt x="330454" y="120218"/>
                  </a:lnTo>
                  <a:lnTo>
                    <a:pt x="330454" y="128701"/>
                  </a:lnTo>
                  <a:lnTo>
                    <a:pt x="333895" y="132130"/>
                  </a:lnTo>
                  <a:lnTo>
                    <a:pt x="380504" y="132130"/>
                  </a:lnTo>
                  <a:lnTo>
                    <a:pt x="383946" y="128701"/>
                  </a:lnTo>
                  <a:lnTo>
                    <a:pt x="383946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38851" y="1613347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247300" y="381000"/>
            <a:ext cx="18211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Branding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48105" y="1536905"/>
            <a:ext cx="1875789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2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et</a:t>
            </a:r>
            <a:endParaRPr sz="1300">
              <a:latin typeface="Mont-Book"/>
              <a:cs typeface="Mont-Book"/>
            </a:endParaRPr>
          </a:p>
          <a:p>
            <a:pPr marL="12700">
              <a:lnSpc>
                <a:spcPts val="1490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visuels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55301" y="1426144"/>
            <a:ext cx="2101215" cy="7594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Répéter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votre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message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sur multiples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supports </a:t>
            </a:r>
            <a:r>
              <a:rPr sz="1300" b="1" spc="1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Mont-Book"/>
                <a:cs typeface="Mont-Book"/>
              </a:rPr>
              <a:t>devenir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l’organisme</a:t>
            </a:r>
            <a:r>
              <a:rPr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secteur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81641" y="1622423"/>
            <a:ext cx="927735" cy="739775"/>
            <a:chOff x="7581641" y="1389357"/>
            <a:chExt cx="927735" cy="739775"/>
          </a:xfrm>
        </p:grpSpPr>
        <p:sp>
          <p:nvSpPr>
            <p:cNvPr id="41" name="object 41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6384" y="1857000"/>
              <a:ext cx="354412" cy="1921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73485" y="1471472"/>
              <a:ext cx="493395" cy="384175"/>
            </a:xfrm>
            <a:custGeom>
              <a:avLst/>
              <a:gdLst/>
              <a:ahLst/>
              <a:cxnLst/>
              <a:rect l="l" t="t" r="r" b="b"/>
              <a:pathLst>
                <a:path w="493395" h="384175">
                  <a:moveTo>
                    <a:pt x="427431" y="0"/>
                  </a:moveTo>
                  <a:lnTo>
                    <a:pt x="238671" y="0"/>
                  </a:lnTo>
                  <a:lnTo>
                    <a:pt x="228459" y="2067"/>
                  </a:lnTo>
                  <a:lnTo>
                    <a:pt x="220110" y="7702"/>
                  </a:lnTo>
                  <a:lnTo>
                    <a:pt x="214475" y="16052"/>
                  </a:lnTo>
                  <a:lnTo>
                    <a:pt x="212407" y="26263"/>
                  </a:lnTo>
                  <a:lnTo>
                    <a:pt x="212407" y="34683"/>
                  </a:lnTo>
                  <a:lnTo>
                    <a:pt x="7480" y="73672"/>
                  </a:lnTo>
                  <a:lnTo>
                    <a:pt x="1854" y="79705"/>
                  </a:lnTo>
                  <a:lnTo>
                    <a:pt x="0" y="94881"/>
                  </a:lnTo>
                  <a:lnTo>
                    <a:pt x="3911" y="101879"/>
                  </a:lnTo>
                  <a:lnTo>
                    <a:pt x="18804" y="108767"/>
                  </a:lnTo>
                  <a:lnTo>
                    <a:pt x="45402" y="121551"/>
                  </a:lnTo>
                  <a:lnTo>
                    <a:pt x="7480" y="128765"/>
                  </a:lnTo>
                  <a:lnTo>
                    <a:pt x="1854" y="134785"/>
                  </a:lnTo>
                  <a:lnTo>
                    <a:pt x="0" y="149961"/>
                  </a:lnTo>
                  <a:lnTo>
                    <a:pt x="3911" y="156972"/>
                  </a:lnTo>
                  <a:lnTo>
                    <a:pt x="18804" y="163853"/>
                  </a:lnTo>
                  <a:lnTo>
                    <a:pt x="45402" y="176631"/>
                  </a:lnTo>
                  <a:lnTo>
                    <a:pt x="7480" y="183845"/>
                  </a:lnTo>
                  <a:lnTo>
                    <a:pt x="1854" y="189865"/>
                  </a:lnTo>
                  <a:lnTo>
                    <a:pt x="0" y="205041"/>
                  </a:lnTo>
                  <a:lnTo>
                    <a:pt x="3911" y="212051"/>
                  </a:lnTo>
                  <a:lnTo>
                    <a:pt x="18804" y="218938"/>
                  </a:lnTo>
                  <a:lnTo>
                    <a:pt x="45402" y="231711"/>
                  </a:lnTo>
                  <a:lnTo>
                    <a:pt x="7365" y="238950"/>
                  </a:lnTo>
                  <a:lnTo>
                    <a:pt x="1866" y="244830"/>
                  </a:lnTo>
                  <a:lnTo>
                    <a:pt x="0" y="260121"/>
                  </a:lnTo>
                  <a:lnTo>
                    <a:pt x="3911" y="267131"/>
                  </a:lnTo>
                  <a:lnTo>
                    <a:pt x="18799" y="274020"/>
                  </a:lnTo>
                  <a:lnTo>
                    <a:pt x="45402" y="286804"/>
                  </a:lnTo>
                  <a:lnTo>
                    <a:pt x="7365" y="294030"/>
                  </a:lnTo>
                  <a:lnTo>
                    <a:pt x="1866" y="299923"/>
                  </a:lnTo>
                  <a:lnTo>
                    <a:pt x="0" y="315214"/>
                  </a:lnTo>
                  <a:lnTo>
                    <a:pt x="3911" y="322211"/>
                  </a:lnTo>
                  <a:lnTo>
                    <a:pt x="10883" y="325424"/>
                  </a:lnTo>
                  <a:lnTo>
                    <a:pt x="46658" y="342503"/>
                  </a:lnTo>
                  <a:lnTo>
                    <a:pt x="95304" y="366776"/>
                  </a:lnTo>
                  <a:lnTo>
                    <a:pt x="128841" y="383844"/>
                  </a:lnTo>
                  <a:lnTo>
                    <a:pt x="130174" y="384162"/>
                  </a:lnTo>
                  <a:lnTo>
                    <a:pt x="132105" y="384162"/>
                  </a:lnTo>
                  <a:lnTo>
                    <a:pt x="132689" y="384098"/>
                  </a:lnTo>
                  <a:lnTo>
                    <a:pt x="215118" y="366750"/>
                  </a:lnTo>
                  <a:lnTo>
                    <a:pt x="132727" y="366750"/>
                  </a:lnTo>
                  <a:lnTo>
                    <a:pt x="84283" y="342207"/>
                  </a:lnTo>
                  <a:lnTo>
                    <a:pt x="49828" y="325166"/>
                  </a:lnTo>
                  <a:lnTo>
                    <a:pt x="34170" y="317715"/>
                  </a:lnTo>
                  <a:lnTo>
                    <a:pt x="14439" y="317715"/>
                  </a:lnTo>
                  <a:lnTo>
                    <a:pt x="18122" y="309270"/>
                  </a:lnTo>
                  <a:lnTo>
                    <a:pt x="70624" y="299275"/>
                  </a:lnTo>
                  <a:lnTo>
                    <a:pt x="108370" y="299275"/>
                  </a:lnTo>
                  <a:lnTo>
                    <a:pt x="57729" y="273989"/>
                  </a:lnTo>
                  <a:lnTo>
                    <a:pt x="49828" y="270081"/>
                  </a:lnTo>
                  <a:lnTo>
                    <a:pt x="34176" y="262636"/>
                  </a:lnTo>
                  <a:lnTo>
                    <a:pt x="14439" y="262636"/>
                  </a:lnTo>
                  <a:lnTo>
                    <a:pt x="18122" y="254177"/>
                  </a:lnTo>
                  <a:lnTo>
                    <a:pt x="70637" y="244182"/>
                  </a:lnTo>
                  <a:lnTo>
                    <a:pt x="108355" y="244182"/>
                  </a:lnTo>
                  <a:lnTo>
                    <a:pt x="57734" y="218909"/>
                  </a:lnTo>
                  <a:lnTo>
                    <a:pt x="49828" y="214999"/>
                  </a:lnTo>
                  <a:lnTo>
                    <a:pt x="34177" y="207556"/>
                  </a:lnTo>
                  <a:lnTo>
                    <a:pt x="14439" y="207556"/>
                  </a:lnTo>
                  <a:lnTo>
                    <a:pt x="18122" y="199097"/>
                  </a:lnTo>
                  <a:lnTo>
                    <a:pt x="70637" y="189103"/>
                  </a:lnTo>
                  <a:lnTo>
                    <a:pt x="108366" y="189103"/>
                  </a:lnTo>
                  <a:lnTo>
                    <a:pt x="57745" y="163830"/>
                  </a:lnTo>
                  <a:lnTo>
                    <a:pt x="49828" y="159914"/>
                  </a:lnTo>
                  <a:lnTo>
                    <a:pt x="34170" y="152463"/>
                  </a:lnTo>
                  <a:lnTo>
                    <a:pt x="14439" y="152463"/>
                  </a:lnTo>
                  <a:lnTo>
                    <a:pt x="18122" y="144018"/>
                  </a:lnTo>
                  <a:lnTo>
                    <a:pt x="70637" y="134023"/>
                  </a:lnTo>
                  <a:lnTo>
                    <a:pt x="108370" y="134023"/>
                  </a:lnTo>
                  <a:lnTo>
                    <a:pt x="49828" y="104829"/>
                  </a:lnTo>
                  <a:lnTo>
                    <a:pt x="34176" y="97383"/>
                  </a:lnTo>
                  <a:lnTo>
                    <a:pt x="14439" y="97383"/>
                  </a:lnTo>
                  <a:lnTo>
                    <a:pt x="18122" y="88925"/>
                  </a:lnTo>
                  <a:lnTo>
                    <a:pt x="212407" y="51955"/>
                  </a:lnTo>
                  <a:lnTo>
                    <a:pt x="229374" y="51955"/>
                  </a:lnTo>
                  <a:lnTo>
                    <a:pt x="229374" y="21145"/>
                  </a:lnTo>
                  <a:lnTo>
                    <a:pt x="233540" y="16967"/>
                  </a:lnTo>
                  <a:lnTo>
                    <a:pt x="447875" y="16967"/>
                  </a:lnTo>
                  <a:lnTo>
                    <a:pt x="432485" y="1727"/>
                  </a:lnTo>
                  <a:lnTo>
                    <a:pt x="431634" y="1219"/>
                  </a:lnTo>
                  <a:lnTo>
                    <a:pt x="430479" y="685"/>
                  </a:lnTo>
                  <a:lnTo>
                    <a:pt x="430212" y="622"/>
                  </a:lnTo>
                  <a:lnTo>
                    <a:pt x="429234" y="292"/>
                  </a:lnTo>
                  <a:lnTo>
                    <a:pt x="428523" y="152"/>
                  </a:lnTo>
                  <a:lnTo>
                    <a:pt x="427608" y="88"/>
                  </a:lnTo>
                  <a:lnTo>
                    <a:pt x="427431" y="0"/>
                  </a:lnTo>
                  <a:close/>
                </a:path>
                <a:path w="493395" h="384175">
                  <a:moveTo>
                    <a:pt x="469610" y="366166"/>
                  </a:moveTo>
                  <a:lnTo>
                    <a:pt x="217893" y="366166"/>
                  </a:lnTo>
                  <a:lnTo>
                    <a:pt x="218833" y="366522"/>
                  </a:lnTo>
                  <a:lnTo>
                    <a:pt x="219824" y="366776"/>
                  </a:lnTo>
                  <a:lnTo>
                    <a:pt x="466597" y="366776"/>
                  </a:lnTo>
                  <a:lnTo>
                    <a:pt x="469610" y="366166"/>
                  </a:lnTo>
                  <a:close/>
                </a:path>
                <a:path w="493395" h="384175">
                  <a:moveTo>
                    <a:pt x="229374" y="312242"/>
                  </a:moveTo>
                  <a:lnTo>
                    <a:pt x="212407" y="312242"/>
                  </a:lnTo>
                  <a:lnTo>
                    <a:pt x="212407" y="349973"/>
                  </a:lnTo>
                  <a:lnTo>
                    <a:pt x="132727" y="366750"/>
                  </a:lnTo>
                  <a:lnTo>
                    <a:pt x="215118" y="366750"/>
                  </a:lnTo>
                  <a:lnTo>
                    <a:pt x="217893" y="366166"/>
                  </a:lnTo>
                  <a:lnTo>
                    <a:pt x="469610" y="366166"/>
                  </a:lnTo>
                  <a:lnTo>
                    <a:pt x="476816" y="364708"/>
                  </a:lnTo>
                  <a:lnTo>
                    <a:pt x="485170" y="359071"/>
                  </a:lnTo>
                  <a:lnTo>
                    <a:pt x="490806" y="350718"/>
                  </a:lnTo>
                  <a:lnTo>
                    <a:pt x="490990" y="349808"/>
                  </a:lnTo>
                  <a:lnTo>
                    <a:pt x="229374" y="349808"/>
                  </a:lnTo>
                  <a:lnTo>
                    <a:pt x="229374" y="312242"/>
                  </a:lnTo>
                  <a:close/>
                </a:path>
                <a:path w="493395" h="384175">
                  <a:moveTo>
                    <a:pt x="447875" y="16967"/>
                  </a:moveTo>
                  <a:lnTo>
                    <a:pt x="418757" y="16967"/>
                  </a:lnTo>
                  <a:lnTo>
                    <a:pt x="418757" y="69735"/>
                  </a:lnTo>
                  <a:lnTo>
                    <a:pt x="422554" y="73533"/>
                  </a:lnTo>
                  <a:lnTo>
                    <a:pt x="475907" y="73533"/>
                  </a:lnTo>
                  <a:lnTo>
                    <a:pt x="475907" y="345630"/>
                  </a:lnTo>
                  <a:lnTo>
                    <a:pt x="471728" y="349808"/>
                  </a:lnTo>
                  <a:lnTo>
                    <a:pt x="490990" y="349808"/>
                  </a:lnTo>
                  <a:lnTo>
                    <a:pt x="492874" y="340499"/>
                  </a:lnTo>
                  <a:lnTo>
                    <a:pt x="492772" y="64693"/>
                  </a:lnTo>
                  <a:lnTo>
                    <a:pt x="487864" y="56565"/>
                  </a:lnTo>
                  <a:lnTo>
                    <a:pt x="435724" y="56565"/>
                  </a:lnTo>
                  <a:lnTo>
                    <a:pt x="435724" y="28816"/>
                  </a:lnTo>
                  <a:lnTo>
                    <a:pt x="459841" y="28816"/>
                  </a:lnTo>
                  <a:lnTo>
                    <a:pt x="447875" y="16967"/>
                  </a:lnTo>
                  <a:close/>
                </a:path>
                <a:path w="493395" h="384175">
                  <a:moveTo>
                    <a:pt x="108370" y="299275"/>
                  </a:moveTo>
                  <a:lnTo>
                    <a:pt x="70624" y="299275"/>
                  </a:lnTo>
                  <a:lnTo>
                    <a:pt x="127634" y="328129"/>
                  </a:lnTo>
                  <a:lnTo>
                    <a:pt x="128841" y="328764"/>
                  </a:lnTo>
                  <a:lnTo>
                    <a:pt x="130174" y="329082"/>
                  </a:lnTo>
                  <a:lnTo>
                    <a:pt x="132105" y="329082"/>
                  </a:lnTo>
                  <a:lnTo>
                    <a:pt x="132689" y="329018"/>
                  </a:lnTo>
                  <a:lnTo>
                    <a:pt x="212407" y="312242"/>
                  </a:lnTo>
                  <a:lnTo>
                    <a:pt x="229374" y="312242"/>
                  </a:lnTo>
                  <a:lnTo>
                    <a:pt x="229374" y="311670"/>
                  </a:lnTo>
                  <a:lnTo>
                    <a:pt x="132727" y="311670"/>
                  </a:lnTo>
                  <a:lnTo>
                    <a:pt x="108370" y="299275"/>
                  </a:lnTo>
                  <a:close/>
                </a:path>
                <a:path w="493395" h="384175">
                  <a:moveTo>
                    <a:pt x="17970" y="310007"/>
                  </a:moveTo>
                  <a:lnTo>
                    <a:pt x="14439" y="317715"/>
                  </a:lnTo>
                  <a:lnTo>
                    <a:pt x="34170" y="317715"/>
                  </a:lnTo>
                  <a:lnTo>
                    <a:pt x="17970" y="310007"/>
                  </a:lnTo>
                  <a:close/>
                </a:path>
                <a:path w="493395" h="384175">
                  <a:moveTo>
                    <a:pt x="229374" y="257149"/>
                  </a:moveTo>
                  <a:lnTo>
                    <a:pt x="212407" y="257149"/>
                  </a:lnTo>
                  <a:lnTo>
                    <a:pt x="212407" y="294894"/>
                  </a:lnTo>
                  <a:lnTo>
                    <a:pt x="132727" y="311670"/>
                  </a:lnTo>
                  <a:lnTo>
                    <a:pt x="229374" y="311670"/>
                  </a:lnTo>
                  <a:lnTo>
                    <a:pt x="229374" y="257149"/>
                  </a:lnTo>
                  <a:close/>
                </a:path>
                <a:path w="493395" h="384175">
                  <a:moveTo>
                    <a:pt x="108355" y="244182"/>
                  </a:moveTo>
                  <a:lnTo>
                    <a:pt x="70637" y="244182"/>
                  </a:lnTo>
                  <a:lnTo>
                    <a:pt x="128841" y="273672"/>
                  </a:lnTo>
                  <a:lnTo>
                    <a:pt x="130174" y="273989"/>
                  </a:lnTo>
                  <a:lnTo>
                    <a:pt x="132105" y="273989"/>
                  </a:lnTo>
                  <a:lnTo>
                    <a:pt x="132689" y="273926"/>
                  </a:lnTo>
                  <a:lnTo>
                    <a:pt x="212407" y="257149"/>
                  </a:lnTo>
                  <a:lnTo>
                    <a:pt x="229374" y="257149"/>
                  </a:lnTo>
                  <a:lnTo>
                    <a:pt x="229374" y="256590"/>
                  </a:lnTo>
                  <a:lnTo>
                    <a:pt x="132727" y="256590"/>
                  </a:lnTo>
                  <a:lnTo>
                    <a:pt x="108355" y="244182"/>
                  </a:lnTo>
                  <a:close/>
                </a:path>
                <a:path w="493395" h="384175">
                  <a:moveTo>
                    <a:pt x="17970" y="254927"/>
                  </a:moveTo>
                  <a:lnTo>
                    <a:pt x="14439" y="262636"/>
                  </a:lnTo>
                  <a:lnTo>
                    <a:pt x="34176" y="262636"/>
                  </a:lnTo>
                  <a:lnTo>
                    <a:pt x="17970" y="254927"/>
                  </a:lnTo>
                  <a:close/>
                </a:path>
                <a:path w="493395" h="384175">
                  <a:moveTo>
                    <a:pt x="229374" y="202069"/>
                  </a:moveTo>
                  <a:lnTo>
                    <a:pt x="212407" y="202069"/>
                  </a:lnTo>
                  <a:lnTo>
                    <a:pt x="212407" y="239814"/>
                  </a:lnTo>
                  <a:lnTo>
                    <a:pt x="132727" y="256590"/>
                  </a:lnTo>
                  <a:lnTo>
                    <a:pt x="229374" y="256590"/>
                  </a:lnTo>
                  <a:lnTo>
                    <a:pt x="229374" y="202069"/>
                  </a:lnTo>
                  <a:close/>
                </a:path>
                <a:path w="493395" h="384175">
                  <a:moveTo>
                    <a:pt x="108366" y="189103"/>
                  </a:moveTo>
                  <a:lnTo>
                    <a:pt x="70637" y="189103"/>
                  </a:lnTo>
                  <a:lnTo>
                    <a:pt x="128841" y="218592"/>
                  </a:lnTo>
                  <a:lnTo>
                    <a:pt x="130174" y="218909"/>
                  </a:lnTo>
                  <a:lnTo>
                    <a:pt x="132105" y="218909"/>
                  </a:lnTo>
                  <a:lnTo>
                    <a:pt x="132689" y="218846"/>
                  </a:lnTo>
                  <a:lnTo>
                    <a:pt x="212407" y="202069"/>
                  </a:lnTo>
                  <a:lnTo>
                    <a:pt x="229374" y="202069"/>
                  </a:lnTo>
                  <a:lnTo>
                    <a:pt x="229374" y="201498"/>
                  </a:lnTo>
                  <a:lnTo>
                    <a:pt x="132727" y="201498"/>
                  </a:lnTo>
                  <a:lnTo>
                    <a:pt x="108366" y="189103"/>
                  </a:lnTo>
                  <a:close/>
                </a:path>
                <a:path w="493395" h="384175">
                  <a:moveTo>
                    <a:pt x="17970" y="199847"/>
                  </a:moveTo>
                  <a:lnTo>
                    <a:pt x="14439" y="207556"/>
                  </a:lnTo>
                  <a:lnTo>
                    <a:pt x="34177" y="207556"/>
                  </a:lnTo>
                  <a:lnTo>
                    <a:pt x="17970" y="199847"/>
                  </a:lnTo>
                  <a:close/>
                </a:path>
                <a:path w="493395" h="384175">
                  <a:moveTo>
                    <a:pt x="229374" y="146989"/>
                  </a:moveTo>
                  <a:lnTo>
                    <a:pt x="212407" y="146989"/>
                  </a:lnTo>
                  <a:lnTo>
                    <a:pt x="212407" y="184734"/>
                  </a:lnTo>
                  <a:lnTo>
                    <a:pt x="132727" y="201498"/>
                  </a:lnTo>
                  <a:lnTo>
                    <a:pt x="229374" y="201498"/>
                  </a:lnTo>
                  <a:lnTo>
                    <a:pt x="229374" y="146989"/>
                  </a:lnTo>
                  <a:close/>
                </a:path>
                <a:path w="493395" h="384175">
                  <a:moveTo>
                    <a:pt x="108370" y="134023"/>
                  </a:moveTo>
                  <a:lnTo>
                    <a:pt x="70637" y="134023"/>
                  </a:lnTo>
                  <a:lnTo>
                    <a:pt x="127634" y="162877"/>
                  </a:lnTo>
                  <a:lnTo>
                    <a:pt x="128841" y="163512"/>
                  </a:lnTo>
                  <a:lnTo>
                    <a:pt x="130174" y="163830"/>
                  </a:lnTo>
                  <a:lnTo>
                    <a:pt x="132105" y="163830"/>
                  </a:lnTo>
                  <a:lnTo>
                    <a:pt x="132689" y="163766"/>
                  </a:lnTo>
                  <a:lnTo>
                    <a:pt x="212407" y="146989"/>
                  </a:lnTo>
                  <a:lnTo>
                    <a:pt x="229374" y="146989"/>
                  </a:lnTo>
                  <a:lnTo>
                    <a:pt x="229374" y="146418"/>
                  </a:lnTo>
                  <a:lnTo>
                    <a:pt x="132727" y="146418"/>
                  </a:lnTo>
                  <a:lnTo>
                    <a:pt x="108370" y="134023"/>
                  </a:lnTo>
                  <a:close/>
                </a:path>
                <a:path w="493395" h="384175">
                  <a:moveTo>
                    <a:pt x="17970" y="144754"/>
                  </a:moveTo>
                  <a:lnTo>
                    <a:pt x="14439" y="152463"/>
                  </a:lnTo>
                  <a:lnTo>
                    <a:pt x="34170" y="152463"/>
                  </a:lnTo>
                  <a:lnTo>
                    <a:pt x="17970" y="144754"/>
                  </a:lnTo>
                  <a:close/>
                </a:path>
                <a:path w="493395" h="384175">
                  <a:moveTo>
                    <a:pt x="229374" y="51955"/>
                  </a:moveTo>
                  <a:lnTo>
                    <a:pt x="212407" y="51955"/>
                  </a:lnTo>
                  <a:lnTo>
                    <a:pt x="212407" y="129641"/>
                  </a:lnTo>
                  <a:lnTo>
                    <a:pt x="132727" y="146418"/>
                  </a:lnTo>
                  <a:lnTo>
                    <a:pt x="229374" y="146418"/>
                  </a:lnTo>
                  <a:lnTo>
                    <a:pt x="229374" y="51955"/>
                  </a:lnTo>
                  <a:close/>
                </a:path>
                <a:path w="493395" h="384175">
                  <a:moveTo>
                    <a:pt x="17970" y="89674"/>
                  </a:moveTo>
                  <a:lnTo>
                    <a:pt x="14439" y="97383"/>
                  </a:lnTo>
                  <a:lnTo>
                    <a:pt x="34176" y="97383"/>
                  </a:lnTo>
                  <a:lnTo>
                    <a:pt x="17970" y="89674"/>
                  </a:lnTo>
                  <a:close/>
                </a:path>
                <a:path w="493395" h="384175">
                  <a:moveTo>
                    <a:pt x="459841" y="28816"/>
                  </a:moveTo>
                  <a:lnTo>
                    <a:pt x="435724" y="28816"/>
                  </a:lnTo>
                  <a:lnTo>
                    <a:pt x="463753" y="56565"/>
                  </a:lnTo>
                  <a:lnTo>
                    <a:pt x="487864" y="56565"/>
                  </a:lnTo>
                  <a:lnTo>
                    <a:pt x="459841" y="28816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36650" y="155460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883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36650" y="1616096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36650" y="1674840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36650" y="1734163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81641" y="1623108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5" name="object 935"/>
          <p:cNvSpPr txBox="1"/>
          <p:nvPr/>
        </p:nvSpPr>
        <p:spPr>
          <a:xfrm>
            <a:off x="1720375" y="6482342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37" name="object 937"/>
          <p:cNvGrpSpPr/>
          <p:nvPr/>
        </p:nvGrpSpPr>
        <p:grpSpPr>
          <a:xfrm>
            <a:off x="5499722" y="2549560"/>
            <a:ext cx="2051685" cy="1139190"/>
            <a:chOff x="5499722" y="2273477"/>
            <a:chExt cx="2051685" cy="1139190"/>
          </a:xfrm>
        </p:grpSpPr>
        <p:pic>
          <p:nvPicPr>
            <p:cNvPr id="938" name="object 9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9722" y="2273477"/>
              <a:ext cx="1403819" cy="1100149"/>
            </a:xfrm>
            <a:prstGeom prst="rect">
              <a:avLst/>
            </a:prstGeom>
          </p:spPr>
        </p:pic>
        <p:pic>
          <p:nvPicPr>
            <p:cNvPr id="939" name="object 9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1261" y="2580622"/>
              <a:ext cx="417563" cy="831855"/>
            </a:xfrm>
            <a:prstGeom prst="rect">
              <a:avLst/>
            </a:prstGeom>
          </p:spPr>
        </p:pic>
        <p:pic>
          <p:nvPicPr>
            <p:cNvPr id="940" name="object 9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3831" y="2375564"/>
              <a:ext cx="417575" cy="831857"/>
            </a:xfrm>
            <a:prstGeom prst="rect">
              <a:avLst/>
            </a:prstGeom>
          </p:spPr>
        </p:pic>
        <p:sp>
          <p:nvSpPr>
            <p:cNvPr id="941" name="object 941"/>
            <p:cNvSpPr/>
            <p:nvPr/>
          </p:nvSpPr>
          <p:spPr>
            <a:xfrm>
              <a:off x="7409103" y="2455849"/>
              <a:ext cx="10160" cy="33020"/>
            </a:xfrm>
            <a:custGeom>
              <a:avLst/>
              <a:gdLst/>
              <a:ahLst/>
              <a:cxnLst/>
              <a:rect l="l" t="t" r="r" b="b"/>
              <a:pathLst>
                <a:path w="10159" h="33019">
                  <a:moveTo>
                    <a:pt x="9766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9766" y="32829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7266368" y="2455849"/>
              <a:ext cx="143510" cy="33020"/>
            </a:xfrm>
            <a:custGeom>
              <a:avLst/>
              <a:gdLst/>
              <a:ahLst/>
              <a:cxnLst/>
              <a:rect l="l" t="t" r="r" b="b"/>
              <a:pathLst>
                <a:path w="143509" h="33019">
                  <a:moveTo>
                    <a:pt x="143217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143217" y="32829"/>
                  </a:lnTo>
                  <a:lnTo>
                    <a:pt x="143217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7275385" y="2464752"/>
              <a:ext cx="139065" cy="15875"/>
            </a:xfrm>
            <a:custGeom>
              <a:avLst/>
              <a:gdLst/>
              <a:ahLst/>
              <a:cxnLst/>
              <a:rect l="l" t="t" r="r" b="b"/>
              <a:pathLst>
                <a:path w="139065" h="15875">
                  <a:moveTo>
                    <a:pt x="18237" y="9321"/>
                  </a:moveTo>
                  <a:lnTo>
                    <a:pt x="8356" y="5651"/>
                  </a:lnTo>
                  <a:lnTo>
                    <a:pt x="6362" y="5346"/>
                  </a:lnTo>
                  <a:lnTo>
                    <a:pt x="5994" y="5245"/>
                  </a:lnTo>
                  <a:lnTo>
                    <a:pt x="5613" y="4978"/>
                  </a:lnTo>
                  <a:lnTo>
                    <a:pt x="5511" y="4800"/>
                  </a:lnTo>
                  <a:lnTo>
                    <a:pt x="5511" y="4279"/>
                  </a:lnTo>
                  <a:lnTo>
                    <a:pt x="5727" y="4064"/>
                  </a:lnTo>
                  <a:lnTo>
                    <a:pt x="6565" y="3746"/>
                  </a:lnTo>
                  <a:lnTo>
                    <a:pt x="7353" y="3670"/>
                  </a:lnTo>
                  <a:lnTo>
                    <a:pt x="9829" y="3670"/>
                  </a:lnTo>
                  <a:lnTo>
                    <a:pt x="10795" y="3771"/>
                  </a:lnTo>
                  <a:lnTo>
                    <a:pt x="12014" y="4178"/>
                  </a:lnTo>
                  <a:lnTo>
                    <a:pt x="12319" y="4521"/>
                  </a:lnTo>
                  <a:lnTo>
                    <a:pt x="12319" y="5003"/>
                  </a:lnTo>
                  <a:lnTo>
                    <a:pt x="17627" y="5003"/>
                  </a:lnTo>
                  <a:lnTo>
                    <a:pt x="17513" y="3365"/>
                  </a:lnTo>
                  <a:lnTo>
                    <a:pt x="16687" y="2120"/>
                  </a:lnTo>
                  <a:lnTo>
                    <a:pt x="13601" y="431"/>
                  </a:lnTo>
                  <a:lnTo>
                    <a:pt x="11391" y="0"/>
                  </a:lnTo>
                  <a:lnTo>
                    <a:pt x="5943" y="0"/>
                  </a:lnTo>
                  <a:lnTo>
                    <a:pt x="3911" y="393"/>
                  </a:lnTo>
                  <a:lnTo>
                    <a:pt x="952" y="1955"/>
                  </a:lnTo>
                  <a:lnTo>
                    <a:pt x="215" y="3086"/>
                  </a:lnTo>
                  <a:lnTo>
                    <a:pt x="215" y="5638"/>
                  </a:lnTo>
                  <a:lnTo>
                    <a:pt x="10033" y="9639"/>
                  </a:lnTo>
                  <a:lnTo>
                    <a:pt x="10972" y="9740"/>
                  </a:lnTo>
                  <a:lnTo>
                    <a:pt x="12090" y="9906"/>
                  </a:lnTo>
                  <a:lnTo>
                    <a:pt x="12458" y="10020"/>
                  </a:lnTo>
                  <a:lnTo>
                    <a:pt x="12839" y="10274"/>
                  </a:lnTo>
                  <a:lnTo>
                    <a:pt x="12941" y="10490"/>
                  </a:lnTo>
                  <a:lnTo>
                    <a:pt x="12941" y="10998"/>
                  </a:lnTo>
                  <a:lnTo>
                    <a:pt x="10337" y="11836"/>
                  </a:lnTo>
                  <a:lnTo>
                    <a:pt x="6642" y="11836"/>
                  </a:lnTo>
                  <a:lnTo>
                    <a:pt x="5308" y="11303"/>
                  </a:lnTo>
                  <a:lnTo>
                    <a:pt x="5308" y="10261"/>
                  </a:lnTo>
                  <a:lnTo>
                    <a:pt x="0" y="10261"/>
                  </a:lnTo>
                  <a:lnTo>
                    <a:pt x="101" y="12128"/>
                  </a:lnTo>
                  <a:lnTo>
                    <a:pt x="952" y="13462"/>
                  </a:lnTo>
                  <a:lnTo>
                    <a:pt x="4140" y="15100"/>
                  </a:lnTo>
                  <a:lnTo>
                    <a:pt x="6477" y="15506"/>
                  </a:lnTo>
                  <a:lnTo>
                    <a:pt x="12395" y="15506"/>
                  </a:lnTo>
                  <a:lnTo>
                    <a:pt x="14566" y="15125"/>
                  </a:lnTo>
                  <a:lnTo>
                    <a:pt x="17500" y="13614"/>
                  </a:lnTo>
                  <a:lnTo>
                    <a:pt x="18237" y="12344"/>
                  </a:lnTo>
                  <a:lnTo>
                    <a:pt x="18237" y="9321"/>
                  </a:lnTo>
                  <a:close/>
                </a:path>
                <a:path w="139065" h="15875">
                  <a:moveTo>
                    <a:pt x="38023" y="406"/>
                  </a:moveTo>
                  <a:lnTo>
                    <a:pt x="32931" y="406"/>
                  </a:lnTo>
                  <a:lnTo>
                    <a:pt x="32931" y="8737"/>
                  </a:lnTo>
                  <a:lnTo>
                    <a:pt x="32639" y="9575"/>
                  </a:lnTo>
                  <a:lnTo>
                    <a:pt x="31483" y="10896"/>
                  </a:lnTo>
                  <a:lnTo>
                    <a:pt x="30480" y="11226"/>
                  </a:lnTo>
                  <a:lnTo>
                    <a:pt x="27622" y="11226"/>
                  </a:lnTo>
                  <a:lnTo>
                    <a:pt x="26619" y="10896"/>
                  </a:lnTo>
                  <a:lnTo>
                    <a:pt x="25463" y="9588"/>
                  </a:lnTo>
                  <a:lnTo>
                    <a:pt x="25171" y="8750"/>
                  </a:lnTo>
                  <a:lnTo>
                    <a:pt x="25171" y="406"/>
                  </a:lnTo>
                  <a:lnTo>
                    <a:pt x="20078" y="406"/>
                  </a:lnTo>
                  <a:lnTo>
                    <a:pt x="20078" y="10464"/>
                  </a:lnTo>
                  <a:lnTo>
                    <a:pt x="20789" y="12357"/>
                  </a:lnTo>
                  <a:lnTo>
                    <a:pt x="23672" y="14871"/>
                  </a:lnTo>
                  <a:lnTo>
                    <a:pt x="25946" y="15506"/>
                  </a:lnTo>
                  <a:lnTo>
                    <a:pt x="32131" y="15506"/>
                  </a:lnTo>
                  <a:lnTo>
                    <a:pt x="34404" y="14871"/>
                  </a:lnTo>
                  <a:lnTo>
                    <a:pt x="37299" y="12344"/>
                  </a:lnTo>
                  <a:lnTo>
                    <a:pt x="38023" y="10452"/>
                  </a:lnTo>
                  <a:lnTo>
                    <a:pt x="38023" y="7937"/>
                  </a:lnTo>
                  <a:lnTo>
                    <a:pt x="38023" y="406"/>
                  </a:lnTo>
                  <a:close/>
                </a:path>
                <a:path w="139065" h="15875">
                  <a:moveTo>
                    <a:pt x="57556" y="6096"/>
                  </a:moveTo>
                  <a:lnTo>
                    <a:pt x="57238" y="4737"/>
                  </a:lnTo>
                  <a:lnTo>
                    <a:pt x="56019" y="2565"/>
                  </a:lnTo>
                  <a:lnTo>
                    <a:pt x="55194" y="1752"/>
                  </a:lnTo>
                  <a:lnTo>
                    <a:pt x="53174" y="673"/>
                  </a:lnTo>
                  <a:lnTo>
                    <a:pt x="52260" y="457"/>
                  </a:lnTo>
                  <a:lnTo>
                    <a:pt x="52260" y="6794"/>
                  </a:lnTo>
                  <a:lnTo>
                    <a:pt x="52260" y="8699"/>
                  </a:lnTo>
                  <a:lnTo>
                    <a:pt x="49542" y="10807"/>
                  </a:lnTo>
                  <a:lnTo>
                    <a:pt x="45364" y="10807"/>
                  </a:lnTo>
                  <a:lnTo>
                    <a:pt x="45364" y="4686"/>
                  </a:lnTo>
                  <a:lnTo>
                    <a:pt x="49542" y="4686"/>
                  </a:lnTo>
                  <a:lnTo>
                    <a:pt x="52260" y="6794"/>
                  </a:lnTo>
                  <a:lnTo>
                    <a:pt x="52260" y="457"/>
                  </a:lnTo>
                  <a:lnTo>
                    <a:pt x="52070" y="406"/>
                  </a:lnTo>
                  <a:lnTo>
                    <a:pt x="40271" y="406"/>
                  </a:lnTo>
                  <a:lnTo>
                    <a:pt x="40271" y="15087"/>
                  </a:lnTo>
                  <a:lnTo>
                    <a:pt x="52070" y="15087"/>
                  </a:lnTo>
                  <a:lnTo>
                    <a:pt x="57556" y="9398"/>
                  </a:lnTo>
                  <a:lnTo>
                    <a:pt x="57556" y="6096"/>
                  </a:lnTo>
                  <a:close/>
                </a:path>
                <a:path w="139065" h="15875">
                  <a:moveTo>
                    <a:pt x="64719" y="406"/>
                  </a:moveTo>
                  <a:lnTo>
                    <a:pt x="59613" y="406"/>
                  </a:lnTo>
                  <a:lnTo>
                    <a:pt x="59613" y="15100"/>
                  </a:lnTo>
                  <a:lnTo>
                    <a:pt x="64719" y="15100"/>
                  </a:lnTo>
                  <a:lnTo>
                    <a:pt x="64719" y="406"/>
                  </a:lnTo>
                  <a:close/>
                </a:path>
                <a:path w="139065" h="15875">
                  <a:moveTo>
                    <a:pt x="86779" y="406"/>
                  </a:moveTo>
                  <a:lnTo>
                    <a:pt x="81673" y="406"/>
                  </a:lnTo>
                  <a:lnTo>
                    <a:pt x="81673" y="10109"/>
                  </a:lnTo>
                  <a:lnTo>
                    <a:pt x="74701" y="406"/>
                  </a:lnTo>
                  <a:lnTo>
                    <a:pt x="67157" y="406"/>
                  </a:lnTo>
                  <a:lnTo>
                    <a:pt x="67157" y="15087"/>
                  </a:lnTo>
                  <a:lnTo>
                    <a:pt x="72250" y="15087"/>
                  </a:lnTo>
                  <a:lnTo>
                    <a:pt x="72250" y="5372"/>
                  </a:lnTo>
                  <a:lnTo>
                    <a:pt x="79222" y="15087"/>
                  </a:lnTo>
                  <a:lnTo>
                    <a:pt x="86779" y="15087"/>
                  </a:lnTo>
                  <a:lnTo>
                    <a:pt x="86779" y="406"/>
                  </a:lnTo>
                  <a:close/>
                </a:path>
                <a:path w="139065" h="15875">
                  <a:moveTo>
                    <a:pt x="104317" y="406"/>
                  </a:moveTo>
                  <a:lnTo>
                    <a:pt x="89230" y="406"/>
                  </a:lnTo>
                  <a:lnTo>
                    <a:pt x="89230" y="15087"/>
                  </a:lnTo>
                  <a:lnTo>
                    <a:pt x="94322" y="15087"/>
                  </a:lnTo>
                  <a:lnTo>
                    <a:pt x="94322" y="11112"/>
                  </a:lnTo>
                  <a:lnTo>
                    <a:pt x="103098" y="11112"/>
                  </a:lnTo>
                  <a:lnTo>
                    <a:pt x="103098" y="6832"/>
                  </a:lnTo>
                  <a:lnTo>
                    <a:pt x="94322" y="6832"/>
                  </a:lnTo>
                  <a:lnTo>
                    <a:pt x="94322" y="4686"/>
                  </a:lnTo>
                  <a:lnTo>
                    <a:pt x="104317" y="4686"/>
                  </a:lnTo>
                  <a:lnTo>
                    <a:pt x="104317" y="406"/>
                  </a:lnTo>
                  <a:close/>
                </a:path>
                <a:path w="139065" h="15875">
                  <a:moveTo>
                    <a:pt x="124917" y="9385"/>
                  </a:moveTo>
                  <a:lnTo>
                    <a:pt x="119608" y="546"/>
                  </a:lnTo>
                  <a:lnTo>
                    <a:pt x="119608" y="6667"/>
                  </a:lnTo>
                  <a:lnTo>
                    <a:pt x="119608" y="10058"/>
                  </a:lnTo>
                  <a:lnTo>
                    <a:pt x="118186" y="11226"/>
                  </a:lnTo>
                  <a:lnTo>
                    <a:pt x="112471" y="11226"/>
                  </a:lnTo>
                  <a:lnTo>
                    <a:pt x="111048" y="10058"/>
                  </a:lnTo>
                  <a:lnTo>
                    <a:pt x="111048" y="6667"/>
                  </a:lnTo>
                  <a:lnTo>
                    <a:pt x="111366" y="5829"/>
                  </a:lnTo>
                  <a:lnTo>
                    <a:pt x="112661" y="4597"/>
                  </a:lnTo>
                  <a:lnTo>
                    <a:pt x="113766" y="4292"/>
                  </a:lnTo>
                  <a:lnTo>
                    <a:pt x="116890" y="4292"/>
                  </a:lnTo>
                  <a:lnTo>
                    <a:pt x="117995" y="4597"/>
                  </a:lnTo>
                  <a:lnTo>
                    <a:pt x="119291" y="5829"/>
                  </a:lnTo>
                  <a:lnTo>
                    <a:pt x="119608" y="6667"/>
                  </a:lnTo>
                  <a:lnTo>
                    <a:pt x="119608" y="546"/>
                  </a:lnTo>
                  <a:lnTo>
                    <a:pt x="119062" y="304"/>
                  </a:lnTo>
                  <a:lnTo>
                    <a:pt x="117335" y="0"/>
                  </a:lnTo>
                  <a:lnTo>
                    <a:pt x="113296" y="0"/>
                  </a:lnTo>
                  <a:lnTo>
                    <a:pt x="105740" y="9385"/>
                  </a:lnTo>
                  <a:lnTo>
                    <a:pt x="106121" y="10782"/>
                  </a:lnTo>
                  <a:lnTo>
                    <a:pt x="107619" y="13106"/>
                  </a:lnTo>
                  <a:lnTo>
                    <a:pt x="108712" y="13995"/>
                  </a:lnTo>
                  <a:lnTo>
                    <a:pt x="111569" y="15201"/>
                  </a:lnTo>
                  <a:lnTo>
                    <a:pt x="113296" y="15506"/>
                  </a:lnTo>
                  <a:lnTo>
                    <a:pt x="117335" y="15506"/>
                  </a:lnTo>
                  <a:lnTo>
                    <a:pt x="119062" y="15201"/>
                  </a:lnTo>
                  <a:lnTo>
                    <a:pt x="121932" y="13995"/>
                  </a:lnTo>
                  <a:lnTo>
                    <a:pt x="123024" y="13106"/>
                  </a:lnTo>
                  <a:lnTo>
                    <a:pt x="124244" y="11226"/>
                  </a:lnTo>
                  <a:lnTo>
                    <a:pt x="124536" y="10782"/>
                  </a:lnTo>
                  <a:lnTo>
                    <a:pt x="124917" y="9385"/>
                  </a:lnTo>
                  <a:close/>
                </a:path>
                <a:path w="139065" h="15875">
                  <a:moveTo>
                    <a:pt x="138874" y="5181"/>
                  </a:moveTo>
                  <a:lnTo>
                    <a:pt x="136779" y="3086"/>
                  </a:lnTo>
                  <a:lnTo>
                    <a:pt x="131610" y="3086"/>
                  </a:lnTo>
                  <a:lnTo>
                    <a:pt x="129514" y="5181"/>
                  </a:lnTo>
                  <a:lnTo>
                    <a:pt x="129514" y="7772"/>
                  </a:lnTo>
                  <a:lnTo>
                    <a:pt x="129514" y="10363"/>
                  </a:lnTo>
                  <a:lnTo>
                    <a:pt x="131610" y="12458"/>
                  </a:lnTo>
                  <a:lnTo>
                    <a:pt x="136779" y="12458"/>
                  </a:lnTo>
                  <a:lnTo>
                    <a:pt x="138874" y="10363"/>
                  </a:lnTo>
                  <a:lnTo>
                    <a:pt x="138874" y="5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4" name="object 944"/>
          <p:cNvSpPr txBox="1"/>
          <p:nvPr/>
        </p:nvSpPr>
        <p:spPr>
          <a:xfrm>
            <a:off x="4991467" y="3007061"/>
            <a:ext cx="6870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Bannering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45" name="object 945"/>
          <p:cNvSpPr txBox="1"/>
          <p:nvPr/>
        </p:nvSpPr>
        <p:spPr>
          <a:xfrm>
            <a:off x="9316303" y="6178766"/>
            <a:ext cx="939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946" name="object 946"/>
          <p:cNvSpPr txBox="1"/>
          <p:nvPr/>
        </p:nvSpPr>
        <p:spPr>
          <a:xfrm>
            <a:off x="9448587" y="3760908"/>
            <a:ext cx="1175385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Diffusion</a:t>
            </a:r>
            <a:r>
              <a:rPr sz="10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Lesoir.be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Sudinfo.be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47" name="object 947"/>
          <p:cNvGrpSpPr/>
          <p:nvPr/>
        </p:nvGrpSpPr>
        <p:grpSpPr>
          <a:xfrm>
            <a:off x="8178929" y="2612044"/>
            <a:ext cx="2309977" cy="1114509"/>
            <a:chOff x="5529021" y="5467392"/>
            <a:chExt cx="2309977" cy="1114509"/>
          </a:xfrm>
        </p:grpSpPr>
        <p:pic>
          <p:nvPicPr>
            <p:cNvPr id="948" name="object 9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9021" y="5467392"/>
              <a:ext cx="1464068" cy="1114509"/>
            </a:xfrm>
            <a:prstGeom prst="rect">
              <a:avLst/>
            </a:prstGeom>
          </p:spPr>
        </p:pic>
        <p:pic>
          <p:nvPicPr>
            <p:cNvPr id="949" name="object 9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2548" y="5535358"/>
              <a:ext cx="1004366" cy="653884"/>
            </a:xfrm>
            <a:prstGeom prst="rect">
              <a:avLst/>
            </a:prstGeom>
          </p:spPr>
        </p:pic>
        <p:pic>
          <p:nvPicPr>
            <p:cNvPr id="950" name="object 9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1894" y="5543816"/>
              <a:ext cx="1417104" cy="810145"/>
            </a:xfrm>
            <a:prstGeom prst="rect">
              <a:avLst/>
            </a:prstGeom>
          </p:spPr>
        </p:pic>
        <p:pic>
          <p:nvPicPr>
            <p:cNvPr id="951" name="object 9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9933" y="5665520"/>
              <a:ext cx="324573" cy="215176"/>
            </a:xfrm>
            <a:prstGeom prst="rect">
              <a:avLst/>
            </a:prstGeom>
          </p:spPr>
        </p:pic>
        <p:sp>
          <p:nvSpPr>
            <p:cNvPr id="952" name="object 952"/>
            <p:cNvSpPr/>
            <p:nvPr/>
          </p:nvSpPr>
          <p:spPr>
            <a:xfrm>
              <a:off x="6843506" y="5704483"/>
              <a:ext cx="532130" cy="222250"/>
            </a:xfrm>
            <a:custGeom>
              <a:avLst/>
              <a:gdLst/>
              <a:ahLst/>
              <a:cxnLst/>
              <a:rect l="l" t="t" r="r" b="b"/>
              <a:pathLst>
                <a:path w="532129" h="222250">
                  <a:moveTo>
                    <a:pt x="21132" y="0"/>
                  </a:moveTo>
                  <a:lnTo>
                    <a:pt x="0" y="150317"/>
                  </a:lnTo>
                  <a:lnTo>
                    <a:pt x="510984" y="222135"/>
                  </a:lnTo>
                  <a:lnTo>
                    <a:pt x="532117" y="71818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3" name="object 953"/>
          <p:cNvSpPr txBox="1"/>
          <p:nvPr/>
        </p:nvSpPr>
        <p:spPr>
          <a:xfrm rot="420000">
            <a:off x="9520526" y="2883402"/>
            <a:ext cx="322945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37" baseline="13888" dirty="0">
                <a:solidFill>
                  <a:srgbClr val="231F20"/>
                </a:solidFill>
                <a:latin typeface="Arial Narrow"/>
                <a:cs typeface="Arial Narrow"/>
              </a:rPr>
              <a:t>V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ou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s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souhaite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z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rejoindr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u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n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f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l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4" name="object 954"/>
          <p:cNvSpPr txBox="1"/>
          <p:nvPr/>
        </p:nvSpPr>
        <p:spPr>
          <a:xfrm rot="420000">
            <a:off x="9516790" y="2910071"/>
            <a:ext cx="324844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d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l’industri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automobil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5" name="object 955"/>
          <p:cNvSpPr txBox="1"/>
          <p:nvPr/>
        </p:nvSpPr>
        <p:spPr>
          <a:xfrm rot="420000">
            <a:off x="9511907" y="2940963"/>
            <a:ext cx="138390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"/>
              </a:lnSpc>
            </a:pP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-15" dirty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956" name="object 9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39068" y="4119727"/>
            <a:ext cx="1741055" cy="1111861"/>
          </a:xfrm>
          <a:prstGeom prst="rect">
            <a:avLst/>
          </a:prstGeom>
        </p:spPr>
      </p:pic>
      <p:sp>
        <p:nvSpPr>
          <p:cNvPr id="957" name="object 957"/>
          <p:cNvSpPr txBox="1"/>
          <p:nvPr/>
        </p:nvSpPr>
        <p:spPr>
          <a:xfrm>
            <a:off x="4826761" y="3779856"/>
            <a:ext cx="1475740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Canaux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58" name="object 958"/>
          <p:cNvGrpSpPr/>
          <p:nvPr/>
        </p:nvGrpSpPr>
        <p:grpSpPr>
          <a:xfrm>
            <a:off x="6201631" y="2970010"/>
            <a:ext cx="3208098" cy="3421952"/>
            <a:chOff x="6647178" y="2353551"/>
            <a:chExt cx="3208098" cy="3421952"/>
          </a:xfrm>
        </p:grpSpPr>
        <p:sp>
          <p:nvSpPr>
            <p:cNvPr id="959" name="object 959"/>
            <p:cNvSpPr/>
            <p:nvPr/>
          </p:nvSpPr>
          <p:spPr>
            <a:xfrm>
              <a:off x="7024446" y="2353551"/>
              <a:ext cx="2830830" cy="2329815"/>
            </a:xfrm>
            <a:custGeom>
              <a:avLst/>
              <a:gdLst/>
              <a:ahLst/>
              <a:cxnLst/>
              <a:rect l="l" t="t" r="r" b="b"/>
              <a:pathLst>
                <a:path w="2830829" h="2329815">
                  <a:moveTo>
                    <a:pt x="814552" y="1802688"/>
                  </a:moveTo>
                  <a:lnTo>
                    <a:pt x="509244" y="1802688"/>
                  </a:lnTo>
                  <a:lnTo>
                    <a:pt x="496951" y="1752053"/>
                  </a:lnTo>
                  <a:lnTo>
                    <a:pt x="486829" y="1700987"/>
                  </a:lnTo>
                  <a:lnTo>
                    <a:pt x="478904" y="1649539"/>
                  </a:lnTo>
                  <a:lnTo>
                    <a:pt x="473214" y="1597825"/>
                  </a:lnTo>
                  <a:lnTo>
                    <a:pt x="469773" y="1545907"/>
                  </a:lnTo>
                  <a:lnTo>
                    <a:pt x="468617" y="1493888"/>
                  </a:lnTo>
                  <a:lnTo>
                    <a:pt x="469658" y="1444193"/>
                  </a:lnTo>
                  <a:lnTo>
                    <a:pt x="472782" y="1394587"/>
                  </a:lnTo>
                  <a:lnTo>
                    <a:pt x="477951" y="1345133"/>
                  </a:lnTo>
                  <a:lnTo>
                    <a:pt x="485127" y="1295933"/>
                  </a:lnTo>
                  <a:lnTo>
                    <a:pt x="494309" y="1247051"/>
                  </a:lnTo>
                  <a:lnTo>
                    <a:pt x="505472" y="1198575"/>
                  </a:lnTo>
                  <a:lnTo>
                    <a:pt x="518566" y="1150594"/>
                  </a:lnTo>
                  <a:lnTo>
                    <a:pt x="533577" y="1103172"/>
                  </a:lnTo>
                  <a:lnTo>
                    <a:pt x="550481" y="1056411"/>
                  </a:lnTo>
                  <a:lnTo>
                    <a:pt x="569252" y="1010386"/>
                  </a:lnTo>
                  <a:lnTo>
                    <a:pt x="589876" y="965161"/>
                  </a:lnTo>
                  <a:lnTo>
                    <a:pt x="612305" y="920838"/>
                  </a:lnTo>
                  <a:lnTo>
                    <a:pt x="636524" y="877493"/>
                  </a:lnTo>
                  <a:lnTo>
                    <a:pt x="662495" y="835202"/>
                  </a:lnTo>
                  <a:lnTo>
                    <a:pt x="690219" y="794054"/>
                  </a:lnTo>
                  <a:lnTo>
                    <a:pt x="493052" y="655104"/>
                  </a:lnTo>
                  <a:lnTo>
                    <a:pt x="464845" y="696595"/>
                  </a:lnTo>
                  <a:lnTo>
                    <a:pt x="438175" y="738860"/>
                  </a:lnTo>
                  <a:lnTo>
                    <a:pt x="413029" y="781875"/>
                  </a:lnTo>
                  <a:lnTo>
                    <a:pt x="389445" y="825588"/>
                  </a:lnTo>
                  <a:lnTo>
                    <a:pt x="367411" y="869975"/>
                  </a:lnTo>
                  <a:lnTo>
                    <a:pt x="346938" y="915009"/>
                  </a:lnTo>
                  <a:lnTo>
                    <a:pt x="328053" y="960653"/>
                  </a:lnTo>
                  <a:lnTo>
                    <a:pt x="310756" y="1006881"/>
                  </a:lnTo>
                  <a:lnTo>
                    <a:pt x="295059" y="1053655"/>
                  </a:lnTo>
                  <a:lnTo>
                    <a:pt x="280974" y="1100937"/>
                  </a:lnTo>
                  <a:lnTo>
                    <a:pt x="268503" y="1148715"/>
                  </a:lnTo>
                  <a:lnTo>
                    <a:pt x="257657" y="1196936"/>
                  </a:lnTo>
                  <a:lnTo>
                    <a:pt x="248462" y="1245565"/>
                  </a:lnTo>
                  <a:lnTo>
                    <a:pt x="240906" y="1294587"/>
                  </a:lnTo>
                  <a:lnTo>
                    <a:pt x="235013" y="1343964"/>
                  </a:lnTo>
                  <a:lnTo>
                    <a:pt x="230797" y="1393659"/>
                  </a:lnTo>
                  <a:lnTo>
                    <a:pt x="228257" y="1443647"/>
                  </a:lnTo>
                  <a:lnTo>
                    <a:pt x="227406" y="1493913"/>
                  </a:lnTo>
                  <a:lnTo>
                    <a:pt x="228358" y="1545767"/>
                  </a:lnTo>
                  <a:lnTo>
                    <a:pt x="231190" y="1597545"/>
                  </a:lnTo>
                  <a:lnTo>
                    <a:pt x="235889" y="1649183"/>
                  </a:lnTo>
                  <a:lnTo>
                    <a:pt x="242443" y="1700631"/>
                  </a:lnTo>
                  <a:lnTo>
                    <a:pt x="250825" y="1751812"/>
                  </a:lnTo>
                  <a:lnTo>
                    <a:pt x="261035" y="1802688"/>
                  </a:lnTo>
                  <a:lnTo>
                    <a:pt x="0" y="1802688"/>
                  </a:lnTo>
                  <a:lnTo>
                    <a:pt x="407276" y="2326462"/>
                  </a:lnTo>
                  <a:lnTo>
                    <a:pt x="814552" y="1802688"/>
                  </a:lnTo>
                  <a:close/>
                </a:path>
                <a:path w="2830829" h="2329815">
                  <a:moveTo>
                    <a:pt x="2241943" y="493052"/>
                  </a:moveTo>
                  <a:lnTo>
                    <a:pt x="2200452" y="464845"/>
                  </a:lnTo>
                  <a:lnTo>
                    <a:pt x="2158187" y="438175"/>
                  </a:lnTo>
                  <a:lnTo>
                    <a:pt x="2115172" y="413029"/>
                  </a:lnTo>
                  <a:lnTo>
                    <a:pt x="2071458" y="389445"/>
                  </a:lnTo>
                  <a:lnTo>
                    <a:pt x="2027072" y="367411"/>
                  </a:lnTo>
                  <a:lnTo>
                    <a:pt x="1982038" y="346938"/>
                  </a:lnTo>
                  <a:lnTo>
                    <a:pt x="1936394" y="328053"/>
                  </a:lnTo>
                  <a:lnTo>
                    <a:pt x="1890166" y="310756"/>
                  </a:lnTo>
                  <a:lnTo>
                    <a:pt x="1843392" y="295059"/>
                  </a:lnTo>
                  <a:lnTo>
                    <a:pt x="1796110" y="280974"/>
                  </a:lnTo>
                  <a:lnTo>
                    <a:pt x="1748332" y="268503"/>
                  </a:lnTo>
                  <a:lnTo>
                    <a:pt x="1700110" y="257657"/>
                  </a:lnTo>
                  <a:lnTo>
                    <a:pt x="1651482" y="248462"/>
                  </a:lnTo>
                  <a:lnTo>
                    <a:pt x="1602460" y="240906"/>
                  </a:lnTo>
                  <a:lnTo>
                    <a:pt x="1553083" y="235013"/>
                  </a:lnTo>
                  <a:lnTo>
                    <a:pt x="1503387" y="230797"/>
                  </a:lnTo>
                  <a:lnTo>
                    <a:pt x="1453400" y="228257"/>
                  </a:lnTo>
                  <a:lnTo>
                    <a:pt x="1403134" y="227406"/>
                  </a:lnTo>
                  <a:lnTo>
                    <a:pt x="1351280" y="228358"/>
                  </a:lnTo>
                  <a:lnTo>
                    <a:pt x="1299502" y="231190"/>
                  </a:lnTo>
                  <a:lnTo>
                    <a:pt x="1247863" y="235889"/>
                  </a:lnTo>
                  <a:lnTo>
                    <a:pt x="1196416" y="242443"/>
                  </a:lnTo>
                  <a:lnTo>
                    <a:pt x="1145235" y="250825"/>
                  </a:lnTo>
                  <a:lnTo>
                    <a:pt x="1094359" y="261035"/>
                  </a:lnTo>
                  <a:lnTo>
                    <a:pt x="1094359" y="0"/>
                  </a:lnTo>
                  <a:lnTo>
                    <a:pt x="570585" y="407276"/>
                  </a:lnTo>
                  <a:lnTo>
                    <a:pt x="1094359" y="814552"/>
                  </a:lnTo>
                  <a:lnTo>
                    <a:pt x="1094359" y="509244"/>
                  </a:lnTo>
                  <a:lnTo>
                    <a:pt x="1144993" y="496951"/>
                  </a:lnTo>
                  <a:lnTo>
                    <a:pt x="1196060" y="486829"/>
                  </a:lnTo>
                  <a:lnTo>
                    <a:pt x="1247508" y="478904"/>
                  </a:lnTo>
                  <a:lnTo>
                    <a:pt x="1299222" y="473214"/>
                  </a:lnTo>
                  <a:lnTo>
                    <a:pt x="1351140" y="469773"/>
                  </a:lnTo>
                  <a:lnTo>
                    <a:pt x="1403159" y="468617"/>
                  </a:lnTo>
                  <a:lnTo>
                    <a:pt x="1452854" y="469658"/>
                  </a:lnTo>
                  <a:lnTo>
                    <a:pt x="1502460" y="472782"/>
                  </a:lnTo>
                  <a:lnTo>
                    <a:pt x="1551914" y="477951"/>
                  </a:lnTo>
                  <a:lnTo>
                    <a:pt x="1601114" y="485127"/>
                  </a:lnTo>
                  <a:lnTo>
                    <a:pt x="1649996" y="494309"/>
                  </a:lnTo>
                  <a:lnTo>
                    <a:pt x="1698472" y="505460"/>
                  </a:lnTo>
                  <a:lnTo>
                    <a:pt x="1746453" y="518566"/>
                  </a:lnTo>
                  <a:lnTo>
                    <a:pt x="1793875" y="533577"/>
                  </a:lnTo>
                  <a:lnTo>
                    <a:pt x="1840636" y="550481"/>
                  </a:lnTo>
                  <a:lnTo>
                    <a:pt x="1886661" y="569252"/>
                  </a:lnTo>
                  <a:lnTo>
                    <a:pt x="1931885" y="589864"/>
                  </a:lnTo>
                  <a:lnTo>
                    <a:pt x="1976208" y="612305"/>
                  </a:lnTo>
                  <a:lnTo>
                    <a:pt x="2019554" y="636524"/>
                  </a:lnTo>
                  <a:lnTo>
                    <a:pt x="2061845" y="662495"/>
                  </a:lnTo>
                  <a:lnTo>
                    <a:pt x="2102993" y="690219"/>
                  </a:lnTo>
                  <a:lnTo>
                    <a:pt x="2241943" y="493052"/>
                  </a:lnTo>
                  <a:close/>
                </a:path>
                <a:path w="2830829" h="2329815">
                  <a:moveTo>
                    <a:pt x="2830538" y="1181658"/>
                  </a:moveTo>
                  <a:lnTo>
                    <a:pt x="2423261" y="657885"/>
                  </a:lnTo>
                  <a:lnTo>
                    <a:pt x="2015985" y="1181658"/>
                  </a:lnTo>
                  <a:lnTo>
                    <a:pt x="2321293" y="1181658"/>
                  </a:lnTo>
                  <a:lnTo>
                    <a:pt x="2333587" y="1232293"/>
                  </a:lnTo>
                  <a:lnTo>
                    <a:pt x="2343708" y="1283360"/>
                  </a:lnTo>
                  <a:lnTo>
                    <a:pt x="2351633" y="1334808"/>
                  </a:lnTo>
                  <a:lnTo>
                    <a:pt x="2357336" y="1386522"/>
                  </a:lnTo>
                  <a:lnTo>
                    <a:pt x="2360765" y="1438440"/>
                  </a:lnTo>
                  <a:lnTo>
                    <a:pt x="2361920" y="1490459"/>
                  </a:lnTo>
                  <a:lnTo>
                    <a:pt x="2360879" y="1540154"/>
                  </a:lnTo>
                  <a:lnTo>
                    <a:pt x="2357755" y="1589760"/>
                  </a:lnTo>
                  <a:lnTo>
                    <a:pt x="2352598" y="1639214"/>
                  </a:lnTo>
                  <a:lnTo>
                    <a:pt x="2345410" y="1688414"/>
                  </a:lnTo>
                  <a:lnTo>
                    <a:pt x="2336228" y="1737296"/>
                  </a:lnTo>
                  <a:lnTo>
                    <a:pt x="2325078" y="1785772"/>
                  </a:lnTo>
                  <a:lnTo>
                    <a:pt x="2311984" y="1833753"/>
                  </a:lnTo>
                  <a:lnTo>
                    <a:pt x="2296960" y="1881174"/>
                  </a:lnTo>
                  <a:lnTo>
                    <a:pt x="2280056" y="1927936"/>
                  </a:lnTo>
                  <a:lnTo>
                    <a:pt x="2261285" y="1973961"/>
                  </a:lnTo>
                  <a:lnTo>
                    <a:pt x="2240673" y="2019185"/>
                  </a:lnTo>
                  <a:lnTo>
                    <a:pt x="2218245" y="2063508"/>
                  </a:lnTo>
                  <a:lnTo>
                    <a:pt x="2194026" y="2106853"/>
                  </a:lnTo>
                  <a:lnTo>
                    <a:pt x="2168042" y="2149144"/>
                  </a:lnTo>
                  <a:lnTo>
                    <a:pt x="2140318" y="2190292"/>
                  </a:lnTo>
                  <a:lnTo>
                    <a:pt x="2337485" y="2329243"/>
                  </a:lnTo>
                  <a:lnTo>
                    <a:pt x="2365692" y="2287752"/>
                  </a:lnTo>
                  <a:lnTo>
                    <a:pt x="2392375" y="2245487"/>
                  </a:lnTo>
                  <a:lnTo>
                    <a:pt x="2417508" y="2202472"/>
                  </a:lnTo>
                  <a:lnTo>
                    <a:pt x="2441105" y="2158758"/>
                  </a:lnTo>
                  <a:lnTo>
                    <a:pt x="2463127" y="2114372"/>
                  </a:lnTo>
                  <a:lnTo>
                    <a:pt x="2483599" y="2069338"/>
                  </a:lnTo>
                  <a:lnTo>
                    <a:pt x="2502484" y="2023694"/>
                  </a:lnTo>
                  <a:lnTo>
                    <a:pt x="2519781" y="1977466"/>
                  </a:lnTo>
                  <a:lnTo>
                    <a:pt x="2535478" y="1930692"/>
                  </a:lnTo>
                  <a:lnTo>
                    <a:pt x="2549575" y="1883410"/>
                  </a:lnTo>
                  <a:lnTo>
                    <a:pt x="2562047" y="1835632"/>
                  </a:lnTo>
                  <a:lnTo>
                    <a:pt x="2572880" y="1787410"/>
                  </a:lnTo>
                  <a:lnTo>
                    <a:pt x="2582087" y="1738782"/>
                  </a:lnTo>
                  <a:lnTo>
                    <a:pt x="2589631" y="1689760"/>
                  </a:lnTo>
                  <a:lnTo>
                    <a:pt x="2595524" y="1640382"/>
                  </a:lnTo>
                  <a:lnTo>
                    <a:pt x="2599740" y="1590687"/>
                  </a:lnTo>
                  <a:lnTo>
                    <a:pt x="2602280" y="1540700"/>
                  </a:lnTo>
                  <a:lnTo>
                    <a:pt x="2603131" y="1490433"/>
                  </a:lnTo>
                  <a:lnTo>
                    <a:pt x="2602192" y="1438579"/>
                  </a:lnTo>
                  <a:lnTo>
                    <a:pt x="2599359" y="1386801"/>
                  </a:lnTo>
                  <a:lnTo>
                    <a:pt x="2594648" y="1335163"/>
                  </a:lnTo>
                  <a:lnTo>
                    <a:pt x="2588095" y="1283716"/>
                  </a:lnTo>
                  <a:lnTo>
                    <a:pt x="2579713" y="1232535"/>
                  </a:lnTo>
                  <a:lnTo>
                    <a:pt x="2569502" y="1181658"/>
                  </a:lnTo>
                  <a:lnTo>
                    <a:pt x="2830538" y="1181658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647178" y="4724578"/>
              <a:ext cx="762635" cy="1050925"/>
            </a:xfrm>
            <a:custGeom>
              <a:avLst/>
              <a:gdLst/>
              <a:ahLst/>
              <a:cxnLst/>
              <a:rect l="l" t="t" r="r" b="b"/>
              <a:pathLst>
                <a:path w="762634" h="1050925">
                  <a:moveTo>
                    <a:pt x="0" y="1050302"/>
                  </a:moveTo>
                  <a:lnTo>
                    <a:pt x="762304" y="1050302"/>
                  </a:lnTo>
                  <a:lnTo>
                    <a:pt x="762304" y="0"/>
                  </a:lnTo>
                  <a:lnTo>
                    <a:pt x="0" y="0"/>
                  </a:lnTo>
                  <a:lnTo>
                    <a:pt x="0" y="1050302"/>
                  </a:lnTo>
                  <a:close/>
                </a:path>
              </a:pathLst>
            </a:custGeom>
            <a:ln w="3175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523773" y="0"/>
                  </a:move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48" y="227406"/>
                  </a:ln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1147584" y="0"/>
                  </a:move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809" y="587146"/>
                  </a:ln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838809" y="587146"/>
                  </a:move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784" y="58714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832548" y="227406"/>
                  </a:move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73" y="22740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7006994" y="3010768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93052" y="0"/>
                  </a:move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809"/>
                  </a:ln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7006676" y="3000610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227406" y="838809"/>
                  </a:move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784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07276" y="0"/>
                  </a:move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48"/>
                  </a:ln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587146" y="832548"/>
                  </a:move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73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4" name="Image 9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852" y="2191563"/>
            <a:ext cx="2830246" cy="4341053"/>
          </a:xfrm>
          <a:prstGeom prst="rect">
            <a:avLst/>
          </a:prstGeom>
        </p:spPr>
      </p:pic>
      <p:sp>
        <p:nvSpPr>
          <p:cNvPr id="975" name="object 936"/>
          <p:cNvSpPr txBox="1"/>
          <p:nvPr/>
        </p:nvSpPr>
        <p:spPr>
          <a:xfrm>
            <a:off x="1350637" y="2945880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50495" algn="r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esse locale 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0" name="object 26"/>
          <p:cNvSpPr txBox="1"/>
          <p:nvPr/>
        </p:nvSpPr>
        <p:spPr>
          <a:xfrm>
            <a:off x="1221921" y="834806"/>
            <a:ext cx="5954395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5" dirty="0" err="1">
                <a:solidFill>
                  <a:srgbClr val="231F20"/>
                </a:solidFill>
                <a:latin typeface="Mont-Book"/>
                <a:cs typeface="Mont-Book"/>
              </a:rPr>
              <a:t>Partagez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dirty="0" smtClean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600" spc="-10" dirty="0" smtClean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,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Mont-Book"/>
                <a:cs typeface="Mont-Book"/>
              </a:rPr>
              <a:t>diffusez</a:t>
            </a: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image 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6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>
                <a:solidFill>
                  <a:srgbClr val="231F20"/>
                </a:solidFill>
                <a:latin typeface="Mont-Book"/>
                <a:cs typeface="Mont-Book"/>
              </a:rPr>
              <a:t>travaillez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600" spc="-20" dirty="0" err="1" smtClean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 smtClean="0">
                <a:solidFill>
                  <a:srgbClr val="231F20"/>
                </a:solidFill>
                <a:latin typeface="Mont-Book"/>
                <a:cs typeface="Mont-Book"/>
              </a:rPr>
              <a:t>notoriété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91" name="object 10"/>
          <p:cNvGrpSpPr/>
          <p:nvPr/>
        </p:nvGrpSpPr>
        <p:grpSpPr>
          <a:xfrm>
            <a:off x="2051210" y="2290466"/>
            <a:ext cx="2168525" cy="21590"/>
            <a:chOff x="2051210" y="1999437"/>
            <a:chExt cx="2168525" cy="21590"/>
          </a:xfrm>
        </p:grpSpPr>
        <p:sp>
          <p:nvSpPr>
            <p:cNvPr id="92" name="object 11"/>
            <p:cNvSpPr/>
            <p:nvPr/>
          </p:nvSpPr>
          <p:spPr>
            <a:xfrm>
              <a:off x="2103920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"/>
            <p:cNvSpPr/>
            <p:nvPr/>
          </p:nvSpPr>
          <p:spPr>
            <a:xfrm>
              <a:off x="2051202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19"/>
          <p:cNvGrpSpPr/>
          <p:nvPr/>
        </p:nvGrpSpPr>
        <p:grpSpPr>
          <a:xfrm>
            <a:off x="1680245" y="1622423"/>
            <a:ext cx="881380" cy="739775"/>
            <a:chOff x="1680245" y="1389357"/>
            <a:chExt cx="881380" cy="739775"/>
          </a:xfrm>
        </p:grpSpPr>
        <p:sp>
          <p:nvSpPr>
            <p:cNvPr id="95" name="object 20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1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2"/>
            <p:cNvSpPr/>
            <p:nvPr/>
          </p:nvSpPr>
          <p:spPr>
            <a:xfrm>
              <a:off x="1680235" y="1623110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34"/>
          <p:cNvSpPr txBox="1"/>
          <p:nvPr/>
        </p:nvSpPr>
        <p:spPr>
          <a:xfrm>
            <a:off x="2639679" y="1567015"/>
            <a:ext cx="1953895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Raconter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99" name="object 35"/>
          <p:cNvSpPr txBox="1"/>
          <p:nvPr/>
        </p:nvSpPr>
        <p:spPr>
          <a:xfrm>
            <a:off x="2639679" y="1763357"/>
            <a:ext cx="1666239" cy="43281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fierté</a:t>
            </a:r>
            <a:r>
              <a:rPr lang="fr-BE" sz="1300" spc="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smtClean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ambassadeurs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100" name="object 36"/>
          <p:cNvGrpSpPr/>
          <p:nvPr/>
        </p:nvGrpSpPr>
        <p:grpSpPr>
          <a:xfrm>
            <a:off x="2000796" y="1699573"/>
            <a:ext cx="441959" cy="548640"/>
            <a:chOff x="2000796" y="1466507"/>
            <a:chExt cx="441959" cy="548640"/>
          </a:xfrm>
        </p:grpSpPr>
        <p:sp>
          <p:nvSpPr>
            <p:cNvPr id="101" name="object 37"/>
            <p:cNvSpPr/>
            <p:nvPr/>
          </p:nvSpPr>
          <p:spPr>
            <a:xfrm>
              <a:off x="2132699" y="1466507"/>
              <a:ext cx="296545" cy="412115"/>
            </a:xfrm>
            <a:custGeom>
              <a:avLst/>
              <a:gdLst/>
              <a:ahLst/>
              <a:cxnLst/>
              <a:rect l="l" t="t" r="r" b="b"/>
              <a:pathLst>
                <a:path w="296544" h="412114">
                  <a:moveTo>
                    <a:pt x="0" y="0"/>
                  </a:moveTo>
                  <a:lnTo>
                    <a:pt x="8511" y="94314"/>
                  </a:lnTo>
                  <a:lnTo>
                    <a:pt x="55779" y="176964"/>
                  </a:lnTo>
                  <a:lnTo>
                    <a:pt x="108536" y="235608"/>
                  </a:lnTo>
                  <a:lnTo>
                    <a:pt x="138556" y="261975"/>
                  </a:lnTo>
                  <a:lnTo>
                    <a:pt x="146938" y="269062"/>
                  </a:lnTo>
                  <a:lnTo>
                    <a:pt x="155600" y="272536"/>
                  </a:lnTo>
                  <a:lnTo>
                    <a:pt x="167905" y="276540"/>
                  </a:lnTo>
                  <a:lnTo>
                    <a:pt x="174015" y="280504"/>
                  </a:lnTo>
                  <a:lnTo>
                    <a:pt x="164096" y="283857"/>
                  </a:lnTo>
                  <a:lnTo>
                    <a:pt x="148229" y="293209"/>
                  </a:lnTo>
                  <a:lnTo>
                    <a:pt x="159567" y="310752"/>
                  </a:lnTo>
                  <a:lnTo>
                    <a:pt x="188528" y="333922"/>
                  </a:lnTo>
                  <a:lnTo>
                    <a:pt x="225530" y="360154"/>
                  </a:lnTo>
                  <a:lnTo>
                    <a:pt x="260992" y="386883"/>
                  </a:lnTo>
                  <a:lnTo>
                    <a:pt x="285330" y="411543"/>
                  </a:lnTo>
                  <a:lnTo>
                    <a:pt x="296303" y="411543"/>
                  </a:lnTo>
                  <a:lnTo>
                    <a:pt x="274596" y="268871"/>
                  </a:lnTo>
                  <a:lnTo>
                    <a:pt x="243255" y="268871"/>
                  </a:lnTo>
                  <a:lnTo>
                    <a:pt x="226796" y="203034"/>
                  </a:lnTo>
                  <a:lnTo>
                    <a:pt x="171810" y="103150"/>
                  </a:lnTo>
                  <a:lnTo>
                    <a:pt x="129857" y="48706"/>
                  </a:lnTo>
                  <a:lnTo>
                    <a:pt x="79674" y="20667"/>
                  </a:lnTo>
                  <a:lnTo>
                    <a:pt x="0" y="0"/>
                  </a:lnTo>
                  <a:close/>
                </a:path>
                <a:path w="296544" h="412114">
                  <a:moveTo>
                    <a:pt x="270700" y="243268"/>
                  </a:moveTo>
                  <a:lnTo>
                    <a:pt x="243255" y="268871"/>
                  </a:lnTo>
                  <a:lnTo>
                    <a:pt x="274596" y="268871"/>
                  </a:lnTo>
                  <a:lnTo>
                    <a:pt x="270700" y="2432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8"/>
            <p:cNvSpPr/>
            <p:nvPr/>
          </p:nvSpPr>
          <p:spPr>
            <a:xfrm>
              <a:off x="2009171" y="1892313"/>
              <a:ext cx="396875" cy="114300"/>
            </a:xfrm>
            <a:custGeom>
              <a:avLst/>
              <a:gdLst/>
              <a:ahLst/>
              <a:cxnLst/>
              <a:rect l="l" t="t" r="r" b="b"/>
              <a:pathLst>
                <a:path w="396875" h="114300">
                  <a:moveTo>
                    <a:pt x="396379" y="0"/>
                  </a:moveTo>
                  <a:lnTo>
                    <a:pt x="143857" y="22324"/>
                  </a:lnTo>
                  <a:lnTo>
                    <a:pt x="31745" y="36193"/>
                  </a:lnTo>
                  <a:lnTo>
                    <a:pt x="34897" y="47393"/>
                  </a:lnTo>
                  <a:lnTo>
                    <a:pt x="128168" y="61709"/>
                  </a:lnTo>
                  <a:lnTo>
                    <a:pt x="177064" y="69751"/>
                  </a:lnTo>
                  <a:lnTo>
                    <a:pt x="208672" y="77872"/>
                  </a:lnTo>
                  <a:lnTo>
                    <a:pt x="223635" y="85797"/>
                  </a:lnTo>
                  <a:lnTo>
                    <a:pt x="222600" y="93254"/>
                  </a:lnTo>
                  <a:lnTo>
                    <a:pt x="206210" y="99968"/>
                  </a:lnTo>
                  <a:lnTo>
                    <a:pt x="175110" y="105667"/>
                  </a:lnTo>
                  <a:lnTo>
                    <a:pt x="129945" y="110076"/>
                  </a:lnTo>
                  <a:lnTo>
                    <a:pt x="71360" y="112922"/>
                  </a:lnTo>
                  <a:lnTo>
                    <a:pt x="0" y="113931"/>
                  </a:lnTo>
                </a:path>
              </a:pathLst>
            </a:custGeom>
            <a:ln w="16751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9"/>
            <p:cNvSpPr/>
            <p:nvPr/>
          </p:nvSpPr>
          <p:spPr>
            <a:xfrm>
              <a:off x="2167505" y="1515671"/>
              <a:ext cx="267970" cy="372745"/>
            </a:xfrm>
            <a:custGeom>
              <a:avLst/>
              <a:gdLst/>
              <a:ahLst/>
              <a:cxnLst/>
              <a:rect l="l" t="t" r="r" b="b"/>
              <a:pathLst>
                <a:path w="267969" h="372744">
                  <a:moveTo>
                    <a:pt x="0" y="0"/>
                  </a:moveTo>
                  <a:lnTo>
                    <a:pt x="267601" y="372529"/>
                  </a:lnTo>
                </a:path>
              </a:pathLst>
            </a:custGeom>
            <a:ln w="14478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1" name="object 9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13096" y="5350491"/>
            <a:ext cx="762304" cy="1050309"/>
          </a:xfrm>
          <a:prstGeom prst="rect">
            <a:avLst/>
          </a:prstGeom>
        </p:spPr>
      </p:pic>
      <p:pic>
        <p:nvPicPr>
          <p:cNvPr id="112" name="object 9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45144" y="5171488"/>
            <a:ext cx="581037" cy="1157507"/>
          </a:xfrm>
          <a:prstGeom prst="rect">
            <a:avLst/>
          </a:prstGeom>
        </p:spPr>
      </p:pic>
      <p:sp>
        <p:nvSpPr>
          <p:cNvPr id="113" name="object 963"/>
          <p:cNvSpPr/>
          <p:nvPr/>
        </p:nvSpPr>
        <p:spPr>
          <a:xfrm>
            <a:off x="6901545" y="5326165"/>
            <a:ext cx="461645" cy="860425"/>
          </a:xfrm>
          <a:custGeom>
            <a:avLst/>
            <a:gdLst/>
            <a:ahLst/>
            <a:cxnLst/>
            <a:rect l="l" t="t" r="r" b="b"/>
            <a:pathLst>
              <a:path w="461645" h="860425">
                <a:moveTo>
                  <a:pt x="461187" y="0"/>
                </a:moveTo>
                <a:lnTo>
                  <a:pt x="0" y="0"/>
                </a:lnTo>
                <a:lnTo>
                  <a:pt x="0" y="859828"/>
                </a:lnTo>
                <a:lnTo>
                  <a:pt x="461187" y="859828"/>
                </a:lnTo>
                <a:lnTo>
                  <a:pt x="461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96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01548" y="5436857"/>
            <a:ext cx="461186" cy="522623"/>
          </a:xfrm>
          <a:prstGeom prst="rect">
            <a:avLst/>
          </a:prstGeom>
        </p:spPr>
      </p:pic>
      <p:pic>
        <p:nvPicPr>
          <p:cNvPr id="115" name="object 9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35824" y="4522386"/>
            <a:ext cx="2444369" cy="15926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96691" y="5755090"/>
            <a:ext cx="1168269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ts val="1100"/>
              </a:lnSpc>
              <a:spcBef>
                <a:spcPts val="219"/>
              </a:spcBef>
            </a:pPr>
            <a:r>
              <a:rPr lang="fr-BE" sz="1000" spc="-5" dirty="0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lang="fr-BE"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dirty="0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lang="fr-BE" sz="1000" dirty="0">
              <a:solidFill>
                <a:prstClr val="black"/>
              </a:solidFill>
              <a:latin typeface="Mont-Book"/>
              <a:cs typeface="Mont-Book"/>
            </a:endParaRPr>
          </a:p>
        </p:txBody>
      </p:sp>
    </p:spTree>
    <p:extLst>
      <p:ext uri="{BB962C8B-B14F-4D97-AF65-F5344CB8AC3E}">
        <p14:creationId xmlns:p14="http://schemas.microsoft.com/office/powerpoint/2010/main" val="374635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323025"/>
              <a:ext cx="199275" cy="1908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272" y="679475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133" y="558101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741870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16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chemeClr val="tx1"/>
                </a:solidFill>
                <a:latin typeface="Mont-Book"/>
              </a:rPr>
              <a:t>B</a:t>
            </a:r>
            <a:r>
              <a:rPr sz="3000" spc="-30" dirty="0">
                <a:solidFill>
                  <a:schemeClr val="tx1"/>
                </a:solidFill>
                <a:latin typeface="Mont-Book"/>
              </a:rPr>
              <a:t>r</a:t>
            </a:r>
            <a:r>
              <a:rPr sz="3000" dirty="0">
                <a:solidFill>
                  <a:schemeClr val="tx1"/>
                </a:solidFill>
                <a:latin typeface="Mont-Book"/>
              </a:rPr>
              <a:t>anding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>
            <p:extLst/>
          </p:nvPr>
        </p:nvGraphicFramePr>
        <p:xfrm>
          <a:off x="1618489" y="1375692"/>
          <a:ext cx="8105775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marL="1356360" marR="48260" indent="116839" algn="r">
                        <a:lnSpc>
                          <a:spcPts val="1220"/>
                        </a:lnSpc>
                        <a:spcBef>
                          <a:spcPts val="10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hébergement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sz="11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article </a:t>
                      </a:r>
                      <a:r>
                        <a:rPr sz="11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+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Banner 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100K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imp</a:t>
                      </a:r>
                      <a:r>
                        <a:rPr sz="1100" b="1" spc="-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r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essions</a:t>
                      </a: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1269205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Lesoir.be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Boost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lang="fr-FR"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 </a:t>
                      </a:r>
                      <a:r>
                        <a:rPr lang="fr-FR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contenus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lang="fr-B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b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References.be</a:t>
                      </a:r>
                      <a:endParaRPr lang="fr-BE" sz="1100" dirty="0" smtClean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/>
                      </a:r>
                      <a:b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10209" marR="374015" indent="-29209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</a:t>
                      </a:r>
                      <a:r>
                        <a:rPr sz="1400" b="1" spc="-2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(article)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797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209391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4986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120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71475">
                        <a:lnSpc>
                          <a:spcPts val="116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(sans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print)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083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4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7Dimanche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5646565" y="4399427"/>
            <a:ext cx="273050" cy="273050"/>
            <a:chOff x="5732367" y="3785457"/>
            <a:chExt cx="273050" cy="273050"/>
          </a:xfrm>
        </p:grpSpPr>
        <p:sp>
          <p:nvSpPr>
            <p:cNvPr id="19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57498" y="2000615"/>
            <a:ext cx="273050" cy="273050"/>
            <a:chOff x="5732367" y="2627280"/>
            <a:chExt cx="273050" cy="273050"/>
          </a:xfrm>
        </p:grpSpPr>
        <p:sp>
          <p:nvSpPr>
            <p:cNvPr id="10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232658" y="1997142"/>
            <a:ext cx="273050" cy="273050"/>
            <a:chOff x="7285183" y="2627280"/>
            <a:chExt cx="273050" cy="273050"/>
          </a:xfrm>
        </p:grpSpPr>
        <p:sp>
          <p:nvSpPr>
            <p:cNvPr id="13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767887" y="1993669"/>
            <a:ext cx="273050" cy="273050"/>
            <a:chOff x="8838012" y="2627280"/>
            <a:chExt cx="273050" cy="273050"/>
          </a:xfrm>
        </p:grpSpPr>
        <p:sp>
          <p:nvSpPr>
            <p:cNvPr id="16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0" name="object 9"/>
          <p:cNvGrpSpPr/>
          <p:nvPr/>
        </p:nvGrpSpPr>
        <p:grpSpPr>
          <a:xfrm>
            <a:off x="5654024" y="3141655"/>
            <a:ext cx="273050" cy="273050"/>
            <a:chOff x="5732367" y="2627280"/>
            <a:chExt cx="273050" cy="273050"/>
          </a:xfrm>
        </p:grpSpPr>
        <p:sp>
          <p:nvSpPr>
            <p:cNvPr id="31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3" name="object 12"/>
          <p:cNvGrpSpPr/>
          <p:nvPr/>
        </p:nvGrpSpPr>
        <p:grpSpPr>
          <a:xfrm>
            <a:off x="7222827" y="3148640"/>
            <a:ext cx="273050" cy="273050"/>
            <a:chOff x="7285183" y="2627280"/>
            <a:chExt cx="273050" cy="273050"/>
          </a:xfrm>
        </p:grpSpPr>
        <p:sp>
          <p:nvSpPr>
            <p:cNvPr id="34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6" name="object 15"/>
          <p:cNvGrpSpPr/>
          <p:nvPr/>
        </p:nvGrpSpPr>
        <p:grpSpPr>
          <a:xfrm>
            <a:off x="8758056" y="3145167"/>
            <a:ext cx="273050" cy="273050"/>
            <a:chOff x="8838012" y="2627280"/>
            <a:chExt cx="273050" cy="273050"/>
          </a:xfrm>
        </p:grpSpPr>
        <p:sp>
          <p:nvSpPr>
            <p:cNvPr id="37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sp>
        <p:nvSpPr>
          <p:cNvPr id="43" name="object 26"/>
          <p:cNvSpPr txBox="1"/>
          <p:nvPr/>
        </p:nvSpPr>
        <p:spPr>
          <a:xfrm>
            <a:off x="1584553" y="3132104"/>
            <a:ext cx="330860" cy="2023244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5" dirty="0" err="1" smtClean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lang="fr-BE" sz="2150" b="1" spc="5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360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 dirty="0">
              <a:latin typeface="Mont"/>
              <a:cs typeface="Mont"/>
            </a:endParaRPr>
          </a:p>
        </p:txBody>
      </p:sp>
      <p:grpSp>
        <p:nvGrpSpPr>
          <p:cNvPr id="44" name="object 9"/>
          <p:cNvGrpSpPr/>
          <p:nvPr/>
        </p:nvGrpSpPr>
        <p:grpSpPr>
          <a:xfrm>
            <a:off x="5650550" y="3623557"/>
            <a:ext cx="273050" cy="273050"/>
            <a:chOff x="5732367" y="2627280"/>
            <a:chExt cx="273050" cy="273050"/>
          </a:xfrm>
        </p:grpSpPr>
        <p:sp>
          <p:nvSpPr>
            <p:cNvPr id="45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7" name="object 12"/>
          <p:cNvGrpSpPr/>
          <p:nvPr/>
        </p:nvGrpSpPr>
        <p:grpSpPr>
          <a:xfrm>
            <a:off x="7219353" y="3630542"/>
            <a:ext cx="273050" cy="273050"/>
            <a:chOff x="7285183" y="2627280"/>
            <a:chExt cx="273050" cy="273050"/>
          </a:xfrm>
        </p:grpSpPr>
        <p:sp>
          <p:nvSpPr>
            <p:cNvPr id="48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0" name="object 15"/>
          <p:cNvGrpSpPr/>
          <p:nvPr/>
        </p:nvGrpSpPr>
        <p:grpSpPr>
          <a:xfrm>
            <a:off x="8754582" y="3627069"/>
            <a:ext cx="273050" cy="273050"/>
            <a:chOff x="8838012" y="2627280"/>
            <a:chExt cx="273050" cy="273050"/>
          </a:xfrm>
        </p:grpSpPr>
        <p:sp>
          <p:nvSpPr>
            <p:cNvPr id="51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3" name="object 18"/>
          <p:cNvGrpSpPr/>
          <p:nvPr/>
        </p:nvGrpSpPr>
        <p:grpSpPr>
          <a:xfrm>
            <a:off x="5667057" y="5862920"/>
            <a:ext cx="273050" cy="273050"/>
            <a:chOff x="5732367" y="3785457"/>
            <a:chExt cx="273050" cy="273050"/>
          </a:xfrm>
        </p:grpSpPr>
        <p:sp>
          <p:nvSpPr>
            <p:cNvPr id="54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48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1235</Words>
  <Application>Microsoft Office PowerPoint</Application>
  <PresentationFormat>Personnalisé</PresentationFormat>
  <Paragraphs>297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 Narrow</vt:lpstr>
      <vt:lpstr>Calibri</vt:lpstr>
      <vt:lpstr>Mont</vt:lpstr>
      <vt:lpstr>Mont-Book</vt:lpstr>
      <vt:lpstr>Mont-Heavy</vt:lpstr>
      <vt:lpstr>Mont-SemiBold</vt:lpstr>
      <vt:lpstr>Symbol</vt:lpstr>
      <vt:lpstr>Times New Roman</vt:lpstr>
      <vt:lpstr>Office Theme</vt:lpstr>
      <vt:lpstr>Focus métier &amp; secteur </vt:lpstr>
      <vt:lpstr>Contexte</vt:lpstr>
      <vt:lpstr>Audience</vt:lpstr>
      <vt:lpstr>La cible</vt:lpstr>
      <vt:lpstr>Objectifs</vt:lpstr>
      <vt:lpstr>Recrutement</vt:lpstr>
      <vt:lpstr>Recrutement</vt:lpstr>
      <vt:lpstr>Branding</vt:lpstr>
      <vt:lpstr>Branding</vt:lpstr>
      <vt:lpstr>Formation</vt:lpstr>
      <vt:lpstr>Formation</vt:lpstr>
      <vt:lpstr>Un coup de boost ?</vt:lpstr>
      <vt:lpstr>Présentation PowerPoint</vt:lpstr>
      <vt:lpstr>Un conseil ? Contactez-nous ! +32 2 225 56 45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SABBAGH Nicolas</dc:creator>
  <cp:lastModifiedBy>TATON Alizee</cp:lastModifiedBy>
  <cp:revision>46</cp:revision>
  <dcterms:created xsi:type="dcterms:W3CDTF">2021-12-28T14:28:16Z</dcterms:created>
  <dcterms:modified xsi:type="dcterms:W3CDTF">2022-03-22T16:04:59Z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2021-12-28T00:00:00Z</vt:filetime>
  </property>
</Properties>
</file>