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4.jpg" ContentType="image/jpg"/>
  <Override PartName="/ppt/media/image58.jpg" ContentType="image/jpg"/>
  <Override PartName="/ppt/media/image60.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8" r:id="rId2"/>
    <p:sldId id="276" r:id="rId3"/>
    <p:sldId id="277" r:id="rId4"/>
    <p:sldId id="279" r:id="rId5"/>
    <p:sldId id="267" r:id="rId6"/>
    <p:sldId id="268" r:id="rId7"/>
    <p:sldId id="269" r:id="rId8"/>
    <p:sldId id="274" r:id="rId9"/>
    <p:sldId id="275" r:id="rId10"/>
    <p:sldId id="272" r:id="rId11"/>
    <p:sldId id="273" r:id="rId12"/>
    <p:sldId id="280" r:id="rId13"/>
    <p:sldId id="281" r:id="rId14"/>
    <p:sldId id="282" r:id="rId15"/>
    <p:sldId id="283" r:id="rId16"/>
    <p:sldId id="284" r:id="rId17"/>
  </p:sldIdLst>
  <p:sldSz cx="10795000" cy="6858000"/>
  <p:notesSz cx="10795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2" autoAdjust="0"/>
    <p:restoredTop sz="94694"/>
  </p:normalViewPr>
  <p:slideViewPr>
    <p:cSldViewPr>
      <p:cViewPr varScale="1">
        <p:scale>
          <a:sx n="105" d="100"/>
          <a:sy n="105" d="100"/>
        </p:scale>
        <p:origin x="99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78363" cy="3444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6115050" y="0"/>
            <a:ext cx="4676775" cy="344488"/>
          </a:xfrm>
          <a:prstGeom prst="rect">
            <a:avLst/>
          </a:prstGeom>
        </p:spPr>
        <p:txBody>
          <a:bodyPr vert="horz" lIns="91440" tIns="45720" rIns="91440" bIns="45720" rtlCol="0"/>
          <a:lstStyle>
            <a:lvl1pPr algn="r">
              <a:defRPr sz="1200"/>
            </a:lvl1pPr>
          </a:lstStyle>
          <a:p>
            <a:fld id="{CAE00438-24AE-47FE-8EF8-A504E0B79EDE}" type="datetimeFigureOut">
              <a:rPr lang="fr-BE" smtClean="0"/>
              <a:t>23-05-22</a:t>
            </a:fld>
            <a:endParaRPr lang="fr-BE"/>
          </a:p>
        </p:txBody>
      </p:sp>
      <p:sp>
        <p:nvSpPr>
          <p:cNvPr id="4" name="Espace réservé de l'image des diapositives 3"/>
          <p:cNvSpPr>
            <a:spLocks noGrp="1" noRot="1" noChangeAspect="1"/>
          </p:cNvSpPr>
          <p:nvPr>
            <p:ph type="sldImg" idx="2"/>
          </p:nvPr>
        </p:nvSpPr>
        <p:spPr>
          <a:xfrm>
            <a:off x="3575050" y="857250"/>
            <a:ext cx="3644900" cy="231457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1079500" y="3300413"/>
            <a:ext cx="8636000" cy="270033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6513513"/>
            <a:ext cx="4678363" cy="3444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6115050" y="6513513"/>
            <a:ext cx="4676775" cy="344487"/>
          </a:xfrm>
          <a:prstGeom prst="rect">
            <a:avLst/>
          </a:prstGeom>
        </p:spPr>
        <p:txBody>
          <a:bodyPr vert="horz" lIns="91440" tIns="45720" rIns="91440" bIns="45720" rtlCol="0" anchor="b"/>
          <a:lstStyle>
            <a:lvl1pPr algn="r">
              <a:defRPr sz="1200"/>
            </a:lvl1pPr>
          </a:lstStyle>
          <a:p>
            <a:fld id="{ECAAC75C-488B-430D-9173-AE0CEED8E8E8}" type="slidenum">
              <a:rPr lang="fr-BE" smtClean="0"/>
              <a:t>‹N°›</a:t>
            </a:fld>
            <a:endParaRPr lang="fr-BE"/>
          </a:p>
        </p:txBody>
      </p:sp>
    </p:spTree>
    <p:extLst>
      <p:ext uri="{BB962C8B-B14F-4D97-AF65-F5344CB8AC3E}">
        <p14:creationId xmlns:p14="http://schemas.microsoft.com/office/powerpoint/2010/main" val="169572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BE89FC28-F224-4C2E-A7C3-517D142013E7}" type="slidenum">
              <a:rPr lang="fr-BE" smtClean="0"/>
              <a:t>4</a:t>
            </a:fld>
            <a:endParaRPr lang="fr-BE"/>
          </a:p>
        </p:txBody>
      </p:sp>
    </p:spTree>
    <p:extLst>
      <p:ext uri="{BB962C8B-B14F-4D97-AF65-F5344CB8AC3E}">
        <p14:creationId xmlns:p14="http://schemas.microsoft.com/office/powerpoint/2010/main" val="137116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AAC75C-488B-430D-9173-AE0CEED8E8E8}" type="slidenum">
              <a:rPr lang="fr-BE" smtClean="0"/>
              <a:t>8</a:t>
            </a:fld>
            <a:endParaRPr lang="fr-BE"/>
          </a:p>
        </p:txBody>
      </p:sp>
    </p:spTree>
    <p:extLst>
      <p:ext uri="{BB962C8B-B14F-4D97-AF65-F5344CB8AC3E}">
        <p14:creationId xmlns:p14="http://schemas.microsoft.com/office/powerpoint/2010/main" val="117348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0101" y="2125980"/>
            <a:ext cx="918114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0202" y="3840480"/>
            <a:ext cx="75609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79997" y="0"/>
            <a:ext cx="3240405" cy="900430"/>
          </a:xfrm>
          <a:custGeom>
            <a:avLst/>
            <a:gdLst/>
            <a:ahLst/>
            <a:cxnLst/>
            <a:rect l="l" t="t" r="r" b="b"/>
            <a:pathLst>
              <a:path w="3240404" h="900430">
                <a:moveTo>
                  <a:pt x="3239998" y="0"/>
                </a:moveTo>
                <a:lnTo>
                  <a:pt x="0" y="0"/>
                </a:lnTo>
                <a:lnTo>
                  <a:pt x="0" y="899998"/>
                </a:lnTo>
                <a:lnTo>
                  <a:pt x="3239998" y="899998"/>
                </a:lnTo>
                <a:lnTo>
                  <a:pt x="3239998" y="0"/>
                </a:lnTo>
                <a:close/>
              </a:path>
            </a:pathLst>
          </a:custGeom>
          <a:solidFill>
            <a:srgbClr val="00AEEF"/>
          </a:solidFill>
        </p:spPr>
        <p:txBody>
          <a:bodyPr wrap="square" lIns="0" tIns="0" rIns="0" bIns="0" rtlCol="0"/>
          <a:lstStyle/>
          <a:p>
            <a:endParaRPr/>
          </a:p>
        </p:txBody>
      </p:sp>
      <p:sp>
        <p:nvSpPr>
          <p:cNvPr id="17" name="bg object 17"/>
          <p:cNvSpPr/>
          <p:nvPr/>
        </p:nvSpPr>
        <p:spPr>
          <a:xfrm>
            <a:off x="6990217" y="135825"/>
            <a:ext cx="2219325" cy="349885"/>
          </a:xfrm>
          <a:custGeom>
            <a:avLst/>
            <a:gdLst/>
            <a:ahLst/>
            <a:cxnLst/>
            <a:rect l="l" t="t" r="r" b="b"/>
            <a:pathLst>
              <a:path w="2219325" h="349884">
                <a:moveTo>
                  <a:pt x="93586" y="43789"/>
                </a:moveTo>
                <a:lnTo>
                  <a:pt x="0" y="43789"/>
                </a:lnTo>
                <a:lnTo>
                  <a:pt x="0" y="341795"/>
                </a:lnTo>
                <a:lnTo>
                  <a:pt x="72301" y="341795"/>
                </a:lnTo>
                <a:lnTo>
                  <a:pt x="72301" y="245287"/>
                </a:lnTo>
                <a:lnTo>
                  <a:pt x="151147" y="245287"/>
                </a:lnTo>
                <a:lnTo>
                  <a:pt x="147256" y="240372"/>
                </a:lnTo>
                <a:lnTo>
                  <a:pt x="177658" y="229482"/>
                </a:lnTo>
                <a:lnTo>
                  <a:pt x="200871" y="209210"/>
                </a:lnTo>
                <a:lnTo>
                  <a:pt x="209161" y="193459"/>
                </a:lnTo>
                <a:lnTo>
                  <a:pt x="72301" y="193459"/>
                </a:lnTo>
                <a:lnTo>
                  <a:pt x="72301" y="110807"/>
                </a:lnTo>
                <a:lnTo>
                  <a:pt x="214437" y="110807"/>
                </a:lnTo>
                <a:lnTo>
                  <a:pt x="211191" y="100864"/>
                </a:lnTo>
                <a:lnTo>
                  <a:pt x="184518" y="65239"/>
                </a:lnTo>
                <a:lnTo>
                  <a:pt x="150029" y="48309"/>
                </a:lnTo>
                <a:lnTo>
                  <a:pt x="125759" y="44814"/>
                </a:lnTo>
                <a:lnTo>
                  <a:pt x="93586" y="43789"/>
                </a:lnTo>
                <a:close/>
              </a:path>
              <a:path w="2219325" h="349884">
                <a:moveTo>
                  <a:pt x="151147" y="245287"/>
                </a:moveTo>
                <a:lnTo>
                  <a:pt x="72301" y="245287"/>
                </a:lnTo>
                <a:lnTo>
                  <a:pt x="141058" y="341795"/>
                </a:lnTo>
                <a:lnTo>
                  <a:pt x="227558" y="341795"/>
                </a:lnTo>
                <a:lnTo>
                  <a:pt x="151147" y="245287"/>
                </a:lnTo>
                <a:close/>
              </a:path>
              <a:path w="2219325" h="349884">
                <a:moveTo>
                  <a:pt x="214437" y="110807"/>
                </a:moveTo>
                <a:lnTo>
                  <a:pt x="99796" y="110807"/>
                </a:lnTo>
                <a:lnTo>
                  <a:pt x="120890" y="113460"/>
                </a:lnTo>
                <a:lnTo>
                  <a:pt x="136166" y="121307"/>
                </a:lnTo>
                <a:lnTo>
                  <a:pt x="145455" y="134178"/>
                </a:lnTo>
                <a:lnTo>
                  <a:pt x="148590" y="151904"/>
                </a:lnTo>
                <a:lnTo>
                  <a:pt x="145193" y="169332"/>
                </a:lnTo>
                <a:lnTo>
                  <a:pt x="135393" y="182402"/>
                </a:lnTo>
                <a:lnTo>
                  <a:pt x="119770" y="190611"/>
                </a:lnTo>
                <a:lnTo>
                  <a:pt x="98907" y="193459"/>
                </a:lnTo>
                <a:lnTo>
                  <a:pt x="209161" y="193459"/>
                </a:lnTo>
                <a:lnTo>
                  <a:pt x="215684" y="181065"/>
                </a:lnTo>
                <a:lnTo>
                  <a:pt x="220891" y="146558"/>
                </a:lnTo>
                <a:lnTo>
                  <a:pt x="218390" y="122913"/>
                </a:lnTo>
                <a:lnTo>
                  <a:pt x="214437" y="110807"/>
                </a:lnTo>
                <a:close/>
              </a:path>
              <a:path w="2219325" h="349884">
                <a:moveTo>
                  <a:pt x="358800" y="110807"/>
                </a:moveTo>
                <a:lnTo>
                  <a:pt x="314089" y="120216"/>
                </a:lnTo>
                <a:lnTo>
                  <a:pt x="277574" y="145878"/>
                </a:lnTo>
                <a:lnTo>
                  <a:pt x="252956" y="183936"/>
                </a:lnTo>
                <a:lnTo>
                  <a:pt x="243928" y="230543"/>
                </a:lnTo>
                <a:lnTo>
                  <a:pt x="253005" y="277386"/>
                </a:lnTo>
                <a:lnTo>
                  <a:pt x="277963" y="315098"/>
                </a:lnTo>
                <a:lnTo>
                  <a:pt x="315396" y="340244"/>
                </a:lnTo>
                <a:lnTo>
                  <a:pt x="361899" y="349389"/>
                </a:lnTo>
                <a:lnTo>
                  <a:pt x="394943" y="344036"/>
                </a:lnTo>
                <a:lnTo>
                  <a:pt x="424618" y="328674"/>
                </a:lnTo>
                <a:lnTo>
                  <a:pt x="449549" y="304346"/>
                </a:lnTo>
                <a:lnTo>
                  <a:pt x="456108" y="293103"/>
                </a:lnTo>
                <a:lnTo>
                  <a:pt x="356577" y="293103"/>
                </a:lnTo>
                <a:lnTo>
                  <a:pt x="338611" y="290057"/>
                </a:lnTo>
                <a:lnTo>
                  <a:pt x="323926" y="281481"/>
                </a:lnTo>
                <a:lnTo>
                  <a:pt x="313479" y="268216"/>
                </a:lnTo>
                <a:lnTo>
                  <a:pt x="308229" y="251104"/>
                </a:lnTo>
                <a:lnTo>
                  <a:pt x="474573" y="251104"/>
                </a:lnTo>
                <a:lnTo>
                  <a:pt x="475462" y="243941"/>
                </a:lnTo>
                <a:lnTo>
                  <a:pt x="475907" y="239915"/>
                </a:lnTo>
                <a:lnTo>
                  <a:pt x="475907" y="233222"/>
                </a:lnTo>
                <a:lnTo>
                  <a:pt x="470968" y="206413"/>
                </a:lnTo>
                <a:lnTo>
                  <a:pt x="309549" y="206413"/>
                </a:lnTo>
                <a:lnTo>
                  <a:pt x="316148" y="189791"/>
                </a:lnTo>
                <a:lnTo>
                  <a:pt x="327026" y="177604"/>
                </a:lnTo>
                <a:lnTo>
                  <a:pt x="341812" y="170106"/>
                </a:lnTo>
                <a:lnTo>
                  <a:pt x="360133" y="167551"/>
                </a:lnTo>
                <a:lnTo>
                  <a:pt x="456077" y="167551"/>
                </a:lnTo>
                <a:lnTo>
                  <a:pt x="442306" y="145876"/>
                </a:lnTo>
                <a:lnTo>
                  <a:pt x="405173" y="120133"/>
                </a:lnTo>
                <a:lnTo>
                  <a:pt x="358800" y="110807"/>
                </a:lnTo>
                <a:close/>
              </a:path>
              <a:path w="2219325" h="349884">
                <a:moveTo>
                  <a:pt x="468363" y="272097"/>
                </a:moveTo>
                <a:lnTo>
                  <a:pt x="400494" y="272097"/>
                </a:lnTo>
                <a:lnTo>
                  <a:pt x="397395" y="275221"/>
                </a:lnTo>
                <a:lnTo>
                  <a:pt x="387397" y="283668"/>
                </a:lnTo>
                <a:lnTo>
                  <a:pt x="377982" y="289186"/>
                </a:lnTo>
                <a:lnTo>
                  <a:pt x="368068" y="292193"/>
                </a:lnTo>
                <a:lnTo>
                  <a:pt x="356577" y="293103"/>
                </a:lnTo>
                <a:lnTo>
                  <a:pt x="456108" y="293103"/>
                </a:lnTo>
                <a:lnTo>
                  <a:pt x="468363" y="272097"/>
                </a:lnTo>
                <a:close/>
              </a:path>
              <a:path w="2219325" h="349884">
                <a:moveTo>
                  <a:pt x="456077" y="167551"/>
                </a:moveTo>
                <a:lnTo>
                  <a:pt x="360133" y="167551"/>
                </a:lnTo>
                <a:lnTo>
                  <a:pt x="377744" y="170421"/>
                </a:lnTo>
                <a:lnTo>
                  <a:pt x="392614" y="178442"/>
                </a:lnTo>
                <a:lnTo>
                  <a:pt x="403664" y="190734"/>
                </a:lnTo>
                <a:lnTo>
                  <a:pt x="409816" y="206413"/>
                </a:lnTo>
                <a:lnTo>
                  <a:pt x="470968" y="206413"/>
                </a:lnTo>
                <a:lnTo>
                  <a:pt x="466967" y="184691"/>
                </a:lnTo>
                <a:lnTo>
                  <a:pt x="456077" y="167551"/>
                </a:lnTo>
                <a:close/>
              </a:path>
              <a:path w="2219325" h="349884">
                <a:moveTo>
                  <a:pt x="404926" y="0"/>
                </a:moveTo>
                <a:lnTo>
                  <a:pt x="318427" y="66128"/>
                </a:lnTo>
                <a:lnTo>
                  <a:pt x="341058" y="99199"/>
                </a:lnTo>
                <a:lnTo>
                  <a:pt x="431545" y="40652"/>
                </a:lnTo>
                <a:lnTo>
                  <a:pt x="404926" y="0"/>
                </a:lnTo>
                <a:close/>
              </a:path>
              <a:path w="2219325" h="349884">
                <a:moveTo>
                  <a:pt x="582803" y="168897"/>
                </a:moveTo>
                <a:lnTo>
                  <a:pt x="516267" y="168897"/>
                </a:lnTo>
                <a:lnTo>
                  <a:pt x="516267" y="341795"/>
                </a:lnTo>
                <a:lnTo>
                  <a:pt x="582803" y="341795"/>
                </a:lnTo>
                <a:lnTo>
                  <a:pt x="582803" y="168897"/>
                </a:lnTo>
                <a:close/>
              </a:path>
              <a:path w="2219325" h="349884">
                <a:moveTo>
                  <a:pt x="611187" y="118389"/>
                </a:moveTo>
                <a:lnTo>
                  <a:pt x="491858" y="118389"/>
                </a:lnTo>
                <a:lnTo>
                  <a:pt x="491858" y="168897"/>
                </a:lnTo>
                <a:lnTo>
                  <a:pt x="611187" y="168897"/>
                </a:lnTo>
                <a:lnTo>
                  <a:pt x="611187" y="118389"/>
                </a:lnTo>
                <a:close/>
              </a:path>
              <a:path w="2219325" h="349884">
                <a:moveTo>
                  <a:pt x="610743" y="37973"/>
                </a:moveTo>
                <a:lnTo>
                  <a:pt x="600989" y="37973"/>
                </a:lnTo>
                <a:lnTo>
                  <a:pt x="578904" y="39054"/>
                </a:lnTo>
                <a:lnTo>
                  <a:pt x="537108" y="54952"/>
                </a:lnTo>
                <a:lnTo>
                  <a:pt x="517654" y="90830"/>
                </a:lnTo>
                <a:lnTo>
                  <a:pt x="516267" y="106781"/>
                </a:lnTo>
                <a:lnTo>
                  <a:pt x="516267" y="118389"/>
                </a:lnTo>
                <a:lnTo>
                  <a:pt x="582803" y="118389"/>
                </a:lnTo>
                <a:lnTo>
                  <a:pt x="582803" y="109461"/>
                </a:lnTo>
                <a:lnTo>
                  <a:pt x="584180" y="100459"/>
                </a:lnTo>
                <a:lnTo>
                  <a:pt x="588176" y="93718"/>
                </a:lnTo>
                <a:lnTo>
                  <a:pt x="594584" y="89489"/>
                </a:lnTo>
                <a:lnTo>
                  <a:pt x="603199" y="88023"/>
                </a:lnTo>
                <a:lnTo>
                  <a:pt x="610743" y="88023"/>
                </a:lnTo>
                <a:lnTo>
                  <a:pt x="610743" y="37973"/>
                </a:lnTo>
                <a:close/>
              </a:path>
              <a:path w="2219325" h="349884">
                <a:moveTo>
                  <a:pt x="743419" y="110807"/>
                </a:moveTo>
                <a:lnTo>
                  <a:pt x="698706" y="120216"/>
                </a:lnTo>
                <a:lnTo>
                  <a:pt x="662188" y="145878"/>
                </a:lnTo>
                <a:lnTo>
                  <a:pt x="637565" y="183936"/>
                </a:lnTo>
                <a:lnTo>
                  <a:pt x="628535" y="230543"/>
                </a:lnTo>
                <a:lnTo>
                  <a:pt x="637614" y="277386"/>
                </a:lnTo>
                <a:lnTo>
                  <a:pt x="662578" y="315098"/>
                </a:lnTo>
                <a:lnTo>
                  <a:pt x="700019" y="340244"/>
                </a:lnTo>
                <a:lnTo>
                  <a:pt x="746531" y="349389"/>
                </a:lnTo>
                <a:lnTo>
                  <a:pt x="779571" y="344036"/>
                </a:lnTo>
                <a:lnTo>
                  <a:pt x="809239" y="328674"/>
                </a:lnTo>
                <a:lnTo>
                  <a:pt x="834165" y="304346"/>
                </a:lnTo>
                <a:lnTo>
                  <a:pt x="840725" y="293103"/>
                </a:lnTo>
                <a:lnTo>
                  <a:pt x="741197" y="293103"/>
                </a:lnTo>
                <a:lnTo>
                  <a:pt x="723230" y="290057"/>
                </a:lnTo>
                <a:lnTo>
                  <a:pt x="708545" y="281481"/>
                </a:lnTo>
                <a:lnTo>
                  <a:pt x="698099" y="268216"/>
                </a:lnTo>
                <a:lnTo>
                  <a:pt x="692848" y="251104"/>
                </a:lnTo>
                <a:lnTo>
                  <a:pt x="859193" y="251104"/>
                </a:lnTo>
                <a:lnTo>
                  <a:pt x="860082" y="243941"/>
                </a:lnTo>
                <a:lnTo>
                  <a:pt x="860526" y="239915"/>
                </a:lnTo>
                <a:lnTo>
                  <a:pt x="860526" y="233222"/>
                </a:lnTo>
                <a:lnTo>
                  <a:pt x="855587" y="206413"/>
                </a:lnTo>
                <a:lnTo>
                  <a:pt x="694182" y="206413"/>
                </a:lnTo>
                <a:lnTo>
                  <a:pt x="700772" y="189791"/>
                </a:lnTo>
                <a:lnTo>
                  <a:pt x="711647" y="177604"/>
                </a:lnTo>
                <a:lnTo>
                  <a:pt x="726432" y="170106"/>
                </a:lnTo>
                <a:lnTo>
                  <a:pt x="744753" y="167551"/>
                </a:lnTo>
                <a:lnTo>
                  <a:pt x="840694" y="167551"/>
                </a:lnTo>
                <a:lnTo>
                  <a:pt x="826921" y="145876"/>
                </a:lnTo>
                <a:lnTo>
                  <a:pt x="789787" y="120133"/>
                </a:lnTo>
                <a:lnTo>
                  <a:pt x="743419" y="110807"/>
                </a:lnTo>
                <a:close/>
              </a:path>
              <a:path w="2219325" h="349884">
                <a:moveTo>
                  <a:pt x="852982" y="272097"/>
                </a:moveTo>
                <a:lnTo>
                  <a:pt x="785114" y="272097"/>
                </a:lnTo>
                <a:lnTo>
                  <a:pt x="782015" y="275221"/>
                </a:lnTo>
                <a:lnTo>
                  <a:pt x="772019" y="283668"/>
                </a:lnTo>
                <a:lnTo>
                  <a:pt x="762606" y="289186"/>
                </a:lnTo>
                <a:lnTo>
                  <a:pt x="752693" y="292193"/>
                </a:lnTo>
                <a:lnTo>
                  <a:pt x="741197" y="293103"/>
                </a:lnTo>
                <a:lnTo>
                  <a:pt x="840725" y="293103"/>
                </a:lnTo>
                <a:lnTo>
                  <a:pt x="852982" y="272097"/>
                </a:lnTo>
                <a:close/>
              </a:path>
              <a:path w="2219325" h="349884">
                <a:moveTo>
                  <a:pt x="840694" y="167551"/>
                </a:moveTo>
                <a:lnTo>
                  <a:pt x="744753" y="167551"/>
                </a:lnTo>
                <a:lnTo>
                  <a:pt x="762372" y="170421"/>
                </a:lnTo>
                <a:lnTo>
                  <a:pt x="777247" y="178442"/>
                </a:lnTo>
                <a:lnTo>
                  <a:pt x="788296" y="190734"/>
                </a:lnTo>
                <a:lnTo>
                  <a:pt x="794435" y="206413"/>
                </a:lnTo>
                <a:lnTo>
                  <a:pt x="855587" y="206413"/>
                </a:lnTo>
                <a:lnTo>
                  <a:pt x="851585" y="184691"/>
                </a:lnTo>
                <a:lnTo>
                  <a:pt x="840694" y="167551"/>
                </a:lnTo>
                <a:close/>
              </a:path>
              <a:path w="2219325" h="349884">
                <a:moveTo>
                  <a:pt x="789559" y="0"/>
                </a:moveTo>
                <a:lnTo>
                  <a:pt x="703059" y="66128"/>
                </a:lnTo>
                <a:lnTo>
                  <a:pt x="725678" y="99199"/>
                </a:lnTo>
                <a:lnTo>
                  <a:pt x="816165" y="40652"/>
                </a:lnTo>
                <a:lnTo>
                  <a:pt x="789559" y="0"/>
                </a:lnTo>
                <a:close/>
              </a:path>
              <a:path w="2219325" h="349884">
                <a:moveTo>
                  <a:pt x="958113" y="118389"/>
                </a:moveTo>
                <a:lnTo>
                  <a:pt x="895121" y="118389"/>
                </a:lnTo>
                <a:lnTo>
                  <a:pt x="895121" y="341795"/>
                </a:lnTo>
                <a:lnTo>
                  <a:pt x="961199" y="341795"/>
                </a:lnTo>
                <a:lnTo>
                  <a:pt x="961199" y="218478"/>
                </a:lnTo>
                <a:lnTo>
                  <a:pt x="964014" y="200190"/>
                </a:lnTo>
                <a:lnTo>
                  <a:pt x="973067" y="187764"/>
                </a:lnTo>
                <a:lnTo>
                  <a:pt x="989274" y="180532"/>
                </a:lnTo>
                <a:lnTo>
                  <a:pt x="1013548" y="177825"/>
                </a:lnTo>
                <a:lnTo>
                  <a:pt x="1013548" y="142074"/>
                </a:lnTo>
                <a:lnTo>
                  <a:pt x="958113" y="142074"/>
                </a:lnTo>
                <a:lnTo>
                  <a:pt x="958113" y="118389"/>
                </a:lnTo>
                <a:close/>
              </a:path>
              <a:path w="2219325" h="349884">
                <a:moveTo>
                  <a:pt x="1013548" y="110807"/>
                </a:moveTo>
                <a:lnTo>
                  <a:pt x="995094" y="112489"/>
                </a:lnTo>
                <a:lnTo>
                  <a:pt x="980339" y="117897"/>
                </a:lnTo>
                <a:lnTo>
                  <a:pt x="968330" y="127577"/>
                </a:lnTo>
                <a:lnTo>
                  <a:pt x="958113" y="142074"/>
                </a:lnTo>
                <a:lnTo>
                  <a:pt x="1013548" y="142074"/>
                </a:lnTo>
                <a:lnTo>
                  <a:pt x="1013548" y="110807"/>
                </a:lnTo>
                <a:close/>
              </a:path>
              <a:path w="2219325" h="349884">
                <a:moveTo>
                  <a:pt x="1143076" y="110807"/>
                </a:moveTo>
                <a:lnTo>
                  <a:pt x="1098366" y="120216"/>
                </a:lnTo>
                <a:lnTo>
                  <a:pt x="1061842" y="145878"/>
                </a:lnTo>
                <a:lnTo>
                  <a:pt x="1037212" y="183936"/>
                </a:lnTo>
                <a:lnTo>
                  <a:pt x="1028179" y="230543"/>
                </a:lnTo>
                <a:lnTo>
                  <a:pt x="1037261" y="277386"/>
                </a:lnTo>
                <a:lnTo>
                  <a:pt x="1062232" y="315098"/>
                </a:lnTo>
                <a:lnTo>
                  <a:pt x="1099679" y="340244"/>
                </a:lnTo>
                <a:lnTo>
                  <a:pt x="1146187" y="349389"/>
                </a:lnTo>
                <a:lnTo>
                  <a:pt x="1179224" y="344036"/>
                </a:lnTo>
                <a:lnTo>
                  <a:pt x="1208895" y="328674"/>
                </a:lnTo>
                <a:lnTo>
                  <a:pt x="1233825" y="304346"/>
                </a:lnTo>
                <a:lnTo>
                  <a:pt x="1240384" y="293103"/>
                </a:lnTo>
                <a:lnTo>
                  <a:pt x="1140866" y="293103"/>
                </a:lnTo>
                <a:lnTo>
                  <a:pt x="1122887" y="290057"/>
                </a:lnTo>
                <a:lnTo>
                  <a:pt x="1108198" y="281481"/>
                </a:lnTo>
                <a:lnTo>
                  <a:pt x="1097753" y="268216"/>
                </a:lnTo>
                <a:lnTo>
                  <a:pt x="1092504" y="251104"/>
                </a:lnTo>
                <a:lnTo>
                  <a:pt x="1258836" y="251104"/>
                </a:lnTo>
                <a:lnTo>
                  <a:pt x="1259751" y="243941"/>
                </a:lnTo>
                <a:lnTo>
                  <a:pt x="1260182" y="239915"/>
                </a:lnTo>
                <a:lnTo>
                  <a:pt x="1260182" y="233222"/>
                </a:lnTo>
                <a:lnTo>
                  <a:pt x="1255243" y="206413"/>
                </a:lnTo>
                <a:lnTo>
                  <a:pt x="1093838" y="206413"/>
                </a:lnTo>
                <a:lnTo>
                  <a:pt x="1100434" y="189791"/>
                </a:lnTo>
                <a:lnTo>
                  <a:pt x="1111310" y="177604"/>
                </a:lnTo>
                <a:lnTo>
                  <a:pt x="1126095" y="170106"/>
                </a:lnTo>
                <a:lnTo>
                  <a:pt x="1144422" y="167551"/>
                </a:lnTo>
                <a:lnTo>
                  <a:pt x="1240350" y="167551"/>
                </a:lnTo>
                <a:lnTo>
                  <a:pt x="1226577" y="145876"/>
                </a:lnTo>
                <a:lnTo>
                  <a:pt x="1189443" y="120133"/>
                </a:lnTo>
                <a:lnTo>
                  <a:pt x="1143076" y="110807"/>
                </a:lnTo>
                <a:close/>
              </a:path>
              <a:path w="2219325" h="349884">
                <a:moveTo>
                  <a:pt x="1252639" y="272097"/>
                </a:moveTo>
                <a:lnTo>
                  <a:pt x="1184770" y="272097"/>
                </a:lnTo>
                <a:lnTo>
                  <a:pt x="1181671" y="275221"/>
                </a:lnTo>
                <a:lnTo>
                  <a:pt x="1171675" y="283668"/>
                </a:lnTo>
                <a:lnTo>
                  <a:pt x="1162264" y="289186"/>
                </a:lnTo>
                <a:lnTo>
                  <a:pt x="1152355" y="292193"/>
                </a:lnTo>
                <a:lnTo>
                  <a:pt x="1140866" y="293103"/>
                </a:lnTo>
                <a:lnTo>
                  <a:pt x="1240384" y="293103"/>
                </a:lnTo>
                <a:lnTo>
                  <a:pt x="1252639" y="272097"/>
                </a:lnTo>
                <a:close/>
              </a:path>
              <a:path w="2219325" h="349884">
                <a:moveTo>
                  <a:pt x="1240350" y="167551"/>
                </a:moveTo>
                <a:lnTo>
                  <a:pt x="1144422" y="167551"/>
                </a:lnTo>
                <a:lnTo>
                  <a:pt x="1162034" y="170421"/>
                </a:lnTo>
                <a:lnTo>
                  <a:pt x="1176905" y="178442"/>
                </a:lnTo>
                <a:lnTo>
                  <a:pt x="1187952" y="190734"/>
                </a:lnTo>
                <a:lnTo>
                  <a:pt x="1194092" y="206413"/>
                </a:lnTo>
                <a:lnTo>
                  <a:pt x="1255243" y="206413"/>
                </a:lnTo>
                <a:lnTo>
                  <a:pt x="1251241" y="184691"/>
                </a:lnTo>
                <a:lnTo>
                  <a:pt x="1240350" y="167551"/>
                </a:lnTo>
                <a:close/>
              </a:path>
              <a:path w="2219325" h="349884">
                <a:moveTo>
                  <a:pt x="1357757" y="118389"/>
                </a:moveTo>
                <a:lnTo>
                  <a:pt x="1294777" y="118389"/>
                </a:lnTo>
                <a:lnTo>
                  <a:pt x="1294777" y="341795"/>
                </a:lnTo>
                <a:lnTo>
                  <a:pt x="1361300" y="341795"/>
                </a:lnTo>
                <a:lnTo>
                  <a:pt x="1361300" y="217131"/>
                </a:lnTo>
                <a:lnTo>
                  <a:pt x="1363700" y="198043"/>
                </a:lnTo>
                <a:lnTo>
                  <a:pt x="1370844" y="184356"/>
                </a:lnTo>
                <a:lnTo>
                  <a:pt x="1382645" y="176112"/>
                </a:lnTo>
                <a:lnTo>
                  <a:pt x="1399019" y="173355"/>
                </a:lnTo>
                <a:lnTo>
                  <a:pt x="1497983" y="173355"/>
                </a:lnTo>
                <a:lnTo>
                  <a:pt x="1495380" y="160515"/>
                </a:lnTo>
                <a:lnTo>
                  <a:pt x="1488544" y="145910"/>
                </a:lnTo>
                <a:lnTo>
                  <a:pt x="1485364" y="142074"/>
                </a:lnTo>
                <a:lnTo>
                  <a:pt x="1357757" y="142074"/>
                </a:lnTo>
                <a:lnTo>
                  <a:pt x="1357757" y="118389"/>
                </a:lnTo>
                <a:close/>
              </a:path>
              <a:path w="2219325" h="349884">
                <a:moveTo>
                  <a:pt x="1497983" y="173355"/>
                </a:moveTo>
                <a:lnTo>
                  <a:pt x="1399019" y="173355"/>
                </a:lnTo>
                <a:lnTo>
                  <a:pt x="1414531" y="176090"/>
                </a:lnTo>
                <a:lnTo>
                  <a:pt x="1425305" y="184521"/>
                </a:lnTo>
                <a:lnTo>
                  <a:pt x="1431587" y="198986"/>
                </a:lnTo>
                <a:lnTo>
                  <a:pt x="1433626" y="219824"/>
                </a:lnTo>
                <a:lnTo>
                  <a:pt x="1433626" y="341795"/>
                </a:lnTo>
                <a:lnTo>
                  <a:pt x="1500149" y="341795"/>
                </a:lnTo>
                <a:lnTo>
                  <a:pt x="1500149" y="201942"/>
                </a:lnTo>
                <a:lnTo>
                  <a:pt x="1499054" y="178634"/>
                </a:lnTo>
                <a:lnTo>
                  <a:pt x="1497983" y="173355"/>
                </a:lnTo>
                <a:close/>
              </a:path>
              <a:path w="2219325" h="349884">
                <a:moveTo>
                  <a:pt x="1418082" y="110807"/>
                </a:moveTo>
                <a:lnTo>
                  <a:pt x="1398928" y="112615"/>
                </a:lnTo>
                <a:lnTo>
                  <a:pt x="1382933" y="118235"/>
                </a:lnTo>
                <a:lnTo>
                  <a:pt x="1369431" y="127957"/>
                </a:lnTo>
                <a:lnTo>
                  <a:pt x="1357757" y="142074"/>
                </a:lnTo>
                <a:lnTo>
                  <a:pt x="1485364" y="142074"/>
                </a:lnTo>
                <a:lnTo>
                  <a:pt x="1451356" y="116614"/>
                </a:lnTo>
                <a:lnTo>
                  <a:pt x="1418082" y="110807"/>
                </a:lnTo>
                <a:close/>
              </a:path>
              <a:path w="2219325" h="349884">
                <a:moveTo>
                  <a:pt x="1651863" y="110807"/>
                </a:moveTo>
                <a:lnTo>
                  <a:pt x="1604648" y="119890"/>
                </a:lnTo>
                <a:lnTo>
                  <a:pt x="1566959" y="144930"/>
                </a:lnTo>
                <a:lnTo>
                  <a:pt x="1541998" y="182618"/>
                </a:lnTo>
                <a:lnTo>
                  <a:pt x="1532966" y="229641"/>
                </a:lnTo>
                <a:lnTo>
                  <a:pt x="1542194" y="276812"/>
                </a:lnTo>
                <a:lnTo>
                  <a:pt x="1567519" y="314813"/>
                </a:lnTo>
                <a:lnTo>
                  <a:pt x="1605403" y="340165"/>
                </a:lnTo>
                <a:lnTo>
                  <a:pt x="1652308" y="349389"/>
                </a:lnTo>
                <a:lnTo>
                  <a:pt x="1691971" y="342604"/>
                </a:lnTo>
                <a:lnTo>
                  <a:pt x="1726149" y="323589"/>
                </a:lnTo>
                <a:lnTo>
                  <a:pt x="1752349" y="294354"/>
                </a:lnTo>
                <a:lnTo>
                  <a:pt x="1755510" y="286829"/>
                </a:lnTo>
                <a:lnTo>
                  <a:pt x="1651863" y="286829"/>
                </a:lnTo>
                <a:lnTo>
                  <a:pt x="1630953" y="282704"/>
                </a:lnTo>
                <a:lnTo>
                  <a:pt x="1614373" y="271249"/>
                </a:lnTo>
                <a:lnTo>
                  <a:pt x="1603450" y="253846"/>
                </a:lnTo>
                <a:lnTo>
                  <a:pt x="1599514" y="231876"/>
                </a:lnTo>
                <a:lnTo>
                  <a:pt x="1603401" y="208223"/>
                </a:lnTo>
                <a:lnTo>
                  <a:pt x="1614316" y="189718"/>
                </a:lnTo>
                <a:lnTo>
                  <a:pt x="1631136" y="177662"/>
                </a:lnTo>
                <a:lnTo>
                  <a:pt x="1652739" y="173355"/>
                </a:lnTo>
                <a:lnTo>
                  <a:pt x="1755206" y="173355"/>
                </a:lnTo>
                <a:lnTo>
                  <a:pt x="1752597" y="166791"/>
                </a:lnTo>
                <a:lnTo>
                  <a:pt x="1726542" y="137113"/>
                </a:lnTo>
                <a:lnTo>
                  <a:pt x="1692091" y="117740"/>
                </a:lnTo>
                <a:lnTo>
                  <a:pt x="1651863" y="110807"/>
                </a:lnTo>
                <a:close/>
              </a:path>
              <a:path w="2219325" h="349884">
                <a:moveTo>
                  <a:pt x="1768081" y="256908"/>
                </a:moveTo>
                <a:lnTo>
                  <a:pt x="1701088" y="256908"/>
                </a:lnTo>
                <a:lnTo>
                  <a:pt x="1690775" y="270439"/>
                </a:lnTo>
                <a:lnTo>
                  <a:pt x="1679467" y="279741"/>
                </a:lnTo>
                <a:lnTo>
                  <a:pt x="1666663" y="285106"/>
                </a:lnTo>
                <a:lnTo>
                  <a:pt x="1651863" y="286829"/>
                </a:lnTo>
                <a:lnTo>
                  <a:pt x="1755510" y="286829"/>
                </a:lnTo>
                <a:lnTo>
                  <a:pt x="1768081" y="256908"/>
                </a:lnTo>
                <a:close/>
              </a:path>
              <a:path w="2219325" h="349884">
                <a:moveTo>
                  <a:pt x="1755206" y="173355"/>
                </a:moveTo>
                <a:lnTo>
                  <a:pt x="1652739" y="173355"/>
                </a:lnTo>
                <a:lnTo>
                  <a:pt x="1668020" y="175476"/>
                </a:lnTo>
                <a:lnTo>
                  <a:pt x="1681518" y="181617"/>
                </a:lnTo>
                <a:lnTo>
                  <a:pt x="1692605" y="191448"/>
                </a:lnTo>
                <a:lnTo>
                  <a:pt x="1700657" y="204635"/>
                </a:lnTo>
                <a:lnTo>
                  <a:pt x="1767636" y="204635"/>
                </a:lnTo>
                <a:lnTo>
                  <a:pt x="1755206" y="173355"/>
                </a:lnTo>
                <a:close/>
              </a:path>
              <a:path w="2219325" h="349884">
                <a:moveTo>
                  <a:pt x="1902472" y="110807"/>
                </a:moveTo>
                <a:lnTo>
                  <a:pt x="1857763" y="120216"/>
                </a:lnTo>
                <a:lnTo>
                  <a:pt x="1821239" y="145878"/>
                </a:lnTo>
                <a:lnTo>
                  <a:pt x="1796609" y="183936"/>
                </a:lnTo>
                <a:lnTo>
                  <a:pt x="1787575" y="230543"/>
                </a:lnTo>
                <a:lnTo>
                  <a:pt x="1796658" y="277386"/>
                </a:lnTo>
                <a:lnTo>
                  <a:pt x="1821629" y="315098"/>
                </a:lnTo>
                <a:lnTo>
                  <a:pt x="1859075" y="340244"/>
                </a:lnTo>
                <a:lnTo>
                  <a:pt x="1905584" y="349389"/>
                </a:lnTo>
                <a:lnTo>
                  <a:pt x="1938619" y="344036"/>
                </a:lnTo>
                <a:lnTo>
                  <a:pt x="1968287" y="328674"/>
                </a:lnTo>
                <a:lnTo>
                  <a:pt x="1993216" y="304346"/>
                </a:lnTo>
                <a:lnTo>
                  <a:pt x="1999777" y="293103"/>
                </a:lnTo>
                <a:lnTo>
                  <a:pt x="1900262" y="293103"/>
                </a:lnTo>
                <a:lnTo>
                  <a:pt x="1882289" y="290057"/>
                </a:lnTo>
                <a:lnTo>
                  <a:pt x="1867600" y="281481"/>
                </a:lnTo>
                <a:lnTo>
                  <a:pt x="1857152" y="268216"/>
                </a:lnTo>
                <a:lnTo>
                  <a:pt x="1851901" y="251104"/>
                </a:lnTo>
                <a:lnTo>
                  <a:pt x="2018245" y="251104"/>
                </a:lnTo>
                <a:lnTo>
                  <a:pt x="2019134" y="243941"/>
                </a:lnTo>
                <a:lnTo>
                  <a:pt x="2019566" y="239915"/>
                </a:lnTo>
                <a:lnTo>
                  <a:pt x="2019566" y="233222"/>
                </a:lnTo>
                <a:lnTo>
                  <a:pt x="2014628" y="206413"/>
                </a:lnTo>
                <a:lnTo>
                  <a:pt x="1853247" y="206413"/>
                </a:lnTo>
                <a:lnTo>
                  <a:pt x="1859831" y="189791"/>
                </a:lnTo>
                <a:lnTo>
                  <a:pt x="1870702" y="177604"/>
                </a:lnTo>
                <a:lnTo>
                  <a:pt x="1885485" y="170106"/>
                </a:lnTo>
                <a:lnTo>
                  <a:pt x="1903806" y="167551"/>
                </a:lnTo>
                <a:lnTo>
                  <a:pt x="1999738" y="167551"/>
                </a:lnTo>
                <a:lnTo>
                  <a:pt x="1985968" y="145876"/>
                </a:lnTo>
                <a:lnTo>
                  <a:pt x="1948838" y="120133"/>
                </a:lnTo>
                <a:lnTo>
                  <a:pt x="1902472" y="110807"/>
                </a:lnTo>
                <a:close/>
              </a:path>
              <a:path w="2219325" h="349884">
                <a:moveTo>
                  <a:pt x="2012035" y="272097"/>
                </a:moveTo>
                <a:lnTo>
                  <a:pt x="1944166" y="272097"/>
                </a:lnTo>
                <a:lnTo>
                  <a:pt x="1941068" y="275221"/>
                </a:lnTo>
                <a:lnTo>
                  <a:pt x="1931066" y="283668"/>
                </a:lnTo>
                <a:lnTo>
                  <a:pt x="1921656" y="289186"/>
                </a:lnTo>
                <a:lnTo>
                  <a:pt x="1911750" y="292193"/>
                </a:lnTo>
                <a:lnTo>
                  <a:pt x="1900262" y="293103"/>
                </a:lnTo>
                <a:lnTo>
                  <a:pt x="1999777" y="293103"/>
                </a:lnTo>
                <a:lnTo>
                  <a:pt x="2012035" y="272097"/>
                </a:lnTo>
                <a:close/>
              </a:path>
              <a:path w="2219325" h="349884">
                <a:moveTo>
                  <a:pt x="1999738" y="167551"/>
                </a:moveTo>
                <a:lnTo>
                  <a:pt x="1903806" y="167551"/>
                </a:lnTo>
                <a:lnTo>
                  <a:pt x="1921420" y="170421"/>
                </a:lnTo>
                <a:lnTo>
                  <a:pt x="1936294" y="178442"/>
                </a:lnTo>
                <a:lnTo>
                  <a:pt x="1947341" y="190734"/>
                </a:lnTo>
                <a:lnTo>
                  <a:pt x="1953475" y="206413"/>
                </a:lnTo>
                <a:lnTo>
                  <a:pt x="2014628" y="206413"/>
                </a:lnTo>
                <a:lnTo>
                  <a:pt x="2010627" y="184691"/>
                </a:lnTo>
                <a:lnTo>
                  <a:pt x="1999738" y="167551"/>
                </a:lnTo>
                <a:close/>
              </a:path>
              <a:path w="2219325" h="349884">
                <a:moveTo>
                  <a:pt x="2104732" y="275221"/>
                </a:moveTo>
                <a:lnTo>
                  <a:pt x="2038642" y="275221"/>
                </a:lnTo>
                <a:lnTo>
                  <a:pt x="2047568" y="306039"/>
                </a:lnTo>
                <a:lnTo>
                  <a:pt x="2066143" y="329398"/>
                </a:lnTo>
                <a:lnTo>
                  <a:pt x="2093034" y="344210"/>
                </a:lnTo>
                <a:lnTo>
                  <a:pt x="2126907" y="349389"/>
                </a:lnTo>
                <a:lnTo>
                  <a:pt x="2163220" y="343568"/>
                </a:lnTo>
                <a:lnTo>
                  <a:pt x="2192504" y="327610"/>
                </a:lnTo>
                <a:lnTo>
                  <a:pt x="2212055" y="303778"/>
                </a:lnTo>
                <a:lnTo>
                  <a:pt x="2214098" y="295325"/>
                </a:lnTo>
                <a:lnTo>
                  <a:pt x="2129574" y="295325"/>
                </a:lnTo>
                <a:lnTo>
                  <a:pt x="2119958" y="294006"/>
                </a:lnTo>
                <a:lnTo>
                  <a:pt x="2112500" y="290131"/>
                </a:lnTo>
                <a:lnTo>
                  <a:pt x="2107369" y="283827"/>
                </a:lnTo>
                <a:lnTo>
                  <a:pt x="2104732" y="275221"/>
                </a:lnTo>
                <a:close/>
              </a:path>
              <a:path w="2219325" h="349884">
                <a:moveTo>
                  <a:pt x="2130463" y="110807"/>
                </a:moveTo>
                <a:lnTo>
                  <a:pt x="2095503" y="116540"/>
                </a:lnTo>
                <a:lnTo>
                  <a:pt x="2067032" y="132200"/>
                </a:lnTo>
                <a:lnTo>
                  <a:pt x="2047877" y="155480"/>
                </a:lnTo>
                <a:lnTo>
                  <a:pt x="2040864" y="184073"/>
                </a:lnTo>
                <a:lnTo>
                  <a:pt x="2044411" y="204770"/>
                </a:lnTo>
                <a:lnTo>
                  <a:pt x="2069303" y="237109"/>
                </a:lnTo>
                <a:lnTo>
                  <a:pt x="2114054" y="252437"/>
                </a:lnTo>
                <a:lnTo>
                  <a:pt x="2126907" y="256006"/>
                </a:lnTo>
                <a:lnTo>
                  <a:pt x="2152637" y="277901"/>
                </a:lnTo>
                <a:lnTo>
                  <a:pt x="2150842" y="284765"/>
                </a:lnTo>
                <a:lnTo>
                  <a:pt x="2145930" y="290295"/>
                </a:lnTo>
                <a:lnTo>
                  <a:pt x="2138605" y="293983"/>
                </a:lnTo>
                <a:lnTo>
                  <a:pt x="2129574" y="295325"/>
                </a:lnTo>
                <a:lnTo>
                  <a:pt x="2214098" y="295325"/>
                </a:lnTo>
                <a:lnTo>
                  <a:pt x="2219172" y="274332"/>
                </a:lnTo>
                <a:lnTo>
                  <a:pt x="2218063" y="260544"/>
                </a:lnTo>
                <a:lnTo>
                  <a:pt x="2214627" y="248472"/>
                </a:lnTo>
                <a:lnTo>
                  <a:pt x="2180142" y="215414"/>
                </a:lnTo>
                <a:lnTo>
                  <a:pt x="2141562" y="202844"/>
                </a:lnTo>
                <a:lnTo>
                  <a:pt x="2126484" y="197879"/>
                </a:lnTo>
                <a:lnTo>
                  <a:pt x="2115823" y="192289"/>
                </a:lnTo>
                <a:lnTo>
                  <a:pt x="2109491" y="185944"/>
                </a:lnTo>
                <a:lnTo>
                  <a:pt x="2107399" y="178714"/>
                </a:lnTo>
                <a:lnTo>
                  <a:pt x="2107399" y="170230"/>
                </a:lnTo>
                <a:lnTo>
                  <a:pt x="2115820" y="164414"/>
                </a:lnTo>
                <a:lnTo>
                  <a:pt x="2208064" y="164414"/>
                </a:lnTo>
                <a:lnTo>
                  <a:pt x="2204631" y="151703"/>
                </a:lnTo>
                <a:lnTo>
                  <a:pt x="2187627" y="129624"/>
                </a:lnTo>
                <a:lnTo>
                  <a:pt x="2162558" y="115671"/>
                </a:lnTo>
                <a:lnTo>
                  <a:pt x="2130463" y="110807"/>
                </a:lnTo>
                <a:close/>
              </a:path>
              <a:path w="2219325" h="349884">
                <a:moveTo>
                  <a:pt x="2208064" y="164414"/>
                </a:moveTo>
                <a:lnTo>
                  <a:pt x="2140673" y="164414"/>
                </a:lnTo>
                <a:lnTo>
                  <a:pt x="2146427" y="169341"/>
                </a:lnTo>
                <a:lnTo>
                  <a:pt x="2147316" y="180949"/>
                </a:lnTo>
                <a:lnTo>
                  <a:pt x="2212530" y="180949"/>
                </a:lnTo>
                <a:lnTo>
                  <a:pt x="2208064" y="164414"/>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565201" y="557223"/>
            <a:ext cx="125632" cy="162129"/>
          </a:xfrm>
          <a:prstGeom prst="rect">
            <a:avLst/>
          </a:prstGeom>
        </p:spPr>
      </p:pic>
      <p:pic>
        <p:nvPicPr>
          <p:cNvPr id="19" name="bg object 19"/>
          <p:cNvPicPr/>
          <p:nvPr/>
        </p:nvPicPr>
        <p:blipFill>
          <a:blip r:embed="rId3" cstate="print"/>
          <a:stretch>
            <a:fillRect/>
          </a:stretch>
        </p:blipFill>
        <p:spPr>
          <a:xfrm>
            <a:off x="8788155" y="557227"/>
            <a:ext cx="229031" cy="133471"/>
          </a:xfrm>
          <a:prstGeom prst="rect">
            <a:avLst/>
          </a:prstGeom>
        </p:spPr>
      </p:pic>
      <p:sp>
        <p:nvSpPr>
          <p:cNvPr id="20" name="bg object 20"/>
          <p:cNvSpPr/>
          <p:nvPr/>
        </p:nvSpPr>
        <p:spPr>
          <a:xfrm>
            <a:off x="8769162" y="700331"/>
            <a:ext cx="267970" cy="19050"/>
          </a:xfrm>
          <a:custGeom>
            <a:avLst/>
            <a:gdLst/>
            <a:ahLst/>
            <a:cxnLst/>
            <a:rect l="l" t="t" r="r" b="b"/>
            <a:pathLst>
              <a:path w="267970" h="19050">
                <a:moveTo>
                  <a:pt x="266915" y="0"/>
                </a:moveTo>
                <a:lnTo>
                  <a:pt x="63" y="0"/>
                </a:lnTo>
                <a:lnTo>
                  <a:pt x="0" y="1231"/>
                </a:lnTo>
                <a:lnTo>
                  <a:pt x="1877" y="8373"/>
                </a:lnTo>
                <a:lnTo>
                  <a:pt x="6148" y="14004"/>
                </a:lnTo>
                <a:lnTo>
                  <a:pt x="12346" y="17698"/>
                </a:lnTo>
                <a:lnTo>
                  <a:pt x="20002" y="19024"/>
                </a:lnTo>
                <a:lnTo>
                  <a:pt x="248704" y="19011"/>
                </a:lnTo>
                <a:lnTo>
                  <a:pt x="250444" y="18859"/>
                </a:lnTo>
                <a:lnTo>
                  <a:pt x="260756" y="16827"/>
                </a:lnTo>
                <a:lnTo>
                  <a:pt x="264881" y="11671"/>
                </a:lnTo>
                <a:lnTo>
                  <a:pt x="116268" y="11671"/>
                </a:lnTo>
                <a:lnTo>
                  <a:pt x="114744" y="11391"/>
                </a:lnTo>
                <a:lnTo>
                  <a:pt x="114757" y="7492"/>
                </a:lnTo>
                <a:lnTo>
                  <a:pt x="116281" y="7226"/>
                </a:lnTo>
                <a:lnTo>
                  <a:pt x="267627" y="7226"/>
                </a:lnTo>
                <a:lnTo>
                  <a:pt x="266915" y="0"/>
                </a:lnTo>
                <a:close/>
              </a:path>
              <a:path w="267970" h="19050">
                <a:moveTo>
                  <a:pt x="123189" y="11620"/>
                </a:moveTo>
                <a:lnTo>
                  <a:pt x="116268" y="11671"/>
                </a:lnTo>
                <a:lnTo>
                  <a:pt x="150748" y="11671"/>
                </a:lnTo>
                <a:lnTo>
                  <a:pt x="128447" y="11645"/>
                </a:lnTo>
                <a:lnTo>
                  <a:pt x="123189" y="11620"/>
                </a:lnTo>
                <a:close/>
              </a:path>
              <a:path w="267970" h="19050">
                <a:moveTo>
                  <a:pt x="267627" y="7226"/>
                </a:moveTo>
                <a:lnTo>
                  <a:pt x="150660" y="7226"/>
                </a:lnTo>
                <a:lnTo>
                  <a:pt x="152260" y="7429"/>
                </a:lnTo>
                <a:lnTo>
                  <a:pt x="152412" y="11429"/>
                </a:lnTo>
                <a:lnTo>
                  <a:pt x="150748" y="11671"/>
                </a:lnTo>
                <a:lnTo>
                  <a:pt x="264881" y="11671"/>
                </a:lnTo>
                <a:lnTo>
                  <a:pt x="267716" y="8127"/>
                </a:lnTo>
                <a:lnTo>
                  <a:pt x="267627" y="7226"/>
                </a:lnTo>
                <a:close/>
              </a:path>
              <a:path w="267970" h="19050">
                <a:moveTo>
                  <a:pt x="143916" y="11620"/>
                </a:moveTo>
                <a:lnTo>
                  <a:pt x="138823" y="11645"/>
                </a:lnTo>
                <a:lnTo>
                  <a:pt x="147332" y="11645"/>
                </a:lnTo>
                <a:lnTo>
                  <a:pt x="143916" y="11620"/>
                </a:lnTo>
                <a:close/>
              </a:path>
              <a:path w="267970" h="19050">
                <a:moveTo>
                  <a:pt x="150660" y="7226"/>
                </a:moveTo>
                <a:lnTo>
                  <a:pt x="117919" y="7226"/>
                </a:lnTo>
                <a:lnTo>
                  <a:pt x="125701" y="7240"/>
                </a:lnTo>
                <a:lnTo>
                  <a:pt x="150660" y="7226"/>
                </a:lnTo>
                <a:close/>
              </a:path>
            </a:pathLst>
          </a:custGeom>
          <a:solidFill>
            <a:srgbClr val="FFFFFF"/>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9110103" y="559854"/>
            <a:ext cx="99682" cy="159504"/>
          </a:xfrm>
          <a:prstGeom prst="rect">
            <a:avLst/>
          </a:prstGeom>
        </p:spPr>
      </p:pic>
      <p:pic>
        <p:nvPicPr>
          <p:cNvPr id="22" name="bg object 22"/>
          <p:cNvPicPr/>
          <p:nvPr/>
        </p:nvPicPr>
        <p:blipFill>
          <a:blip r:embed="rId5" cstate="print"/>
          <a:stretch>
            <a:fillRect/>
          </a:stretch>
        </p:blipFill>
        <p:spPr>
          <a:xfrm>
            <a:off x="8285013" y="555793"/>
            <a:ext cx="197980" cy="172681"/>
          </a:xfrm>
          <a:prstGeom prst="rect">
            <a:avLst/>
          </a:prstGeom>
        </p:spPr>
      </p:pic>
      <p:sp>
        <p:nvSpPr>
          <p:cNvPr id="2" name="Holder 2"/>
          <p:cNvSpPr>
            <a:spLocks noGrp="1"/>
          </p:cNvSpPr>
          <p:nvPr>
            <p:ph type="title"/>
          </p:nvPr>
        </p:nvSpPr>
        <p:spPr/>
        <p:txBody>
          <a:bodyPr lIns="0" tIns="0" rIns="0" bIns="0"/>
          <a:lstStyle>
            <a:lvl1pPr>
              <a:defRPr sz="2500" b="1" i="0">
                <a:solidFill>
                  <a:schemeClr val="bg1"/>
                </a:solidFill>
                <a:latin typeface="Mont"/>
                <a:cs typeface="Mon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79997" y="0"/>
            <a:ext cx="3240405" cy="900430"/>
          </a:xfrm>
          <a:custGeom>
            <a:avLst/>
            <a:gdLst/>
            <a:ahLst/>
            <a:cxnLst/>
            <a:rect l="l" t="t" r="r" b="b"/>
            <a:pathLst>
              <a:path w="3240404" h="900430">
                <a:moveTo>
                  <a:pt x="3239998" y="0"/>
                </a:moveTo>
                <a:lnTo>
                  <a:pt x="0" y="0"/>
                </a:lnTo>
                <a:lnTo>
                  <a:pt x="0" y="899998"/>
                </a:lnTo>
                <a:lnTo>
                  <a:pt x="3239998" y="899998"/>
                </a:lnTo>
                <a:lnTo>
                  <a:pt x="3239998" y="0"/>
                </a:lnTo>
                <a:close/>
              </a:path>
            </a:pathLst>
          </a:custGeom>
          <a:solidFill>
            <a:srgbClr val="00AEEF"/>
          </a:solidFill>
        </p:spPr>
        <p:txBody>
          <a:bodyPr wrap="square" lIns="0" tIns="0" rIns="0" bIns="0" rtlCol="0"/>
          <a:lstStyle/>
          <a:p>
            <a:endParaRPr/>
          </a:p>
        </p:txBody>
      </p:sp>
      <p:sp>
        <p:nvSpPr>
          <p:cNvPr id="17" name="bg object 17"/>
          <p:cNvSpPr/>
          <p:nvPr/>
        </p:nvSpPr>
        <p:spPr>
          <a:xfrm>
            <a:off x="6990215" y="135825"/>
            <a:ext cx="2219325" cy="349885"/>
          </a:xfrm>
          <a:custGeom>
            <a:avLst/>
            <a:gdLst/>
            <a:ahLst/>
            <a:cxnLst/>
            <a:rect l="l" t="t" r="r" b="b"/>
            <a:pathLst>
              <a:path w="2219325" h="349884">
                <a:moveTo>
                  <a:pt x="93586" y="43789"/>
                </a:moveTo>
                <a:lnTo>
                  <a:pt x="0" y="43789"/>
                </a:lnTo>
                <a:lnTo>
                  <a:pt x="0" y="341795"/>
                </a:lnTo>
                <a:lnTo>
                  <a:pt x="72301" y="341795"/>
                </a:lnTo>
                <a:lnTo>
                  <a:pt x="72301" y="245287"/>
                </a:lnTo>
                <a:lnTo>
                  <a:pt x="151147" y="245287"/>
                </a:lnTo>
                <a:lnTo>
                  <a:pt x="147256" y="240372"/>
                </a:lnTo>
                <a:lnTo>
                  <a:pt x="177658" y="229482"/>
                </a:lnTo>
                <a:lnTo>
                  <a:pt x="200871" y="209210"/>
                </a:lnTo>
                <a:lnTo>
                  <a:pt x="209161" y="193459"/>
                </a:lnTo>
                <a:lnTo>
                  <a:pt x="72301" y="193459"/>
                </a:lnTo>
                <a:lnTo>
                  <a:pt x="72301" y="110807"/>
                </a:lnTo>
                <a:lnTo>
                  <a:pt x="214437" y="110807"/>
                </a:lnTo>
                <a:lnTo>
                  <a:pt x="211191" y="100864"/>
                </a:lnTo>
                <a:lnTo>
                  <a:pt x="184518" y="65239"/>
                </a:lnTo>
                <a:lnTo>
                  <a:pt x="150029" y="48309"/>
                </a:lnTo>
                <a:lnTo>
                  <a:pt x="125759" y="44814"/>
                </a:lnTo>
                <a:lnTo>
                  <a:pt x="93586" y="43789"/>
                </a:lnTo>
                <a:close/>
              </a:path>
              <a:path w="2219325" h="349884">
                <a:moveTo>
                  <a:pt x="151147" y="245287"/>
                </a:moveTo>
                <a:lnTo>
                  <a:pt x="72301" y="245287"/>
                </a:lnTo>
                <a:lnTo>
                  <a:pt x="141058" y="341795"/>
                </a:lnTo>
                <a:lnTo>
                  <a:pt x="227558" y="341795"/>
                </a:lnTo>
                <a:lnTo>
                  <a:pt x="151147" y="245287"/>
                </a:lnTo>
                <a:close/>
              </a:path>
              <a:path w="2219325" h="349884">
                <a:moveTo>
                  <a:pt x="214437" y="110807"/>
                </a:moveTo>
                <a:lnTo>
                  <a:pt x="99796" y="110807"/>
                </a:lnTo>
                <a:lnTo>
                  <a:pt x="120890" y="113460"/>
                </a:lnTo>
                <a:lnTo>
                  <a:pt x="136166" y="121307"/>
                </a:lnTo>
                <a:lnTo>
                  <a:pt x="145455" y="134178"/>
                </a:lnTo>
                <a:lnTo>
                  <a:pt x="148590" y="151904"/>
                </a:lnTo>
                <a:lnTo>
                  <a:pt x="145193" y="169332"/>
                </a:lnTo>
                <a:lnTo>
                  <a:pt x="135393" y="182402"/>
                </a:lnTo>
                <a:lnTo>
                  <a:pt x="119770" y="190611"/>
                </a:lnTo>
                <a:lnTo>
                  <a:pt x="98907" y="193459"/>
                </a:lnTo>
                <a:lnTo>
                  <a:pt x="209161" y="193459"/>
                </a:lnTo>
                <a:lnTo>
                  <a:pt x="215684" y="181065"/>
                </a:lnTo>
                <a:lnTo>
                  <a:pt x="220891" y="146558"/>
                </a:lnTo>
                <a:lnTo>
                  <a:pt x="218390" y="122913"/>
                </a:lnTo>
                <a:lnTo>
                  <a:pt x="214437" y="110807"/>
                </a:lnTo>
                <a:close/>
              </a:path>
              <a:path w="2219325" h="349884">
                <a:moveTo>
                  <a:pt x="358800" y="110807"/>
                </a:moveTo>
                <a:lnTo>
                  <a:pt x="314089" y="120216"/>
                </a:lnTo>
                <a:lnTo>
                  <a:pt x="277574" y="145878"/>
                </a:lnTo>
                <a:lnTo>
                  <a:pt x="252956" y="183936"/>
                </a:lnTo>
                <a:lnTo>
                  <a:pt x="243928" y="230543"/>
                </a:lnTo>
                <a:lnTo>
                  <a:pt x="253005" y="277386"/>
                </a:lnTo>
                <a:lnTo>
                  <a:pt x="277963" y="315098"/>
                </a:lnTo>
                <a:lnTo>
                  <a:pt x="315396" y="340244"/>
                </a:lnTo>
                <a:lnTo>
                  <a:pt x="361899" y="349389"/>
                </a:lnTo>
                <a:lnTo>
                  <a:pt x="394943" y="344036"/>
                </a:lnTo>
                <a:lnTo>
                  <a:pt x="424618" y="328674"/>
                </a:lnTo>
                <a:lnTo>
                  <a:pt x="449549" y="304346"/>
                </a:lnTo>
                <a:lnTo>
                  <a:pt x="456108" y="293103"/>
                </a:lnTo>
                <a:lnTo>
                  <a:pt x="356577" y="293103"/>
                </a:lnTo>
                <a:lnTo>
                  <a:pt x="338611" y="290057"/>
                </a:lnTo>
                <a:lnTo>
                  <a:pt x="323926" y="281481"/>
                </a:lnTo>
                <a:lnTo>
                  <a:pt x="313479" y="268216"/>
                </a:lnTo>
                <a:lnTo>
                  <a:pt x="308229" y="251104"/>
                </a:lnTo>
                <a:lnTo>
                  <a:pt x="474573" y="251104"/>
                </a:lnTo>
                <a:lnTo>
                  <a:pt x="475462" y="243941"/>
                </a:lnTo>
                <a:lnTo>
                  <a:pt x="475907" y="239915"/>
                </a:lnTo>
                <a:lnTo>
                  <a:pt x="475907" y="233222"/>
                </a:lnTo>
                <a:lnTo>
                  <a:pt x="470968" y="206413"/>
                </a:lnTo>
                <a:lnTo>
                  <a:pt x="309549" y="206413"/>
                </a:lnTo>
                <a:lnTo>
                  <a:pt x="316148" y="189791"/>
                </a:lnTo>
                <a:lnTo>
                  <a:pt x="327026" y="177604"/>
                </a:lnTo>
                <a:lnTo>
                  <a:pt x="341812" y="170106"/>
                </a:lnTo>
                <a:lnTo>
                  <a:pt x="360133" y="167551"/>
                </a:lnTo>
                <a:lnTo>
                  <a:pt x="456077" y="167551"/>
                </a:lnTo>
                <a:lnTo>
                  <a:pt x="442306" y="145876"/>
                </a:lnTo>
                <a:lnTo>
                  <a:pt x="405173" y="120133"/>
                </a:lnTo>
                <a:lnTo>
                  <a:pt x="358800" y="110807"/>
                </a:lnTo>
                <a:close/>
              </a:path>
              <a:path w="2219325" h="349884">
                <a:moveTo>
                  <a:pt x="468363" y="272097"/>
                </a:moveTo>
                <a:lnTo>
                  <a:pt x="400494" y="272097"/>
                </a:lnTo>
                <a:lnTo>
                  <a:pt x="397395" y="275221"/>
                </a:lnTo>
                <a:lnTo>
                  <a:pt x="387397" y="283668"/>
                </a:lnTo>
                <a:lnTo>
                  <a:pt x="377982" y="289186"/>
                </a:lnTo>
                <a:lnTo>
                  <a:pt x="368068" y="292193"/>
                </a:lnTo>
                <a:lnTo>
                  <a:pt x="356577" y="293103"/>
                </a:lnTo>
                <a:lnTo>
                  <a:pt x="456108" y="293103"/>
                </a:lnTo>
                <a:lnTo>
                  <a:pt x="468363" y="272097"/>
                </a:lnTo>
                <a:close/>
              </a:path>
              <a:path w="2219325" h="349884">
                <a:moveTo>
                  <a:pt x="456077" y="167551"/>
                </a:moveTo>
                <a:lnTo>
                  <a:pt x="360133" y="167551"/>
                </a:lnTo>
                <a:lnTo>
                  <a:pt x="377744" y="170421"/>
                </a:lnTo>
                <a:lnTo>
                  <a:pt x="392614" y="178442"/>
                </a:lnTo>
                <a:lnTo>
                  <a:pt x="403664" y="190734"/>
                </a:lnTo>
                <a:lnTo>
                  <a:pt x="409816" y="206413"/>
                </a:lnTo>
                <a:lnTo>
                  <a:pt x="470968" y="206413"/>
                </a:lnTo>
                <a:lnTo>
                  <a:pt x="466967" y="184691"/>
                </a:lnTo>
                <a:lnTo>
                  <a:pt x="456077" y="167551"/>
                </a:lnTo>
                <a:close/>
              </a:path>
              <a:path w="2219325" h="349884">
                <a:moveTo>
                  <a:pt x="404926" y="0"/>
                </a:moveTo>
                <a:lnTo>
                  <a:pt x="318427" y="66128"/>
                </a:lnTo>
                <a:lnTo>
                  <a:pt x="341058" y="99199"/>
                </a:lnTo>
                <a:lnTo>
                  <a:pt x="431545" y="40652"/>
                </a:lnTo>
                <a:lnTo>
                  <a:pt x="404926" y="0"/>
                </a:lnTo>
                <a:close/>
              </a:path>
              <a:path w="2219325" h="349884">
                <a:moveTo>
                  <a:pt x="582803" y="168897"/>
                </a:moveTo>
                <a:lnTo>
                  <a:pt x="516267" y="168897"/>
                </a:lnTo>
                <a:lnTo>
                  <a:pt x="516267" y="341795"/>
                </a:lnTo>
                <a:lnTo>
                  <a:pt x="582803" y="341795"/>
                </a:lnTo>
                <a:lnTo>
                  <a:pt x="582803" y="168897"/>
                </a:lnTo>
                <a:close/>
              </a:path>
              <a:path w="2219325" h="349884">
                <a:moveTo>
                  <a:pt x="611187" y="118389"/>
                </a:moveTo>
                <a:lnTo>
                  <a:pt x="491858" y="118389"/>
                </a:lnTo>
                <a:lnTo>
                  <a:pt x="491858" y="168897"/>
                </a:lnTo>
                <a:lnTo>
                  <a:pt x="611187" y="168897"/>
                </a:lnTo>
                <a:lnTo>
                  <a:pt x="611187" y="118389"/>
                </a:lnTo>
                <a:close/>
              </a:path>
              <a:path w="2219325" h="349884">
                <a:moveTo>
                  <a:pt x="610743" y="37973"/>
                </a:moveTo>
                <a:lnTo>
                  <a:pt x="600989" y="37973"/>
                </a:lnTo>
                <a:lnTo>
                  <a:pt x="578904" y="39054"/>
                </a:lnTo>
                <a:lnTo>
                  <a:pt x="537108" y="54952"/>
                </a:lnTo>
                <a:lnTo>
                  <a:pt x="517654" y="90830"/>
                </a:lnTo>
                <a:lnTo>
                  <a:pt x="516267" y="106781"/>
                </a:lnTo>
                <a:lnTo>
                  <a:pt x="516267" y="118389"/>
                </a:lnTo>
                <a:lnTo>
                  <a:pt x="582803" y="118389"/>
                </a:lnTo>
                <a:lnTo>
                  <a:pt x="582803" y="109461"/>
                </a:lnTo>
                <a:lnTo>
                  <a:pt x="584180" y="100459"/>
                </a:lnTo>
                <a:lnTo>
                  <a:pt x="588176" y="93718"/>
                </a:lnTo>
                <a:lnTo>
                  <a:pt x="594584" y="89489"/>
                </a:lnTo>
                <a:lnTo>
                  <a:pt x="603199" y="88023"/>
                </a:lnTo>
                <a:lnTo>
                  <a:pt x="610743" y="88023"/>
                </a:lnTo>
                <a:lnTo>
                  <a:pt x="610743" y="37973"/>
                </a:lnTo>
                <a:close/>
              </a:path>
              <a:path w="2219325" h="349884">
                <a:moveTo>
                  <a:pt x="743419" y="110807"/>
                </a:moveTo>
                <a:lnTo>
                  <a:pt x="698706" y="120216"/>
                </a:lnTo>
                <a:lnTo>
                  <a:pt x="662188" y="145878"/>
                </a:lnTo>
                <a:lnTo>
                  <a:pt x="637565" y="183936"/>
                </a:lnTo>
                <a:lnTo>
                  <a:pt x="628535" y="230543"/>
                </a:lnTo>
                <a:lnTo>
                  <a:pt x="637614" y="277386"/>
                </a:lnTo>
                <a:lnTo>
                  <a:pt x="662578" y="315098"/>
                </a:lnTo>
                <a:lnTo>
                  <a:pt x="700019" y="340244"/>
                </a:lnTo>
                <a:lnTo>
                  <a:pt x="746531" y="349389"/>
                </a:lnTo>
                <a:lnTo>
                  <a:pt x="779571" y="344036"/>
                </a:lnTo>
                <a:lnTo>
                  <a:pt x="809239" y="328674"/>
                </a:lnTo>
                <a:lnTo>
                  <a:pt x="834165" y="304346"/>
                </a:lnTo>
                <a:lnTo>
                  <a:pt x="840725" y="293103"/>
                </a:lnTo>
                <a:lnTo>
                  <a:pt x="741197" y="293103"/>
                </a:lnTo>
                <a:lnTo>
                  <a:pt x="723230" y="290057"/>
                </a:lnTo>
                <a:lnTo>
                  <a:pt x="708545" y="281481"/>
                </a:lnTo>
                <a:lnTo>
                  <a:pt x="698099" y="268216"/>
                </a:lnTo>
                <a:lnTo>
                  <a:pt x="692848" y="251104"/>
                </a:lnTo>
                <a:lnTo>
                  <a:pt x="859193" y="251104"/>
                </a:lnTo>
                <a:lnTo>
                  <a:pt x="860082" y="243941"/>
                </a:lnTo>
                <a:lnTo>
                  <a:pt x="860526" y="239915"/>
                </a:lnTo>
                <a:lnTo>
                  <a:pt x="860526" y="233222"/>
                </a:lnTo>
                <a:lnTo>
                  <a:pt x="855587" y="206413"/>
                </a:lnTo>
                <a:lnTo>
                  <a:pt x="694182" y="206413"/>
                </a:lnTo>
                <a:lnTo>
                  <a:pt x="700772" y="189791"/>
                </a:lnTo>
                <a:lnTo>
                  <a:pt x="711647" y="177604"/>
                </a:lnTo>
                <a:lnTo>
                  <a:pt x="726432" y="170106"/>
                </a:lnTo>
                <a:lnTo>
                  <a:pt x="744753" y="167551"/>
                </a:lnTo>
                <a:lnTo>
                  <a:pt x="840694" y="167551"/>
                </a:lnTo>
                <a:lnTo>
                  <a:pt x="826921" y="145876"/>
                </a:lnTo>
                <a:lnTo>
                  <a:pt x="789787" y="120133"/>
                </a:lnTo>
                <a:lnTo>
                  <a:pt x="743419" y="110807"/>
                </a:lnTo>
                <a:close/>
              </a:path>
              <a:path w="2219325" h="349884">
                <a:moveTo>
                  <a:pt x="852982" y="272097"/>
                </a:moveTo>
                <a:lnTo>
                  <a:pt x="785114" y="272097"/>
                </a:lnTo>
                <a:lnTo>
                  <a:pt x="782015" y="275221"/>
                </a:lnTo>
                <a:lnTo>
                  <a:pt x="772019" y="283668"/>
                </a:lnTo>
                <a:lnTo>
                  <a:pt x="762606" y="289186"/>
                </a:lnTo>
                <a:lnTo>
                  <a:pt x="752693" y="292193"/>
                </a:lnTo>
                <a:lnTo>
                  <a:pt x="741197" y="293103"/>
                </a:lnTo>
                <a:lnTo>
                  <a:pt x="840725" y="293103"/>
                </a:lnTo>
                <a:lnTo>
                  <a:pt x="852982" y="272097"/>
                </a:lnTo>
                <a:close/>
              </a:path>
              <a:path w="2219325" h="349884">
                <a:moveTo>
                  <a:pt x="840694" y="167551"/>
                </a:moveTo>
                <a:lnTo>
                  <a:pt x="744753" y="167551"/>
                </a:lnTo>
                <a:lnTo>
                  <a:pt x="762372" y="170421"/>
                </a:lnTo>
                <a:lnTo>
                  <a:pt x="777247" y="178442"/>
                </a:lnTo>
                <a:lnTo>
                  <a:pt x="788296" y="190734"/>
                </a:lnTo>
                <a:lnTo>
                  <a:pt x="794435" y="206413"/>
                </a:lnTo>
                <a:lnTo>
                  <a:pt x="855587" y="206413"/>
                </a:lnTo>
                <a:lnTo>
                  <a:pt x="851585" y="184691"/>
                </a:lnTo>
                <a:lnTo>
                  <a:pt x="840694" y="167551"/>
                </a:lnTo>
                <a:close/>
              </a:path>
              <a:path w="2219325" h="349884">
                <a:moveTo>
                  <a:pt x="789559" y="0"/>
                </a:moveTo>
                <a:lnTo>
                  <a:pt x="703059" y="66128"/>
                </a:lnTo>
                <a:lnTo>
                  <a:pt x="725678" y="99199"/>
                </a:lnTo>
                <a:lnTo>
                  <a:pt x="816165" y="40652"/>
                </a:lnTo>
                <a:lnTo>
                  <a:pt x="789559" y="0"/>
                </a:lnTo>
                <a:close/>
              </a:path>
              <a:path w="2219325" h="349884">
                <a:moveTo>
                  <a:pt x="958113" y="118389"/>
                </a:moveTo>
                <a:lnTo>
                  <a:pt x="895121" y="118389"/>
                </a:lnTo>
                <a:lnTo>
                  <a:pt x="895121" y="341795"/>
                </a:lnTo>
                <a:lnTo>
                  <a:pt x="961199" y="341795"/>
                </a:lnTo>
                <a:lnTo>
                  <a:pt x="961199" y="218478"/>
                </a:lnTo>
                <a:lnTo>
                  <a:pt x="964014" y="200190"/>
                </a:lnTo>
                <a:lnTo>
                  <a:pt x="973067" y="187764"/>
                </a:lnTo>
                <a:lnTo>
                  <a:pt x="989274" y="180532"/>
                </a:lnTo>
                <a:lnTo>
                  <a:pt x="1013548" y="177825"/>
                </a:lnTo>
                <a:lnTo>
                  <a:pt x="1013548" y="142074"/>
                </a:lnTo>
                <a:lnTo>
                  <a:pt x="958113" y="142074"/>
                </a:lnTo>
                <a:lnTo>
                  <a:pt x="958113" y="118389"/>
                </a:lnTo>
                <a:close/>
              </a:path>
              <a:path w="2219325" h="349884">
                <a:moveTo>
                  <a:pt x="1013548" y="110807"/>
                </a:moveTo>
                <a:lnTo>
                  <a:pt x="995094" y="112489"/>
                </a:lnTo>
                <a:lnTo>
                  <a:pt x="980339" y="117897"/>
                </a:lnTo>
                <a:lnTo>
                  <a:pt x="968330" y="127577"/>
                </a:lnTo>
                <a:lnTo>
                  <a:pt x="958113" y="142074"/>
                </a:lnTo>
                <a:lnTo>
                  <a:pt x="1013548" y="142074"/>
                </a:lnTo>
                <a:lnTo>
                  <a:pt x="1013548" y="110807"/>
                </a:lnTo>
                <a:close/>
              </a:path>
              <a:path w="2219325" h="349884">
                <a:moveTo>
                  <a:pt x="1143076" y="110807"/>
                </a:moveTo>
                <a:lnTo>
                  <a:pt x="1098366" y="120216"/>
                </a:lnTo>
                <a:lnTo>
                  <a:pt x="1061842" y="145878"/>
                </a:lnTo>
                <a:lnTo>
                  <a:pt x="1037212" y="183936"/>
                </a:lnTo>
                <a:lnTo>
                  <a:pt x="1028179" y="230543"/>
                </a:lnTo>
                <a:lnTo>
                  <a:pt x="1037261" y="277386"/>
                </a:lnTo>
                <a:lnTo>
                  <a:pt x="1062232" y="315098"/>
                </a:lnTo>
                <a:lnTo>
                  <a:pt x="1099679" y="340244"/>
                </a:lnTo>
                <a:lnTo>
                  <a:pt x="1146187" y="349389"/>
                </a:lnTo>
                <a:lnTo>
                  <a:pt x="1179224" y="344036"/>
                </a:lnTo>
                <a:lnTo>
                  <a:pt x="1208895" y="328674"/>
                </a:lnTo>
                <a:lnTo>
                  <a:pt x="1233825" y="304346"/>
                </a:lnTo>
                <a:lnTo>
                  <a:pt x="1240384" y="293103"/>
                </a:lnTo>
                <a:lnTo>
                  <a:pt x="1140866" y="293103"/>
                </a:lnTo>
                <a:lnTo>
                  <a:pt x="1122887" y="290057"/>
                </a:lnTo>
                <a:lnTo>
                  <a:pt x="1108198" y="281481"/>
                </a:lnTo>
                <a:lnTo>
                  <a:pt x="1097753" y="268216"/>
                </a:lnTo>
                <a:lnTo>
                  <a:pt x="1092504" y="251104"/>
                </a:lnTo>
                <a:lnTo>
                  <a:pt x="1258849" y="251104"/>
                </a:lnTo>
                <a:lnTo>
                  <a:pt x="1259751" y="243941"/>
                </a:lnTo>
                <a:lnTo>
                  <a:pt x="1260182" y="239915"/>
                </a:lnTo>
                <a:lnTo>
                  <a:pt x="1260182" y="233222"/>
                </a:lnTo>
                <a:lnTo>
                  <a:pt x="1255243" y="206413"/>
                </a:lnTo>
                <a:lnTo>
                  <a:pt x="1093838" y="206413"/>
                </a:lnTo>
                <a:lnTo>
                  <a:pt x="1100434" y="189791"/>
                </a:lnTo>
                <a:lnTo>
                  <a:pt x="1111310" y="177604"/>
                </a:lnTo>
                <a:lnTo>
                  <a:pt x="1126095" y="170106"/>
                </a:lnTo>
                <a:lnTo>
                  <a:pt x="1144422" y="167551"/>
                </a:lnTo>
                <a:lnTo>
                  <a:pt x="1240350" y="167551"/>
                </a:lnTo>
                <a:lnTo>
                  <a:pt x="1226577" y="145876"/>
                </a:lnTo>
                <a:lnTo>
                  <a:pt x="1189443" y="120133"/>
                </a:lnTo>
                <a:lnTo>
                  <a:pt x="1143076" y="110807"/>
                </a:lnTo>
                <a:close/>
              </a:path>
              <a:path w="2219325" h="349884">
                <a:moveTo>
                  <a:pt x="1252639" y="272097"/>
                </a:moveTo>
                <a:lnTo>
                  <a:pt x="1184770" y="272097"/>
                </a:lnTo>
                <a:lnTo>
                  <a:pt x="1181671" y="275221"/>
                </a:lnTo>
                <a:lnTo>
                  <a:pt x="1171675" y="283668"/>
                </a:lnTo>
                <a:lnTo>
                  <a:pt x="1162264" y="289186"/>
                </a:lnTo>
                <a:lnTo>
                  <a:pt x="1152355" y="292193"/>
                </a:lnTo>
                <a:lnTo>
                  <a:pt x="1140866" y="293103"/>
                </a:lnTo>
                <a:lnTo>
                  <a:pt x="1240384" y="293103"/>
                </a:lnTo>
                <a:lnTo>
                  <a:pt x="1252639" y="272097"/>
                </a:lnTo>
                <a:close/>
              </a:path>
              <a:path w="2219325" h="349884">
                <a:moveTo>
                  <a:pt x="1240350" y="167551"/>
                </a:moveTo>
                <a:lnTo>
                  <a:pt x="1144422" y="167551"/>
                </a:lnTo>
                <a:lnTo>
                  <a:pt x="1162034" y="170421"/>
                </a:lnTo>
                <a:lnTo>
                  <a:pt x="1176905" y="178442"/>
                </a:lnTo>
                <a:lnTo>
                  <a:pt x="1187952" y="190734"/>
                </a:lnTo>
                <a:lnTo>
                  <a:pt x="1194092" y="206413"/>
                </a:lnTo>
                <a:lnTo>
                  <a:pt x="1255243" y="206413"/>
                </a:lnTo>
                <a:lnTo>
                  <a:pt x="1251241" y="184691"/>
                </a:lnTo>
                <a:lnTo>
                  <a:pt x="1240350" y="167551"/>
                </a:lnTo>
                <a:close/>
              </a:path>
              <a:path w="2219325" h="349884">
                <a:moveTo>
                  <a:pt x="1357757" y="118389"/>
                </a:moveTo>
                <a:lnTo>
                  <a:pt x="1294777" y="118389"/>
                </a:lnTo>
                <a:lnTo>
                  <a:pt x="1294777" y="341795"/>
                </a:lnTo>
                <a:lnTo>
                  <a:pt x="1361300" y="341795"/>
                </a:lnTo>
                <a:lnTo>
                  <a:pt x="1361300" y="217131"/>
                </a:lnTo>
                <a:lnTo>
                  <a:pt x="1363700" y="198043"/>
                </a:lnTo>
                <a:lnTo>
                  <a:pt x="1370844" y="184356"/>
                </a:lnTo>
                <a:lnTo>
                  <a:pt x="1382645" y="176112"/>
                </a:lnTo>
                <a:lnTo>
                  <a:pt x="1399019" y="173355"/>
                </a:lnTo>
                <a:lnTo>
                  <a:pt x="1497983" y="173355"/>
                </a:lnTo>
                <a:lnTo>
                  <a:pt x="1495380" y="160515"/>
                </a:lnTo>
                <a:lnTo>
                  <a:pt x="1488544" y="145910"/>
                </a:lnTo>
                <a:lnTo>
                  <a:pt x="1485364" y="142074"/>
                </a:lnTo>
                <a:lnTo>
                  <a:pt x="1357757" y="142074"/>
                </a:lnTo>
                <a:lnTo>
                  <a:pt x="1357757" y="118389"/>
                </a:lnTo>
                <a:close/>
              </a:path>
              <a:path w="2219325" h="349884">
                <a:moveTo>
                  <a:pt x="1497983" y="173355"/>
                </a:moveTo>
                <a:lnTo>
                  <a:pt x="1399019" y="173355"/>
                </a:lnTo>
                <a:lnTo>
                  <a:pt x="1414531" y="176090"/>
                </a:lnTo>
                <a:lnTo>
                  <a:pt x="1425305" y="184521"/>
                </a:lnTo>
                <a:lnTo>
                  <a:pt x="1431587" y="198986"/>
                </a:lnTo>
                <a:lnTo>
                  <a:pt x="1433626" y="219824"/>
                </a:lnTo>
                <a:lnTo>
                  <a:pt x="1433626" y="341795"/>
                </a:lnTo>
                <a:lnTo>
                  <a:pt x="1500149" y="341795"/>
                </a:lnTo>
                <a:lnTo>
                  <a:pt x="1500149" y="201942"/>
                </a:lnTo>
                <a:lnTo>
                  <a:pt x="1499054" y="178634"/>
                </a:lnTo>
                <a:lnTo>
                  <a:pt x="1497983" y="173355"/>
                </a:lnTo>
                <a:close/>
              </a:path>
              <a:path w="2219325" h="349884">
                <a:moveTo>
                  <a:pt x="1418082" y="110807"/>
                </a:moveTo>
                <a:lnTo>
                  <a:pt x="1398928" y="112615"/>
                </a:lnTo>
                <a:lnTo>
                  <a:pt x="1382933" y="118235"/>
                </a:lnTo>
                <a:lnTo>
                  <a:pt x="1369431" y="127957"/>
                </a:lnTo>
                <a:lnTo>
                  <a:pt x="1357757" y="142074"/>
                </a:lnTo>
                <a:lnTo>
                  <a:pt x="1485364" y="142074"/>
                </a:lnTo>
                <a:lnTo>
                  <a:pt x="1451356" y="116614"/>
                </a:lnTo>
                <a:lnTo>
                  <a:pt x="1418082" y="110807"/>
                </a:lnTo>
                <a:close/>
              </a:path>
              <a:path w="2219325" h="349884">
                <a:moveTo>
                  <a:pt x="1651863" y="110807"/>
                </a:moveTo>
                <a:lnTo>
                  <a:pt x="1604648" y="119890"/>
                </a:lnTo>
                <a:lnTo>
                  <a:pt x="1566959" y="144930"/>
                </a:lnTo>
                <a:lnTo>
                  <a:pt x="1541998" y="182618"/>
                </a:lnTo>
                <a:lnTo>
                  <a:pt x="1532966" y="229641"/>
                </a:lnTo>
                <a:lnTo>
                  <a:pt x="1542194" y="276812"/>
                </a:lnTo>
                <a:lnTo>
                  <a:pt x="1567519" y="314813"/>
                </a:lnTo>
                <a:lnTo>
                  <a:pt x="1605403" y="340165"/>
                </a:lnTo>
                <a:lnTo>
                  <a:pt x="1652308" y="349389"/>
                </a:lnTo>
                <a:lnTo>
                  <a:pt x="1691971" y="342604"/>
                </a:lnTo>
                <a:lnTo>
                  <a:pt x="1726149" y="323589"/>
                </a:lnTo>
                <a:lnTo>
                  <a:pt x="1752349" y="294354"/>
                </a:lnTo>
                <a:lnTo>
                  <a:pt x="1755510" y="286829"/>
                </a:lnTo>
                <a:lnTo>
                  <a:pt x="1651863" y="286829"/>
                </a:lnTo>
                <a:lnTo>
                  <a:pt x="1630953" y="282704"/>
                </a:lnTo>
                <a:lnTo>
                  <a:pt x="1614373" y="271249"/>
                </a:lnTo>
                <a:lnTo>
                  <a:pt x="1603450" y="253846"/>
                </a:lnTo>
                <a:lnTo>
                  <a:pt x="1599514" y="231876"/>
                </a:lnTo>
                <a:lnTo>
                  <a:pt x="1603401" y="208223"/>
                </a:lnTo>
                <a:lnTo>
                  <a:pt x="1614316" y="189718"/>
                </a:lnTo>
                <a:lnTo>
                  <a:pt x="1631136" y="177662"/>
                </a:lnTo>
                <a:lnTo>
                  <a:pt x="1652739" y="173355"/>
                </a:lnTo>
                <a:lnTo>
                  <a:pt x="1755206" y="173355"/>
                </a:lnTo>
                <a:lnTo>
                  <a:pt x="1752597" y="166791"/>
                </a:lnTo>
                <a:lnTo>
                  <a:pt x="1726542" y="137113"/>
                </a:lnTo>
                <a:lnTo>
                  <a:pt x="1692091" y="117740"/>
                </a:lnTo>
                <a:lnTo>
                  <a:pt x="1651863" y="110807"/>
                </a:lnTo>
                <a:close/>
              </a:path>
              <a:path w="2219325" h="349884">
                <a:moveTo>
                  <a:pt x="1768081" y="256908"/>
                </a:moveTo>
                <a:lnTo>
                  <a:pt x="1701088" y="256908"/>
                </a:lnTo>
                <a:lnTo>
                  <a:pt x="1690775" y="270439"/>
                </a:lnTo>
                <a:lnTo>
                  <a:pt x="1679467" y="279741"/>
                </a:lnTo>
                <a:lnTo>
                  <a:pt x="1666663" y="285106"/>
                </a:lnTo>
                <a:lnTo>
                  <a:pt x="1651863" y="286829"/>
                </a:lnTo>
                <a:lnTo>
                  <a:pt x="1755510" y="286829"/>
                </a:lnTo>
                <a:lnTo>
                  <a:pt x="1768081" y="256908"/>
                </a:lnTo>
                <a:close/>
              </a:path>
              <a:path w="2219325" h="349884">
                <a:moveTo>
                  <a:pt x="1755206" y="173355"/>
                </a:moveTo>
                <a:lnTo>
                  <a:pt x="1652739" y="173355"/>
                </a:lnTo>
                <a:lnTo>
                  <a:pt x="1668020" y="175476"/>
                </a:lnTo>
                <a:lnTo>
                  <a:pt x="1681518" y="181617"/>
                </a:lnTo>
                <a:lnTo>
                  <a:pt x="1692605" y="191448"/>
                </a:lnTo>
                <a:lnTo>
                  <a:pt x="1700657" y="204635"/>
                </a:lnTo>
                <a:lnTo>
                  <a:pt x="1767636" y="204635"/>
                </a:lnTo>
                <a:lnTo>
                  <a:pt x="1755206" y="173355"/>
                </a:lnTo>
                <a:close/>
              </a:path>
              <a:path w="2219325" h="349884">
                <a:moveTo>
                  <a:pt x="1902472" y="110807"/>
                </a:moveTo>
                <a:lnTo>
                  <a:pt x="1857757" y="120216"/>
                </a:lnTo>
                <a:lnTo>
                  <a:pt x="1821234" y="145878"/>
                </a:lnTo>
                <a:lnTo>
                  <a:pt x="1796607" y="183936"/>
                </a:lnTo>
                <a:lnTo>
                  <a:pt x="1787575" y="230543"/>
                </a:lnTo>
                <a:lnTo>
                  <a:pt x="1796656" y="277386"/>
                </a:lnTo>
                <a:lnTo>
                  <a:pt x="1821624" y="315098"/>
                </a:lnTo>
                <a:lnTo>
                  <a:pt x="1859070" y="340244"/>
                </a:lnTo>
                <a:lnTo>
                  <a:pt x="1905584" y="349389"/>
                </a:lnTo>
                <a:lnTo>
                  <a:pt x="1938619" y="344036"/>
                </a:lnTo>
                <a:lnTo>
                  <a:pt x="1968287" y="328674"/>
                </a:lnTo>
                <a:lnTo>
                  <a:pt x="1993216" y="304346"/>
                </a:lnTo>
                <a:lnTo>
                  <a:pt x="1999777" y="293103"/>
                </a:lnTo>
                <a:lnTo>
                  <a:pt x="1900262" y="293103"/>
                </a:lnTo>
                <a:lnTo>
                  <a:pt x="1882289" y="290057"/>
                </a:lnTo>
                <a:lnTo>
                  <a:pt x="1867600" y="281481"/>
                </a:lnTo>
                <a:lnTo>
                  <a:pt x="1857152" y="268216"/>
                </a:lnTo>
                <a:lnTo>
                  <a:pt x="1851901" y="251104"/>
                </a:lnTo>
                <a:lnTo>
                  <a:pt x="2018245" y="251104"/>
                </a:lnTo>
                <a:lnTo>
                  <a:pt x="2019134" y="243941"/>
                </a:lnTo>
                <a:lnTo>
                  <a:pt x="2019566" y="239915"/>
                </a:lnTo>
                <a:lnTo>
                  <a:pt x="2019566" y="233222"/>
                </a:lnTo>
                <a:lnTo>
                  <a:pt x="2014628" y="206413"/>
                </a:lnTo>
                <a:lnTo>
                  <a:pt x="1853247" y="206413"/>
                </a:lnTo>
                <a:lnTo>
                  <a:pt x="1859831" y="189791"/>
                </a:lnTo>
                <a:lnTo>
                  <a:pt x="1870702" y="177604"/>
                </a:lnTo>
                <a:lnTo>
                  <a:pt x="1885485" y="170106"/>
                </a:lnTo>
                <a:lnTo>
                  <a:pt x="1903806" y="167551"/>
                </a:lnTo>
                <a:lnTo>
                  <a:pt x="1999738" y="167551"/>
                </a:lnTo>
                <a:lnTo>
                  <a:pt x="1985968" y="145876"/>
                </a:lnTo>
                <a:lnTo>
                  <a:pt x="1948838" y="120133"/>
                </a:lnTo>
                <a:lnTo>
                  <a:pt x="1902472" y="110807"/>
                </a:lnTo>
                <a:close/>
              </a:path>
              <a:path w="2219325" h="349884">
                <a:moveTo>
                  <a:pt x="2012035" y="272097"/>
                </a:moveTo>
                <a:lnTo>
                  <a:pt x="1944166" y="272097"/>
                </a:lnTo>
                <a:lnTo>
                  <a:pt x="1941068" y="275221"/>
                </a:lnTo>
                <a:lnTo>
                  <a:pt x="1931066" y="283668"/>
                </a:lnTo>
                <a:lnTo>
                  <a:pt x="1921656" y="289186"/>
                </a:lnTo>
                <a:lnTo>
                  <a:pt x="1911750" y="292193"/>
                </a:lnTo>
                <a:lnTo>
                  <a:pt x="1900262" y="293103"/>
                </a:lnTo>
                <a:lnTo>
                  <a:pt x="1999777" y="293103"/>
                </a:lnTo>
                <a:lnTo>
                  <a:pt x="2012035" y="272097"/>
                </a:lnTo>
                <a:close/>
              </a:path>
              <a:path w="2219325" h="349884">
                <a:moveTo>
                  <a:pt x="1999738" y="167551"/>
                </a:moveTo>
                <a:lnTo>
                  <a:pt x="1903806" y="167551"/>
                </a:lnTo>
                <a:lnTo>
                  <a:pt x="1921420" y="170421"/>
                </a:lnTo>
                <a:lnTo>
                  <a:pt x="1936294" y="178442"/>
                </a:lnTo>
                <a:lnTo>
                  <a:pt x="1947341" y="190734"/>
                </a:lnTo>
                <a:lnTo>
                  <a:pt x="1953475" y="206413"/>
                </a:lnTo>
                <a:lnTo>
                  <a:pt x="2014628" y="206413"/>
                </a:lnTo>
                <a:lnTo>
                  <a:pt x="2010627" y="184691"/>
                </a:lnTo>
                <a:lnTo>
                  <a:pt x="1999738" y="167551"/>
                </a:lnTo>
                <a:close/>
              </a:path>
              <a:path w="2219325" h="349884">
                <a:moveTo>
                  <a:pt x="2104732" y="275221"/>
                </a:moveTo>
                <a:lnTo>
                  <a:pt x="2038642" y="275221"/>
                </a:lnTo>
                <a:lnTo>
                  <a:pt x="2047568" y="306039"/>
                </a:lnTo>
                <a:lnTo>
                  <a:pt x="2066143" y="329398"/>
                </a:lnTo>
                <a:lnTo>
                  <a:pt x="2093034" y="344210"/>
                </a:lnTo>
                <a:lnTo>
                  <a:pt x="2126907" y="349389"/>
                </a:lnTo>
                <a:lnTo>
                  <a:pt x="2163220" y="343568"/>
                </a:lnTo>
                <a:lnTo>
                  <a:pt x="2192504" y="327610"/>
                </a:lnTo>
                <a:lnTo>
                  <a:pt x="2212055" y="303778"/>
                </a:lnTo>
                <a:lnTo>
                  <a:pt x="2214098" y="295325"/>
                </a:lnTo>
                <a:lnTo>
                  <a:pt x="2129574" y="295325"/>
                </a:lnTo>
                <a:lnTo>
                  <a:pt x="2119958" y="294006"/>
                </a:lnTo>
                <a:lnTo>
                  <a:pt x="2112500" y="290131"/>
                </a:lnTo>
                <a:lnTo>
                  <a:pt x="2107369" y="283827"/>
                </a:lnTo>
                <a:lnTo>
                  <a:pt x="2104732" y="275221"/>
                </a:lnTo>
                <a:close/>
              </a:path>
              <a:path w="2219325" h="349884">
                <a:moveTo>
                  <a:pt x="2130463" y="110807"/>
                </a:moveTo>
                <a:lnTo>
                  <a:pt x="2095503" y="116540"/>
                </a:lnTo>
                <a:lnTo>
                  <a:pt x="2067032" y="132200"/>
                </a:lnTo>
                <a:lnTo>
                  <a:pt x="2047877" y="155480"/>
                </a:lnTo>
                <a:lnTo>
                  <a:pt x="2040864" y="184073"/>
                </a:lnTo>
                <a:lnTo>
                  <a:pt x="2044411" y="204770"/>
                </a:lnTo>
                <a:lnTo>
                  <a:pt x="2069303" y="237109"/>
                </a:lnTo>
                <a:lnTo>
                  <a:pt x="2114054" y="252437"/>
                </a:lnTo>
                <a:lnTo>
                  <a:pt x="2126907" y="256006"/>
                </a:lnTo>
                <a:lnTo>
                  <a:pt x="2152637" y="277901"/>
                </a:lnTo>
                <a:lnTo>
                  <a:pt x="2150842" y="284765"/>
                </a:lnTo>
                <a:lnTo>
                  <a:pt x="2145930" y="290295"/>
                </a:lnTo>
                <a:lnTo>
                  <a:pt x="2138605" y="293983"/>
                </a:lnTo>
                <a:lnTo>
                  <a:pt x="2129574" y="295325"/>
                </a:lnTo>
                <a:lnTo>
                  <a:pt x="2214098" y="295325"/>
                </a:lnTo>
                <a:lnTo>
                  <a:pt x="2219172" y="274332"/>
                </a:lnTo>
                <a:lnTo>
                  <a:pt x="2218063" y="260544"/>
                </a:lnTo>
                <a:lnTo>
                  <a:pt x="2214627" y="248472"/>
                </a:lnTo>
                <a:lnTo>
                  <a:pt x="2180142" y="215414"/>
                </a:lnTo>
                <a:lnTo>
                  <a:pt x="2141562" y="202844"/>
                </a:lnTo>
                <a:lnTo>
                  <a:pt x="2126484" y="197879"/>
                </a:lnTo>
                <a:lnTo>
                  <a:pt x="2115823" y="192289"/>
                </a:lnTo>
                <a:lnTo>
                  <a:pt x="2109491" y="185944"/>
                </a:lnTo>
                <a:lnTo>
                  <a:pt x="2107399" y="178714"/>
                </a:lnTo>
                <a:lnTo>
                  <a:pt x="2107399" y="170230"/>
                </a:lnTo>
                <a:lnTo>
                  <a:pt x="2115820" y="164414"/>
                </a:lnTo>
                <a:lnTo>
                  <a:pt x="2208064" y="164414"/>
                </a:lnTo>
                <a:lnTo>
                  <a:pt x="2204631" y="151703"/>
                </a:lnTo>
                <a:lnTo>
                  <a:pt x="2187627" y="129624"/>
                </a:lnTo>
                <a:lnTo>
                  <a:pt x="2162558" y="115671"/>
                </a:lnTo>
                <a:lnTo>
                  <a:pt x="2130463" y="110807"/>
                </a:lnTo>
                <a:close/>
              </a:path>
              <a:path w="2219325" h="349884">
                <a:moveTo>
                  <a:pt x="2208064" y="164414"/>
                </a:moveTo>
                <a:lnTo>
                  <a:pt x="2140673" y="164414"/>
                </a:lnTo>
                <a:lnTo>
                  <a:pt x="2146427" y="169341"/>
                </a:lnTo>
                <a:lnTo>
                  <a:pt x="2147316" y="180949"/>
                </a:lnTo>
                <a:lnTo>
                  <a:pt x="2212530" y="180949"/>
                </a:lnTo>
                <a:lnTo>
                  <a:pt x="2208064" y="164414"/>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565201" y="557223"/>
            <a:ext cx="125632" cy="162129"/>
          </a:xfrm>
          <a:prstGeom prst="rect">
            <a:avLst/>
          </a:prstGeom>
        </p:spPr>
      </p:pic>
      <p:pic>
        <p:nvPicPr>
          <p:cNvPr id="19" name="bg object 19"/>
          <p:cNvPicPr/>
          <p:nvPr/>
        </p:nvPicPr>
        <p:blipFill>
          <a:blip r:embed="rId3" cstate="print"/>
          <a:stretch>
            <a:fillRect/>
          </a:stretch>
        </p:blipFill>
        <p:spPr>
          <a:xfrm>
            <a:off x="8788155" y="557227"/>
            <a:ext cx="229031" cy="133471"/>
          </a:xfrm>
          <a:prstGeom prst="rect">
            <a:avLst/>
          </a:prstGeom>
        </p:spPr>
      </p:pic>
      <p:sp>
        <p:nvSpPr>
          <p:cNvPr id="20" name="bg object 20"/>
          <p:cNvSpPr/>
          <p:nvPr/>
        </p:nvSpPr>
        <p:spPr>
          <a:xfrm>
            <a:off x="8769160" y="700331"/>
            <a:ext cx="267970" cy="19050"/>
          </a:xfrm>
          <a:custGeom>
            <a:avLst/>
            <a:gdLst/>
            <a:ahLst/>
            <a:cxnLst/>
            <a:rect l="l" t="t" r="r" b="b"/>
            <a:pathLst>
              <a:path w="267970" h="19050">
                <a:moveTo>
                  <a:pt x="266915" y="0"/>
                </a:moveTo>
                <a:lnTo>
                  <a:pt x="63" y="0"/>
                </a:lnTo>
                <a:lnTo>
                  <a:pt x="0" y="1231"/>
                </a:lnTo>
                <a:lnTo>
                  <a:pt x="1877" y="8373"/>
                </a:lnTo>
                <a:lnTo>
                  <a:pt x="6148" y="14004"/>
                </a:lnTo>
                <a:lnTo>
                  <a:pt x="12346" y="17698"/>
                </a:lnTo>
                <a:lnTo>
                  <a:pt x="20002" y="19024"/>
                </a:lnTo>
                <a:lnTo>
                  <a:pt x="248704" y="19011"/>
                </a:lnTo>
                <a:lnTo>
                  <a:pt x="250444" y="18859"/>
                </a:lnTo>
                <a:lnTo>
                  <a:pt x="260756" y="16827"/>
                </a:lnTo>
                <a:lnTo>
                  <a:pt x="264881" y="11671"/>
                </a:lnTo>
                <a:lnTo>
                  <a:pt x="116268" y="11671"/>
                </a:lnTo>
                <a:lnTo>
                  <a:pt x="114744" y="11391"/>
                </a:lnTo>
                <a:lnTo>
                  <a:pt x="114757" y="7492"/>
                </a:lnTo>
                <a:lnTo>
                  <a:pt x="116281" y="7226"/>
                </a:lnTo>
                <a:lnTo>
                  <a:pt x="267627" y="7226"/>
                </a:lnTo>
                <a:lnTo>
                  <a:pt x="266915" y="0"/>
                </a:lnTo>
                <a:close/>
              </a:path>
              <a:path w="267970" h="19050">
                <a:moveTo>
                  <a:pt x="123189" y="11620"/>
                </a:moveTo>
                <a:lnTo>
                  <a:pt x="116268" y="11671"/>
                </a:lnTo>
                <a:lnTo>
                  <a:pt x="150748" y="11671"/>
                </a:lnTo>
                <a:lnTo>
                  <a:pt x="128447" y="11645"/>
                </a:lnTo>
                <a:lnTo>
                  <a:pt x="123189" y="11620"/>
                </a:lnTo>
                <a:close/>
              </a:path>
              <a:path w="267970" h="19050">
                <a:moveTo>
                  <a:pt x="267627" y="7226"/>
                </a:moveTo>
                <a:lnTo>
                  <a:pt x="150660" y="7226"/>
                </a:lnTo>
                <a:lnTo>
                  <a:pt x="152260" y="7429"/>
                </a:lnTo>
                <a:lnTo>
                  <a:pt x="152399" y="11429"/>
                </a:lnTo>
                <a:lnTo>
                  <a:pt x="150748" y="11671"/>
                </a:lnTo>
                <a:lnTo>
                  <a:pt x="264881" y="11671"/>
                </a:lnTo>
                <a:lnTo>
                  <a:pt x="267716" y="8127"/>
                </a:lnTo>
                <a:lnTo>
                  <a:pt x="267627" y="7226"/>
                </a:lnTo>
                <a:close/>
              </a:path>
              <a:path w="267970" h="19050">
                <a:moveTo>
                  <a:pt x="143916" y="11620"/>
                </a:moveTo>
                <a:lnTo>
                  <a:pt x="138823" y="11645"/>
                </a:lnTo>
                <a:lnTo>
                  <a:pt x="147332" y="11645"/>
                </a:lnTo>
                <a:lnTo>
                  <a:pt x="143916" y="11620"/>
                </a:lnTo>
                <a:close/>
              </a:path>
              <a:path w="267970" h="19050">
                <a:moveTo>
                  <a:pt x="150660" y="7226"/>
                </a:moveTo>
                <a:lnTo>
                  <a:pt x="117919" y="7226"/>
                </a:lnTo>
                <a:lnTo>
                  <a:pt x="125701" y="7240"/>
                </a:lnTo>
                <a:lnTo>
                  <a:pt x="150660" y="7226"/>
                </a:lnTo>
                <a:close/>
              </a:path>
            </a:pathLst>
          </a:custGeom>
          <a:solidFill>
            <a:srgbClr val="FFFFFF"/>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9110102" y="559854"/>
            <a:ext cx="99682" cy="159504"/>
          </a:xfrm>
          <a:prstGeom prst="rect">
            <a:avLst/>
          </a:prstGeom>
        </p:spPr>
      </p:pic>
      <p:pic>
        <p:nvPicPr>
          <p:cNvPr id="22" name="bg object 22"/>
          <p:cNvPicPr/>
          <p:nvPr/>
        </p:nvPicPr>
        <p:blipFill>
          <a:blip r:embed="rId5" cstate="print"/>
          <a:stretch>
            <a:fillRect/>
          </a:stretch>
        </p:blipFill>
        <p:spPr>
          <a:xfrm>
            <a:off x="8285013" y="555793"/>
            <a:ext cx="197980" cy="172681"/>
          </a:xfrm>
          <a:prstGeom prst="rect">
            <a:avLst/>
          </a:prstGeom>
        </p:spPr>
      </p:pic>
      <p:pic>
        <p:nvPicPr>
          <p:cNvPr id="23" name="bg object 23"/>
          <p:cNvPicPr/>
          <p:nvPr/>
        </p:nvPicPr>
        <p:blipFill>
          <a:blip r:embed="rId6" cstate="print"/>
          <a:stretch>
            <a:fillRect/>
          </a:stretch>
        </p:blipFill>
        <p:spPr>
          <a:xfrm>
            <a:off x="0" y="0"/>
            <a:ext cx="10800003" cy="6858000"/>
          </a:xfrm>
          <a:prstGeom prst="rect">
            <a:avLst/>
          </a:prstGeom>
        </p:spPr>
      </p:pic>
      <p:sp>
        <p:nvSpPr>
          <p:cNvPr id="2" name="Holder 2"/>
          <p:cNvSpPr>
            <a:spLocks noGrp="1"/>
          </p:cNvSpPr>
          <p:nvPr>
            <p:ph type="title"/>
          </p:nvPr>
        </p:nvSpPr>
        <p:spPr/>
        <p:txBody>
          <a:bodyPr lIns="0" tIns="0" rIns="0" bIns="0"/>
          <a:lstStyle>
            <a:lvl1pPr>
              <a:defRPr sz="2500" b="1" i="0">
                <a:solidFill>
                  <a:schemeClr val="bg1"/>
                </a:solidFill>
                <a:latin typeface="Mont"/>
                <a:cs typeface="Mont"/>
              </a:defRPr>
            </a:lvl1pPr>
          </a:lstStyle>
          <a:p>
            <a:endParaRPr/>
          </a:p>
        </p:txBody>
      </p:sp>
      <p:sp>
        <p:nvSpPr>
          <p:cNvPr id="3" name="Holder 3"/>
          <p:cNvSpPr>
            <a:spLocks noGrp="1"/>
          </p:cNvSpPr>
          <p:nvPr>
            <p:ph sz="half" idx="2"/>
          </p:nvPr>
        </p:nvSpPr>
        <p:spPr>
          <a:xfrm>
            <a:off x="540067" y="1577340"/>
            <a:ext cx="4698587"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62695" y="1577340"/>
            <a:ext cx="4698587"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Mont"/>
                <a:cs typeface="Mon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79997" y="0"/>
            <a:ext cx="3240405" cy="900430"/>
          </a:xfrm>
          <a:custGeom>
            <a:avLst/>
            <a:gdLst/>
            <a:ahLst/>
            <a:cxnLst/>
            <a:rect l="l" t="t" r="r" b="b"/>
            <a:pathLst>
              <a:path w="3240404" h="900430">
                <a:moveTo>
                  <a:pt x="3239998" y="0"/>
                </a:moveTo>
                <a:lnTo>
                  <a:pt x="0" y="0"/>
                </a:lnTo>
                <a:lnTo>
                  <a:pt x="0" y="899998"/>
                </a:lnTo>
                <a:lnTo>
                  <a:pt x="3239998" y="899998"/>
                </a:lnTo>
                <a:lnTo>
                  <a:pt x="3239998" y="0"/>
                </a:lnTo>
                <a:close/>
              </a:path>
            </a:pathLst>
          </a:custGeom>
          <a:solidFill>
            <a:srgbClr val="00AEEF"/>
          </a:solidFill>
        </p:spPr>
        <p:txBody>
          <a:bodyPr wrap="square" lIns="0" tIns="0" rIns="0" bIns="0" rtlCol="0"/>
          <a:lstStyle/>
          <a:p>
            <a:endParaRPr/>
          </a:p>
        </p:txBody>
      </p:sp>
      <p:sp>
        <p:nvSpPr>
          <p:cNvPr id="17" name="bg object 17"/>
          <p:cNvSpPr/>
          <p:nvPr/>
        </p:nvSpPr>
        <p:spPr>
          <a:xfrm>
            <a:off x="6990217" y="135825"/>
            <a:ext cx="2219325" cy="349885"/>
          </a:xfrm>
          <a:custGeom>
            <a:avLst/>
            <a:gdLst/>
            <a:ahLst/>
            <a:cxnLst/>
            <a:rect l="l" t="t" r="r" b="b"/>
            <a:pathLst>
              <a:path w="2219325" h="349884">
                <a:moveTo>
                  <a:pt x="93586" y="43789"/>
                </a:moveTo>
                <a:lnTo>
                  <a:pt x="0" y="43789"/>
                </a:lnTo>
                <a:lnTo>
                  <a:pt x="0" y="341795"/>
                </a:lnTo>
                <a:lnTo>
                  <a:pt x="72301" y="341795"/>
                </a:lnTo>
                <a:lnTo>
                  <a:pt x="72301" y="245287"/>
                </a:lnTo>
                <a:lnTo>
                  <a:pt x="151147" y="245287"/>
                </a:lnTo>
                <a:lnTo>
                  <a:pt x="147256" y="240372"/>
                </a:lnTo>
                <a:lnTo>
                  <a:pt x="177658" y="229482"/>
                </a:lnTo>
                <a:lnTo>
                  <a:pt x="200871" y="209210"/>
                </a:lnTo>
                <a:lnTo>
                  <a:pt x="209161" y="193459"/>
                </a:lnTo>
                <a:lnTo>
                  <a:pt x="72301" y="193459"/>
                </a:lnTo>
                <a:lnTo>
                  <a:pt x="72301" y="110807"/>
                </a:lnTo>
                <a:lnTo>
                  <a:pt x="214437" y="110807"/>
                </a:lnTo>
                <a:lnTo>
                  <a:pt x="211191" y="100864"/>
                </a:lnTo>
                <a:lnTo>
                  <a:pt x="184518" y="65239"/>
                </a:lnTo>
                <a:lnTo>
                  <a:pt x="150029" y="48309"/>
                </a:lnTo>
                <a:lnTo>
                  <a:pt x="125759" y="44814"/>
                </a:lnTo>
                <a:lnTo>
                  <a:pt x="93586" y="43789"/>
                </a:lnTo>
                <a:close/>
              </a:path>
              <a:path w="2219325" h="349884">
                <a:moveTo>
                  <a:pt x="151147" y="245287"/>
                </a:moveTo>
                <a:lnTo>
                  <a:pt x="72301" y="245287"/>
                </a:lnTo>
                <a:lnTo>
                  <a:pt x="141058" y="341795"/>
                </a:lnTo>
                <a:lnTo>
                  <a:pt x="227558" y="341795"/>
                </a:lnTo>
                <a:lnTo>
                  <a:pt x="151147" y="245287"/>
                </a:lnTo>
                <a:close/>
              </a:path>
              <a:path w="2219325" h="349884">
                <a:moveTo>
                  <a:pt x="214437" y="110807"/>
                </a:moveTo>
                <a:lnTo>
                  <a:pt x="99796" y="110807"/>
                </a:lnTo>
                <a:lnTo>
                  <a:pt x="120890" y="113460"/>
                </a:lnTo>
                <a:lnTo>
                  <a:pt x="136166" y="121307"/>
                </a:lnTo>
                <a:lnTo>
                  <a:pt x="145455" y="134178"/>
                </a:lnTo>
                <a:lnTo>
                  <a:pt x="148590" y="151904"/>
                </a:lnTo>
                <a:lnTo>
                  <a:pt x="145193" y="169332"/>
                </a:lnTo>
                <a:lnTo>
                  <a:pt x="135393" y="182402"/>
                </a:lnTo>
                <a:lnTo>
                  <a:pt x="119770" y="190611"/>
                </a:lnTo>
                <a:lnTo>
                  <a:pt x="98907" y="193459"/>
                </a:lnTo>
                <a:lnTo>
                  <a:pt x="209161" y="193459"/>
                </a:lnTo>
                <a:lnTo>
                  <a:pt x="215684" y="181065"/>
                </a:lnTo>
                <a:lnTo>
                  <a:pt x="220891" y="146558"/>
                </a:lnTo>
                <a:lnTo>
                  <a:pt x="218390" y="122913"/>
                </a:lnTo>
                <a:lnTo>
                  <a:pt x="214437" y="110807"/>
                </a:lnTo>
                <a:close/>
              </a:path>
              <a:path w="2219325" h="349884">
                <a:moveTo>
                  <a:pt x="358800" y="110807"/>
                </a:moveTo>
                <a:lnTo>
                  <a:pt x="314089" y="120216"/>
                </a:lnTo>
                <a:lnTo>
                  <a:pt x="277574" y="145878"/>
                </a:lnTo>
                <a:lnTo>
                  <a:pt x="252956" y="183936"/>
                </a:lnTo>
                <a:lnTo>
                  <a:pt x="243928" y="230543"/>
                </a:lnTo>
                <a:lnTo>
                  <a:pt x="253005" y="277386"/>
                </a:lnTo>
                <a:lnTo>
                  <a:pt x="277963" y="315098"/>
                </a:lnTo>
                <a:lnTo>
                  <a:pt x="315396" y="340244"/>
                </a:lnTo>
                <a:lnTo>
                  <a:pt x="361899" y="349389"/>
                </a:lnTo>
                <a:lnTo>
                  <a:pt x="394943" y="344036"/>
                </a:lnTo>
                <a:lnTo>
                  <a:pt x="424618" y="328674"/>
                </a:lnTo>
                <a:lnTo>
                  <a:pt x="449549" y="304346"/>
                </a:lnTo>
                <a:lnTo>
                  <a:pt x="456108" y="293103"/>
                </a:lnTo>
                <a:lnTo>
                  <a:pt x="356577" y="293103"/>
                </a:lnTo>
                <a:lnTo>
                  <a:pt x="338611" y="290057"/>
                </a:lnTo>
                <a:lnTo>
                  <a:pt x="323926" y="281481"/>
                </a:lnTo>
                <a:lnTo>
                  <a:pt x="313479" y="268216"/>
                </a:lnTo>
                <a:lnTo>
                  <a:pt x="308229" y="251104"/>
                </a:lnTo>
                <a:lnTo>
                  <a:pt x="474573" y="251104"/>
                </a:lnTo>
                <a:lnTo>
                  <a:pt x="475462" y="243941"/>
                </a:lnTo>
                <a:lnTo>
                  <a:pt x="475907" y="239915"/>
                </a:lnTo>
                <a:lnTo>
                  <a:pt x="475907" y="233222"/>
                </a:lnTo>
                <a:lnTo>
                  <a:pt x="470968" y="206413"/>
                </a:lnTo>
                <a:lnTo>
                  <a:pt x="309549" y="206413"/>
                </a:lnTo>
                <a:lnTo>
                  <a:pt x="316148" y="189791"/>
                </a:lnTo>
                <a:lnTo>
                  <a:pt x="327026" y="177604"/>
                </a:lnTo>
                <a:lnTo>
                  <a:pt x="341812" y="170106"/>
                </a:lnTo>
                <a:lnTo>
                  <a:pt x="360133" y="167551"/>
                </a:lnTo>
                <a:lnTo>
                  <a:pt x="456077" y="167551"/>
                </a:lnTo>
                <a:lnTo>
                  <a:pt x="442306" y="145876"/>
                </a:lnTo>
                <a:lnTo>
                  <a:pt x="405173" y="120133"/>
                </a:lnTo>
                <a:lnTo>
                  <a:pt x="358800" y="110807"/>
                </a:lnTo>
                <a:close/>
              </a:path>
              <a:path w="2219325" h="349884">
                <a:moveTo>
                  <a:pt x="468363" y="272097"/>
                </a:moveTo>
                <a:lnTo>
                  <a:pt x="400494" y="272097"/>
                </a:lnTo>
                <a:lnTo>
                  <a:pt x="397395" y="275221"/>
                </a:lnTo>
                <a:lnTo>
                  <a:pt x="387397" y="283668"/>
                </a:lnTo>
                <a:lnTo>
                  <a:pt x="377982" y="289186"/>
                </a:lnTo>
                <a:lnTo>
                  <a:pt x="368068" y="292193"/>
                </a:lnTo>
                <a:lnTo>
                  <a:pt x="356577" y="293103"/>
                </a:lnTo>
                <a:lnTo>
                  <a:pt x="456108" y="293103"/>
                </a:lnTo>
                <a:lnTo>
                  <a:pt x="468363" y="272097"/>
                </a:lnTo>
                <a:close/>
              </a:path>
              <a:path w="2219325" h="349884">
                <a:moveTo>
                  <a:pt x="456077" y="167551"/>
                </a:moveTo>
                <a:lnTo>
                  <a:pt x="360133" y="167551"/>
                </a:lnTo>
                <a:lnTo>
                  <a:pt x="377744" y="170421"/>
                </a:lnTo>
                <a:lnTo>
                  <a:pt x="392614" y="178442"/>
                </a:lnTo>
                <a:lnTo>
                  <a:pt x="403664" y="190734"/>
                </a:lnTo>
                <a:lnTo>
                  <a:pt x="409816" y="206413"/>
                </a:lnTo>
                <a:lnTo>
                  <a:pt x="470968" y="206413"/>
                </a:lnTo>
                <a:lnTo>
                  <a:pt x="466967" y="184691"/>
                </a:lnTo>
                <a:lnTo>
                  <a:pt x="456077" y="167551"/>
                </a:lnTo>
                <a:close/>
              </a:path>
              <a:path w="2219325" h="349884">
                <a:moveTo>
                  <a:pt x="404926" y="0"/>
                </a:moveTo>
                <a:lnTo>
                  <a:pt x="318427" y="66128"/>
                </a:lnTo>
                <a:lnTo>
                  <a:pt x="341058" y="99199"/>
                </a:lnTo>
                <a:lnTo>
                  <a:pt x="431545" y="40652"/>
                </a:lnTo>
                <a:lnTo>
                  <a:pt x="404926" y="0"/>
                </a:lnTo>
                <a:close/>
              </a:path>
              <a:path w="2219325" h="349884">
                <a:moveTo>
                  <a:pt x="582803" y="168897"/>
                </a:moveTo>
                <a:lnTo>
                  <a:pt x="516267" y="168897"/>
                </a:lnTo>
                <a:lnTo>
                  <a:pt x="516267" y="341795"/>
                </a:lnTo>
                <a:lnTo>
                  <a:pt x="582803" y="341795"/>
                </a:lnTo>
                <a:lnTo>
                  <a:pt x="582803" y="168897"/>
                </a:lnTo>
                <a:close/>
              </a:path>
              <a:path w="2219325" h="349884">
                <a:moveTo>
                  <a:pt x="611187" y="118389"/>
                </a:moveTo>
                <a:lnTo>
                  <a:pt x="491858" y="118389"/>
                </a:lnTo>
                <a:lnTo>
                  <a:pt x="491858" y="168897"/>
                </a:lnTo>
                <a:lnTo>
                  <a:pt x="611187" y="168897"/>
                </a:lnTo>
                <a:lnTo>
                  <a:pt x="611187" y="118389"/>
                </a:lnTo>
                <a:close/>
              </a:path>
              <a:path w="2219325" h="349884">
                <a:moveTo>
                  <a:pt x="610743" y="37973"/>
                </a:moveTo>
                <a:lnTo>
                  <a:pt x="600989" y="37973"/>
                </a:lnTo>
                <a:lnTo>
                  <a:pt x="578904" y="39054"/>
                </a:lnTo>
                <a:lnTo>
                  <a:pt x="537108" y="54952"/>
                </a:lnTo>
                <a:lnTo>
                  <a:pt x="517654" y="90830"/>
                </a:lnTo>
                <a:lnTo>
                  <a:pt x="516267" y="106781"/>
                </a:lnTo>
                <a:lnTo>
                  <a:pt x="516267" y="118389"/>
                </a:lnTo>
                <a:lnTo>
                  <a:pt x="582803" y="118389"/>
                </a:lnTo>
                <a:lnTo>
                  <a:pt x="582803" y="109461"/>
                </a:lnTo>
                <a:lnTo>
                  <a:pt x="584180" y="100459"/>
                </a:lnTo>
                <a:lnTo>
                  <a:pt x="588176" y="93718"/>
                </a:lnTo>
                <a:lnTo>
                  <a:pt x="594584" y="89489"/>
                </a:lnTo>
                <a:lnTo>
                  <a:pt x="603199" y="88023"/>
                </a:lnTo>
                <a:lnTo>
                  <a:pt x="610743" y="88023"/>
                </a:lnTo>
                <a:lnTo>
                  <a:pt x="610743" y="37973"/>
                </a:lnTo>
                <a:close/>
              </a:path>
              <a:path w="2219325" h="349884">
                <a:moveTo>
                  <a:pt x="743419" y="110807"/>
                </a:moveTo>
                <a:lnTo>
                  <a:pt x="698706" y="120216"/>
                </a:lnTo>
                <a:lnTo>
                  <a:pt x="662188" y="145878"/>
                </a:lnTo>
                <a:lnTo>
                  <a:pt x="637565" y="183936"/>
                </a:lnTo>
                <a:lnTo>
                  <a:pt x="628535" y="230543"/>
                </a:lnTo>
                <a:lnTo>
                  <a:pt x="637614" y="277386"/>
                </a:lnTo>
                <a:lnTo>
                  <a:pt x="662578" y="315098"/>
                </a:lnTo>
                <a:lnTo>
                  <a:pt x="700019" y="340244"/>
                </a:lnTo>
                <a:lnTo>
                  <a:pt x="746531" y="349389"/>
                </a:lnTo>
                <a:lnTo>
                  <a:pt x="779571" y="344036"/>
                </a:lnTo>
                <a:lnTo>
                  <a:pt x="809239" y="328674"/>
                </a:lnTo>
                <a:lnTo>
                  <a:pt x="834165" y="304346"/>
                </a:lnTo>
                <a:lnTo>
                  <a:pt x="840725" y="293103"/>
                </a:lnTo>
                <a:lnTo>
                  <a:pt x="741197" y="293103"/>
                </a:lnTo>
                <a:lnTo>
                  <a:pt x="723230" y="290057"/>
                </a:lnTo>
                <a:lnTo>
                  <a:pt x="708545" y="281481"/>
                </a:lnTo>
                <a:lnTo>
                  <a:pt x="698099" y="268216"/>
                </a:lnTo>
                <a:lnTo>
                  <a:pt x="692848" y="251104"/>
                </a:lnTo>
                <a:lnTo>
                  <a:pt x="859193" y="251104"/>
                </a:lnTo>
                <a:lnTo>
                  <a:pt x="860082" y="243941"/>
                </a:lnTo>
                <a:lnTo>
                  <a:pt x="860526" y="239915"/>
                </a:lnTo>
                <a:lnTo>
                  <a:pt x="860526" y="233222"/>
                </a:lnTo>
                <a:lnTo>
                  <a:pt x="855587" y="206413"/>
                </a:lnTo>
                <a:lnTo>
                  <a:pt x="694182" y="206413"/>
                </a:lnTo>
                <a:lnTo>
                  <a:pt x="700772" y="189791"/>
                </a:lnTo>
                <a:lnTo>
                  <a:pt x="711647" y="177604"/>
                </a:lnTo>
                <a:lnTo>
                  <a:pt x="726432" y="170106"/>
                </a:lnTo>
                <a:lnTo>
                  <a:pt x="744753" y="167551"/>
                </a:lnTo>
                <a:lnTo>
                  <a:pt x="840694" y="167551"/>
                </a:lnTo>
                <a:lnTo>
                  <a:pt x="826921" y="145876"/>
                </a:lnTo>
                <a:lnTo>
                  <a:pt x="789787" y="120133"/>
                </a:lnTo>
                <a:lnTo>
                  <a:pt x="743419" y="110807"/>
                </a:lnTo>
                <a:close/>
              </a:path>
              <a:path w="2219325" h="349884">
                <a:moveTo>
                  <a:pt x="852982" y="272097"/>
                </a:moveTo>
                <a:lnTo>
                  <a:pt x="785114" y="272097"/>
                </a:lnTo>
                <a:lnTo>
                  <a:pt x="782015" y="275221"/>
                </a:lnTo>
                <a:lnTo>
                  <a:pt x="772019" y="283668"/>
                </a:lnTo>
                <a:lnTo>
                  <a:pt x="762606" y="289186"/>
                </a:lnTo>
                <a:lnTo>
                  <a:pt x="752693" y="292193"/>
                </a:lnTo>
                <a:lnTo>
                  <a:pt x="741197" y="293103"/>
                </a:lnTo>
                <a:lnTo>
                  <a:pt x="840725" y="293103"/>
                </a:lnTo>
                <a:lnTo>
                  <a:pt x="852982" y="272097"/>
                </a:lnTo>
                <a:close/>
              </a:path>
              <a:path w="2219325" h="349884">
                <a:moveTo>
                  <a:pt x="840694" y="167551"/>
                </a:moveTo>
                <a:lnTo>
                  <a:pt x="744753" y="167551"/>
                </a:lnTo>
                <a:lnTo>
                  <a:pt x="762372" y="170421"/>
                </a:lnTo>
                <a:lnTo>
                  <a:pt x="777247" y="178442"/>
                </a:lnTo>
                <a:lnTo>
                  <a:pt x="788296" y="190734"/>
                </a:lnTo>
                <a:lnTo>
                  <a:pt x="794435" y="206413"/>
                </a:lnTo>
                <a:lnTo>
                  <a:pt x="855587" y="206413"/>
                </a:lnTo>
                <a:lnTo>
                  <a:pt x="851585" y="184691"/>
                </a:lnTo>
                <a:lnTo>
                  <a:pt x="840694" y="167551"/>
                </a:lnTo>
                <a:close/>
              </a:path>
              <a:path w="2219325" h="349884">
                <a:moveTo>
                  <a:pt x="789559" y="0"/>
                </a:moveTo>
                <a:lnTo>
                  <a:pt x="703059" y="66128"/>
                </a:lnTo>
                <a:lnTo>
                  <a:pt x="725678" y="99199"/>
                </a:lnTo>
                <a:lnTo>
                  <a:pt x="816165" y="40652"/>
                </a:lnTo>
                <a:lnTo>
                  <a:pt x="789559" y="0"/>
                </a:lnTo>
                <a:close/>
              </a:path>
              <a:path w="2219325" h="349884">
                <a:moveTo>
                  <a:pt x="958113" y="118389"/>
                </a:moveTo>
                <a:lnTo>
                  <a:pt x="895121" y="118389"/>
                </a:lnTo>
                <a:lnTo>
                  <a:pt x="895121" y="341795"/>
                </a:lnTo>
                <a:lnTo>
                  <a:pt x="961199" y="341795"/>
                </a:lnTo>
                <a:lnTo>
                  <a:pt x="961199" y="218478"/>
                </a:lnTo>
                <a:lnTo>
                  <a:pt x="964014" y="200190"/>
                </a:lnTo>
                <a:lnTo>
                  <a:pt x="973067" y="187764"/>
                </a:lnTo>
                <a:lnTo>
                  <a:pt x="989274" y="180532"/>
                </a:lnTo>
                <a:lnTo>
                  <a:pt x="1013548" y="177825"/>
                </a:lnTo>
                <a:lnTo>
                  <a:pt x="1013548" y="142074"/>
                </a:lnTo>
                <a:lnTo>
                  <a:pt x="958113" y="142074"/>
                </a:lnTo>
                <a:lnTo>
                  <a:pt x="958113" y="118389"/>
                </a:lnTo>
                <a:close/>
              </a:path>
              <a:path w="2219325" h="349884">
                <a:moveTo>
                  <a:pt x="1013548" y="110807"/>
                </a:moveTo>
                <a:lnTo>
                  <a:pt x="995094" y="112489"/>
                </a:lnTo>
                <a:lnTo>
                  <a:pt x="980339" y="117897"/>
                </a:lnTo>
                <a:lnTo>
                  <a:pt x="968330" y="127577"/>
                </a:lnTo>
                <a:lnTo>
                  <a:pt x="958113" y="142074"/>
                </a:lnTo>
                <a:lnTo>
                  <a:pt x="1013548" y="142074"/>
                </a:lnTo>
                <a:lnTo>
                  <a:pt x="1013548" y="110807"/>
                </a:lnTo>
                <a:close/>
              </a:path>
              <a:path w="2219325" h="349884">
                <a:moveTo>
                  <a:pt x="1143076" y="110807"/>
                </a:moveTo>
                <a:lnTo>
                  <a:pt x="1098366" y="120216"/>
                </a:lnTo>
                <a:lnTo>
                  <a:pt x="1061842" y="145878"/>
                </a:lnTo>
                <a:lnTo>
                  <a:pt x="1037212" y="183936"/>
                </a:lnTo>
                <a:lnTo>
                  <a:pt x="1028179" y="230543"/>
                </a:lnTo>
                <a:lnTo>
                  <a:pt x="1037261" y="277386"/>
                </a:lnTo>
                <a:lnTo>
                  <a:pt x="1062232" y="315098"/>
                </a:lnTo>
                <a:lnTo>
                  <a:pt x="1099679" y="340244"/>
                </a:lnTo>
                <a:lnTo>
                  <a:pt x="1146187" y="349389"/>
                </a:lnTo>
                <a:lnTo>
                  <a:pt x="1179224" y="344036"/>
                </a:lnTo>
                <a:lnTo>
                  <a:pt x="1208895" y="328674"/>
                </a:lnTo>
                <a:lnTo>
                  <a:pt x="1233825" y="304346"/>
                </a:lnTo>
                <a:lnTo>
                  <a:pt x="1240384" y="293103"/>
                </a:lnTo>
                <a:lnTo>
                  <a:pt x="1140866" y="293103"/>
                </a:lnTo>
                <a:lnTo>
                  <a:pt x="1122887" y="290057"/>
                </a:lnTo>
                <a:lnTo>
                  <a:pt x="1108198" y="281481"/>
                </a:lnTo>
                <a:lnTo>
                  <a:pt x="1097753" y="268216"/>
                </a:lnTo>
                <a:lnTo>
                  <a:pt x="1092504" y="251104"/>
                </a:lnTo>
                <a:lnTo>
                  <a:pt x="1258836" y="251104"/>
                </a:lnTo>
                <a:lnTo>
                  <a:pt x="1259751" y="243941"/>
                </a:lnTo>
                <a:lnTo>
                  <a:pt x="1260182" y="239915"/>
                </a:lnTo>
                <a:lnTo>
                  <a:pt x="1260182" y="233222"/>
                </a:lnTo>
                <a:lnTo>
                  <a:pt x="1255243" y="206413"/>
                </a:lnTo>
                <a:lnTo>
                  <a:pt x="1093838" y="206413"/>
                </a:lnTo>
                <a:lnTo>
                  <a:pt x="1100434" y="189791"/>
                </a:lnTo>
                <a:lnTo>
                  <a:pt x="1111310" y="177604"/>
                </a:lnTo>
                <a:lnTo>
                  <a:pt x="1126095" y="170106"/>
                </a:lnTo>
                <a:lnTo>
                  <a:pt x="1144422" y="167551"/>
                </a:lnTo>
                <a:lnTo>
                  <a:pt x="1240350" y="167551"/>
                </a:lnTo>
                <a:lnTo>
                  <a:pt x="1226577" y="145876"/>
                </a:lnTo>
                <a:lnTo>
                  <a:pt x="1189443" y="120133"/>
                </a:lnTo>
                <a:lnTo>
                  <a:pt x="1143076" y="110807"/>
                </a:lnTo>
                <a:close/>
              </a:path>
              <a:path w="2219325" h="349884">
                <a:moveTo>
                  <a:pt x="1252639" y="272097"/>
                </a:moveTo>
                <a:lnTo>
                  <a:pt x="1184770" y="272097"/>
                </a:lnTo>
                <a:lnTo>
                  <a:pt x="1181671" y="275221"/>
                </a:lnTo>
                <a:lnTo>
                  <a:pt x="1171675" y="283668"/>
                </a:lnTo>
                <a:lnTo>
                  <a:pt x="1162264" y="289186"/>
                </a:lnTo>
                <a:lnTo>
                  <a:pt x="1152355" y="292193"/>
                </a:lnTo>
                <a:lnTo>
                  <a:pt x="1140866" y="293103"/>
                </a:lnTo>
                <a:lnTo>
                  <a:pt x="1240384" y="293103"/>
                </a:lnTo>
                <a:lnTo>
                  <a:pt x="1252639" y="272097"/>
                </a:lnTo>
                <a:close/>
              </a:path>
              <a:path w="2219325" h="349884">
                <a:moveTo>
                  <a:pt x="1240350" y="167551"/>
                </a:moveTo>
                <a:lnTo>
                  <a:pt x="1144422" y="167551"/>
                </a:lnTo>
                <a:lnTo>
                  <a:pt x="1162034" y="170421"/>
                </a:lnTo>
                <a:lnTo>
                  <a:pt x="1176905" y="178442"/>
                </a:lnTo>
                <a:lnTo>
                  <a:pt x="1187952" y="190734"/>
                </a:lnTo>
                <a:lnTo>
                  <a:pt x="1194092" y="206413"/>
                </a:lnTo>
                <a:lnTo>
                  <a:pt x="1255243" y="206413"/>
                </a:lnTo>
                <a:lnTo>
                  <a:pt x="1251241" y="184691"/>
                </a:lnTo>
                <a:lnTo>
                  <a:pt x="1240350" y="167551"/>
                </a:lnTo>
                <a:close/>
              </a:path>
              <a:path w="2219325" h="349884">
                <a:moveTo>
                  <a:pt x="1357757" y="118389"/>
                </a:moveTo>
                <a:lnTo>
                  <a:pt x="1294777" y="118389"/>
                </a:lnTo>
                <a:lnTo>
                  <a:pt x="1294777" y="341795"/>
                </a:lnTo>
                <a:lnTo>
                  <a:pt x="1361300" y="341795"/>
                </a:lnTo>
                <a:lnTo>
                  <a:pt x="1361300" y="217131"/>
                </a:lnTo>
                <a:lnTo>
                  <a:pt x="1363700" y="198043"/>
                </a:lnTo>
                <a:lnTo>
                  <a:pt x="1370844" y="184356"/>
                </a:lnTo>
                <a:lnTo>
                  <a:pt x="1382645" y="176112"/>
                </a:lnTo>
                <a:lnTo>
                  <a:pt x="1399019" y="173355"/>
                </a:lnTo>
                <a:lnTo>
                  <a:pt x="1497983" y="173355"/>
                </a:lnTo>
                <a:lnTo>
                  <a:pt x="1495380" y="160515"/>
                </a:lnTo>
                <a:lnTo>
                  <a:pt x="1488544" y="145910"/>
                </a:lnTo>
                <a:lnTo>
                  <a:pt x="1485364" y="142074"/>
                </a:lnTo>
                <a:lnTo>
                  <a:pt x="1357757" y="142074"/>
                </a:lnTo>
                <a:lnTo>
                  <a:pt x="1357757" y="118389"/>
                </a:lnTo>
                <a:close/>
              </a:path>
              <a:path w="2219325" h="349884">
                <a:moveTo>
                  <a:pt x="1497983" y="173355"/>
                </a:moveTo>
                <a:lnTo>
                  <a:pt x="1399019" y="173355"/>
                </a:lnTo>
                <a:lnTo>
                  <a:pt x="1414531" y="176090"/>
                </a:lnTo>
                <a:lnTo>
                  <a:pt x="1425305" y="184521"/>
                </a:lnTo>
                <a:lnTo>
                  <a:pt x="1431587" y="198986"/>
                </a:lnTo>
                <a:lnTo>
                  <a:pt x="1433626" y="219824"/>
                </a:lnTo>
                <a:lnTo>
                  <a:pt x="1433626" y="341795"/>
                </a:lnTo>
                <a:lnTo>
                  <a:pt x="1500149" y="341795"/>
                </a:lnTo>
                <a:lnTo>
                  <a:pt x="1500149" y="201942"/>
                </a:lnTo>
                <a:lnTo>
                  <a:pt x="1499054" y="178634"/>
                </a:lnTo>
                <a:lnTo>
                  <a:pt x="1497983" y="173355"/>
                </a:lnTo>
                <a:close/>
              </a:path>
              <a:path w="2219325" h="349884">
                <a:moveTo>
                  <a:pt x="1418082" y="110807"/>
                </a:moveTo>
                <a:lnTo>
                  <a:pt x="1398928" y="112615"/>
                </a:lnTo>
                <a:lnTo>
                  <a:pt x="1382933" y="118235"/>
                </a:lnTo>
                <a:lnTo>
                  <a:pt x="1369431" y="127957"/>
                </a:lnTo>
                <a:lnTo>
                  <a:pt x="1357757" y="142074"/>
                </a:lnTo>
                <a:lnTo>
                  <a:pt x="1485364" y="142074"/>
                </a:lnTo>
                <a:lnTo>
                  <a:pt x="1451356" y="116614"/>
                </a:lnTo>
                <a:lnTo>
                  <a:pt x="1418082" y="110807"/>
                </a:lnTo>
                <a:close/>
              </a:path>
              <a:path w="2219325" h="349884">
                <a:moveTo>
                  <a:pt x="1651863" y="110807"/>
                </a:moveTo>
                <a:lnTo>
                  <a:pt x="1604648" y="119890"/>
                </a:lnTo>
                <a:lnTo>
                  <a:pt x="1566959" y="144930"/>
                </a:lnTo>
                <a:lnTo>
                  <a:pt x="1541998" y="182618"/>
                </a:lnTo>
                <a:lnTo>
                  <a:pt x="1532966" y="229641"/>
                </a:lnTo>
                <a:lnTo>
                  <a:pt x="1542194" y="276812"/>
                </a:lnTo>
                <a:lnTo>
                  <a:pt x="1567519" y="314813"/>
                </a:lnTo>
                <a:lnTo>
                  <a:pt x="1605403" y="340165"/>
                </a:lnTo>
                <a:lnTo>
                  <a:pt x="1652308" y="349389"/>
                </a:lnTo>
                <a:lnTo>
                  <a:pt x="1691971" y="342604"/>
                </a:lnTo>
                <a:lnTo>
                  <a:pt x="1726149" y="323589"/>
                </a:lnTo>
                <a:lnTo>
                  <a:pt x="1752349" y="294354"/>
                </a:lnTo>
                <a:lnTo>
                  <a:pt x="1755510" y="286829"/>
                </a:lnTo>
                <a:lnTo>
                  <a:pt x="1651863" y="286829"/>
                </a:lnTo>
                <a:lnTo>
                  <a:pt x="1630953" y="282704"/>
                </a:lnTo>
                <a:lnTo>
                  <a:pt x="1614373" y="271249"/>
                </a:lnTo>
                <a:lnTo>
                  <a:pt x="1603450" y="253846"/>
                </a:lnTo>
                <a:lnTo>
                  <a:pt x="1599514" y="231876"/>
                </a:lnTo>
                <a:lnTo>
                  <a:pt x="1603401" y="208223"/>
                </a:lnTo>
                <a:lnTo>
                  <a:pt x="1614316" y="189718"/>
                </a:lnTo>
                <a:lnTo>
                  <a:pt x="1631136" y="177662"/>
                </a:lnTo>
                <a:lnTo>
                  <a:pt x="1652739" y="173355"/>
                </a:lnTo>
                <a:lnTo>
                  <a:pt x="1755206" y="173355"/>
                </a:lnTo>
                <a:lnTo>
                  <a:pt x="1752597" y="166791"/>
                </a:lnTo>
                <a:lnTo>
                  <a:pt x="1726542" y="137113"/>
                </a:lnTo>
                <a:lnTo>
                  <a:pt x="1692091" y="117740"/>
                </a:lnTo>
                <a:lnTo>
                  <a:pt x="1651863" y="110807"/>
                </a:lnTo>
                <a:close/>
              </a:path>
              <a:path w="2219325" h="349884">
                <a:moveTo>
                  <a:pt x="1768081" y="256908"/>
                </a:moveTo>
                <a:lnTo>
                  <a:pt x="1701088" y="256908"/>
                </a:lnTo>
                <a:lnTo>
                  <a:pt x="1690775" y="270439"/>
                </a:lnTo>
                <a:lnTo>
                  <a:pt x="1679467" y="279741"/>
                </a:lnTo>
                <a:lnTo>
                  <a:pt x="1666663" y="285106"/>
                </a:lnTo>
                <a:lnTo>
                  <a:pt x="1651863" y="286829"/>
                </a:lnTo>
                <a:lnTo>
                  <a:pt x="1755510" y="286829"/>
                </a:lnTo>
                <a:lnTo>
                  <a:pt x="1768081" y="256908"/>
                </a:lnTo>
                <a:close/>
              </a:path>
              <a:path w="2219325" h="349884">
                <a:moveTo>
                  <a:pt x="1755206" y="173355"/>
                </a:moveTo>
                <a:lnTo>
                  <a:pt x="1652739" y="173355"/>
                </a:lnTo>
                <a:lnTo>
                  <a:pt x="1668020" y="175476"/>
                </a:lnTo>
                <a:lnTo>
                  <a:pt x="1681518" y="181617"/>
                </a:lnTo>
                <a:lnTo>
                  <a:pt x="1692605" y="191448"/>
                </a:lnTo>
                <a:lnTo>
                  <a:pt x="1700657" y="204635"/>
                </a:lnTo>
                <a:lnTo>
                  <a:pt x="1767636" y="204635"/>
                </a:lnTo>
                <a:lnTo>
                  <a:pt x="1755206" y="173355"/>
                </a:lnTo>
                <a:close/>
              </a:path>
              <a:path w="2219325" h="349884">
                <a:moveTo>
                  <a:pt x="1902472" y="110807"/>
                </a:moveTo>
                <a:lnTo>
                  <a:pt x="1857763" y="120216"/>
                </a:lnTo>
                <a:lnTo>
                  <a:pt x="1821239" y="145878"/>
                </a:lnTo>
                <a:lnTo>
                  <a:pt x="1796609" y="183936"/>
                </a:lnTo>
                <a:lnTo>
                  <a:pt x="1787575" y="230543"/>
                </a:lnTo>
                <a:lnTo>
                  <a:pt x="1796658" y="277386"/>
                </a:lnTo>
                <a:lnTo>
                  <a:pt x="1821629" y="315098"/>
                </a:lnTo>
                <a:lnTo>
                  <a:pt x="1859075" y="340244"/>
                </a:lnTo>
                <a:lnTo>
                  <a:pt x="1905584" y="349389"/>
                </a:lnTo>
                <a:lnTo>
                  <a:pt x="1938619" y="344036"/>
                </a:lnTo>
                <a:lnTo>
                  <a:pt x="1968287" y="328674"/>
                </a:lnTo>
                <a:lnTo>
                  <a:pt x="1993216" y="304346"/>
                </a:lnTo>
                <a:lnTo>
                  <a:pt x="1999777" y="293103"/>
                </a:lnTo>
                <a:lnTo>
                  <a:pt x="1900262" y="293103"/>
                </a:lnTo>
                <a:lnTo>
                  <a:pt x="1882289" y="290057"/>
                </a:lnTo>
                <a:lnTo>
                  <a:pt x="1867600" y="281481"/>
                </a:lnTo>
                <a:lnTo>
                  <a:pt x="1857152" y="268216"/>
                </a:lnTo>
                <a:lnTo>
                  <a:pt x="1851901" y="251104"/>
                </a:lnTo>
                <a:lnTo>
                  <a:pt x="2018245" y="251104"/>
                </a:lnTo>
                <a:lnTo>
                  <a:pt x="2019134" y="243941"/>
                </a:lnTo>
                <a:lnTo>
                  <a:pt x="2019566" y="239915"/>
                </a:lnTo>
                <a:lnTo>
                  <a:pt x="2019566" y="233222"/>
                </a:lnTo>
                <a:lnTo>
                  <a:pt x="2014628" y="206413"/>
                </a:lnTo>
                <a:lnTo>
                  <a:pt x="1853247" y="206413"/>
                </a:lnTo>
                <a:lnTo>
                  <a:pt x="1859831" y="189791"/>
                </a:lnTo>
                <a:lnTo>
                  <a:pt x="1870702" y="177604"/>
                </a:lnTo>
                <a:lnTo>
                  <a:pt x="1885485" y="170106"/>
                </a:lnTo>
                <a:lnTo>
                  <a:pt x="1903806" y="167551"/>
                </a:lnTo>
                <a:lnTo>
                  <a:pt x="1999738" y="167551"/>
                </a:lnTo>
                <a:lnTo>
                  <a:pt x="1985968" y="145876"/>
                </a:lnTo>
                <a:lnTo>
                  <a:pt x="1948838" y="120133"/>
                </a:lnTo>
                <a:lnTo>
                  <a:pt x="1902472" y="110807"/>
                </a:lnTo>
                <a:close/>
              </a:path>
              <a:path w="2219325" h="349884">
                <a:moveTo>
                  <a:pt x="2012035" y="272097"/>
                </a:moveTo>
                <a:lnTo>
                  <a:pt x="1944166" y="272097"/>
                </a:lnTo>
                <a:lnTo>
                  <a:pt x="1941068" y="275221"/>
                </a:lnTo>
                <a:lnTo>
                  <a:pt x="1931066" y="283668"/>
                </a:lnTo>
                <a:lnTo>
                  <a:pt x="1921656" y="289186"/>
                </a:lnTo>
                <a:lnTo>
                  <a:pt x="1911750" y="292193"/>
                </a:lnTo>
                <a:lnTo>
                  <a:pt x="1900262" y="293103"/>
                </a:lnTo>
                <a:lnTo>
                  <a:pt x="1999777" y="293103"/>
                </a:lnTo>
                <a:lnTo>
                  <a:pt x="2012035" y="272097"/>
                </a:lnTo>
                <a:close/>
              </a:path>
              <a:path w="2219325" h="349884">
                <a:moveTo>
                  <a:pt x="1999738" y="167551"/>
                </a:moveTo>
                <a:lnTo>
                  <a:pt x="1903806" y="167551"/>
                </a:lnTo>
                <a:lnTo>
                  <a:pt x="1921420" y="170421"/>
                </a:lnTo>
                <a:lnTo>
                  <a:pt x="1936294" y="178442"/>
                </a:lnTo>
                <a:lnTo>
                  <a:pt x="1947341" y="190734"/>
                </a:lnTo>
                <a:lnTo>
                  <a:pt x="1953475" y="206413"/>
                </a:lnTo>
                <a:lnTo>
                  <a:pt x="2014628" y="206413"/>
                </a:lnTo>
                <a:lnTo>
                  <a:pt x="2010627" y="184691"/>
                </a:lnTo>
                <a:lnTo>
                  <a:pt x="1999738" y="167551"/>
                </a:lnTo>
                <a:close/>
              </a:path>
              <a:path w="2219325" h="349884">
                <a:moveTo>
                  <a:pt x="2104732" y="275221"/>
                </a:moveTo>
                <a:lnTo>
                  <a:pt x="2038642" y="275221"/>
                </a:lnTo>
                <a:lnTo>
                  <a:pt x="2047568" y="306039"/>
                </a:lnTo>
                <a:lnTo>
                  <a:pt x="2066143" y="329398"/>
                </a:lnTo>
                <a:lnTo>
                  <a:pt x="2093034" y="344210"/>
                </a:lnTo>
                <a:lnTo>
                  <a:pt x="2126907" y="349389"/>
                </a:lnTo>
                <a:lnTo>
                  <a:pt x="2163220" y="343568"/>
                </a:lnTo>
                <a:lnTo>
                  <a:pt x="2192504" y="327610"/>
                </a:lnTo>
                <a:lnTo>
                  <a:pt x="2212055" y="303778"/>
                </a:lnTo>
                <a:lnTo>
                  <a:pt x="2214098" y="295325"/>
                </a:lnTo>
                <a:lnTo>
                  <a:pt x="2129574" y="295325"/>
                </a:lnTo>
                <a:lnTo>
                  <a:pt x="2119958" y="294006"/>
                </a:lnTo>
                <a:lnTo>
                  <a:pt x="2112500" y="290131"/>
                </a:lnTo>
                <a:lnTo>
                  <a:pt x="2107369" y="283827"/>
                </a:lnTo>
                <a:lnTo>
                  <a:pt x="2104732" y="275221"/>
                </a:lnTo>
                <a:close/>
              </a:path>
              <a:path w="2219325" h="349884">
                <a:moveTo>
                  <a:pt x="2130463" y="110807"/>
                </a:moveTo>
                <a:lnTo>
                  <a:pt x="2095503" y="116540"/>
                </a:lnTo>
                <a:lnTo>
                  <a:pt x="2067032" y="132200"/>
                </a:lnTo>
                <a:lnTo>
                  <a:pt x="2047877" y="155480"/>
                </a:lnTo>
                <a:lnTo>
                  <a:pt x="2040864" y="184073"/>
                </a:lnTo>
                <a:lnTo>
                  <a:pt x="2044411" y="204770"/>
                </a:lnTo>
                <a:lnTo>
                  <a:pt x="2069303" y="237109"/>
                </a:lnTo>
                <a:lnTo>
                  <a:pt x="2114054" y="252437"/>
                </a:lnTo>
                <a:lnTo>
                  <a:pt x="2126907" y="256006"/>
                </a:lnTo>
                <a:lnTo>
                  <a:pt x="2152637" y="277901"/>
                </a:lnTo>
                <a:lnTo>
                  <a:pt x="2150842" y="284765"/>
                </a:lnTo>
                <a:lnTo>
                  <a:pt x="2145930" y="290295"/>
                </a:lnTo>
                <a:lnTo>
                  <a:pt x="2138605" y="293983"/>
                </a:lnTo>
                <a:lnTo>
                  <a:pt x="2129574" y="295325"/>
                </a:lnTo>
                <a:lnTo>
                  <a:pt x="2214098" y="295325"/>
                </a:lnTo>
                <a:lnTo>
                  <a:pt x="2219172" y="274332"/>
                </a:lnTo>
                <a:lnTo>
                  <a:pt x="2218063" y="260544"/>
                </a:lnTo>
                <a:lnTo>
                  <a:pt x="2214627" y="248472"/>
                </a:lnTo>
                <a:lnTo>
                  <a:pt x="2180142" y="215414"/>
                </a:lnTo>
                <a:lnTo>
                  <a:pt x="2141562" y="202844"/>
                </a:lnTo>
                <a:lnTo>
                  <a:pt x="2126484" y="197879"/>
                </a:lnTo>
                <a:lnTo>
                  <a:pt x="2115823" y="192289"/>
                </a:lnTo>
                <a:lnTo>
                  <a:pt x="2109491" y="185944"/>
                </a:lnTo>
                <a:lnTo>
                  <a:pt x="2107399" y="178714"/>
                </a:lnTo>
                <a:lnTo>
                  <a:pt x="2107399" y="170230"/>
                </a:lnTo>
                <a:lnTo>
                  <a:pt x="2115820" y="164414"/>
                </a:lnTo>
                <a:lnTo>
                  <a:pt x="2208064" y="164414"/>
                </a:lnTo>
                <a:lnTo>
                  <a:pt x="2204631" y="151703"/>
                </a:lnTo>
                <a:lnTo>
                  <a:pt x="2187627" y="129624"/>
                </a:lnTo>
                <a:lnTo>
                  <a:pt x="2162558" y="115671"/>
                </a:lnTo>
                <a:lnTo>
                  <a:pt x="2130463" y="110807"/>
                </a:lnTo>
                <a:close/>
              </a:path>
              <a:path w="2219325" h="349884">
                <a:moveTo>
                  <a:pt x="2208064" y="164414"/>
                </a:moveTo>
                <a:lnTo>
                  <a:pt x="2140673" y="164414"/>
                </a:lnTo>
                <a:lnTo>
                  <a:pt x="2146427" y="169341"/>
                </a:lnTo>
                <a:lnTo>
                  <a:pt x="2147316" y="180949"/>
                </a:lnTo>
                <a:lnTo>
                  <a:pt x="2212530" y="180949"/>
                </a:lnTo>
                <a:lnTo>
                  <a:pt x="2208064" y="164414"/>
                </a:lnTo>
                <a:close/>
              </a:path>
            </a:pathLst>
          </a:custGeom>
          <a:solidFill>
            <a:srgbClr val="FFFFFF"/>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8565201" y="557223"/>
            <a:ext cx="125632" cy="162129"/>
          </a:xfrm>
          <a:prstGeom prst="rect">
            <a:avLst/>
          </a:prstGeom>
        </p:spPr>
      </p:pic>
      <p:pic>
        <p:nvPicPr>
          <p:cNvPr id="19" name="bg object 19"/>
          <p:cNvPicPr/>
          <p:nvPr/>
        </p:nvPicPr>
        <p:blipFill>
          <a:blip r:embed="rId8" cstate="print"/>
          <a:stretch>
            <a:fillRect/>
          </a:stretch>
        </p:blipFill>
        <p:spPr>
          <a:xfrm>
            <a:off x="8788155" y="557227"/>
            <a:ext cx="229031" cy="133471"/>
          </a:xfrm>
          <a:prstGeom prst="rect">
            <a:avLst/>
          </a:prstGeom>
        </p:spPr>
      </p:pic>
      <p:sp>
        <p:nvSpPr>
          <p:cNvPr id="20" name="bg object 20"/>
          <p:cNvSpPr/>
          <p:nvPr/>
        </p:nvSpPr>
        <p:spPr>
          <a:xfrm>
            <a:off x="8769162" y="700331"/>
            <a:ext cx="267970" cy="19050"/>
          </a:xfrm>
          <a:custGeom>
            <a:avLst/>
            <a:gdLst/>
            <a:ahLst/>
            <a:cxnLst/>
            <a:rect l="l" t="t" r="r" b="b"/>
            <a:pathLst>
              <a:path w="267970" h="19050">
                <a:moveTo>
                  <a:pt x="266915" y="0"/>
                </a:moveTo>
                <a:lnTo>
                  <a:pt x="63" y="0"/>
                </a:lnTo>
                <a:lnTo>
                  <a:pt x="0" y="1231"/>
                </a:lnTo>
                <a:lnTo>
                  <a:pt x="1877" y="8373"/>
                </a:lnTo>
                <a:lnTo>
                  <a:pt x="6148" y="14004"/>
                </a:lnTo>
                <a:lnTo>
                  <a:pt x="12346" y="17698"/>
                </a:lnTo>
                <a:lnTo>
                  <a:pt x="20002" y="19024"/>
                </a:lnTo>
                <a:lnTo>
                  <a:pt x="248704" y="19011"/>
                </a:lnTo>
                <a:lnTo>
                  <a:pt x="250444" y="18859"/>
                </a:lnTo>
                <a:lnTo>
                  <a:pt x="260756" y="16827"/>
                </a:lnTo>
                <a:lnTo>
                  <a:pt x="264881" y="11671"/>
                </a:lnTo>
                <a:lnTo>
                  <a:pt x="116268" y="11671"/>
                </a:lnTo>
                <a:lnTo>
                  <a:pt x="114744" y="11391"/>
                </a:lnTo>
                <a:lnTo>
                  <a:pt x="114757" y="7492"/>
                </a:lnTo>
                <a:lnTo>
                  <a:pt x="116281" y="7226"/>
                </a:lnTo>
                <a:lnTo>
                  <a:pt x="267627" y="7226"/>
                </a:lnTo>
                <a:lnTo>
                  <a:pt x="266915" y="0"/>
                </a:lnTo>
                <a:close/>
              </a:path>
              <a:path w="267970" h="19050">
                <a:moveTo>
                  <a:pt x="123189" y="11620"/>
                </a:moveTo>
                <a:lnTo>
                  <a:pt x="116268" y="11671"/>
                </a:lnTo>
                <a:lnTo>
                  <a:pt x="150748" y="11671"/>
                </a:lnTo>
                <a:lnTo>
                  <a:pt x="128447" y="11645"/>
                </a:lnTo>
                <a:lnTo>
                  <a:pt x="123189" y="11620"/>
                </a:lnTo>
                <a:close/>
              </a:path>
              <a:path w="267970" h="19050">
                <a:moveTo>
                  <a:pt x="267627" y="7226"/>
                </a:moveTo>
                <a:lnTo>
                  <a:pt x="150660" y="7226"/>
                </a:lnTo>
                <a:lnTo>
                  <a:pt x="152260" y="7429"/>
                </a:lnTo>
                <a:lnTo>
                  <a:pt x="152412" y="11429"/>
                </a:lnTo>
                <a:lnTo>
                  <a:pt x="150748" y="11671"/>
                </a:lnTo>
                <a:lnTo>
                  <a:pt x="264881" y="11671"/>
                </a:lnTo>
                <a:lnTo>
                  <a:pt x="267716" y="8127"/>
                </a:lnTo>
                <a:lnTo>
                  <a:pt x="267627" y="7226"/>
                </a:lnTo>
                <a:close/>
              </a:path>
              <a:path w="267970" h="19050">
                <a:moveTo>
                  <a:pt x="143916" y="11620"/>
                </a:moveTo>
                <a:lnTo>
                  <a:pt x="138823" y="11645"/>
                </a:lnTo>
                <a:lnTo>
                  <a:pt x="147332" y="11645"/>
                </a:lnTo>
                <a:lnTo>
                  <a:pt x="143916" y="11620"/>
                </a:lnTo>
                <a:close/>
              </a:path>
              <a:path w="267970" h="19050">
                <a:moveTo>
                  <a:pt x="150660" y="7226"/>
                </a:moveTo>
                <a:lnTo>
                  <a:pt x="117919" y="7226"/>
                </a:lnTo>
                <a:lnTo>
                  <a:pt x="125701" y="7240"/>
                </a:lnTo>
                <a:lnTo>
                  <a:pt x="150660" y="7226"/>
                </a:lnTo>
                <a:close/>
              </a:path>
            </a:pathLst>
          </a:custGeom>
          <a:solidFill>
            <a:srgbClr val="FFFFFF"/>
          </a:solidFill>
        </p:spPr>
        <p:txBody>
          <a:bodyPr wrap="square" lIns="0" tIns="0" rIns="0" bIns="0" rtlCol="0"/>
          <a:lstStyle/>
          <a:p>
            <a:endParaRPr/>
          </a:p>
        </p:txBody>
      </p:sp>
      <p:pic>
        <p:nvPicPr>
          <p:cNvPr id="21" name="bg object 21"/>
          <p:cNvPicPr/>
          <p:nvPr/>
        </p:nvPicPr>
        <p:blipFill>
          <a:blip r:embed="rId9" cstate="print"/>
          <a:stretch>
            <a:fillRect/>
          </a:stretch>
        </p:blipFill>
        <p:spPr>
          <a:xfrm>
            <a:off x="9110103" y="559854"/>
            <a:ext cx="99682" cy="159504"/>
          </a:xfrm>
          <a:prstGeom prst="rect">
            <a:avLst/>
          </a:prstGeom>
        </p:spPr>
      </p:pic>
      <p:sp>
        <p:nvSpPr>
          <p:cNvPr id="2" name="Holder 2"/>
          <p:cNvSpPr>
            <a:spLocks noGrp="1"/>
          </p:cNvSpPr>
          <p:nvPr>
            <p:ph type="title"/>
          </p:nvPr>
        </p:nvSpPr>
        <p:spPr>
          <a:xfrm>
            <a:off x="2973513" y="2803077"/>
            <a:ext cx="4857750" cy="797560"/>
          </a:xfrm>
          <a:prstGeom prst="rect">
            <a:avLst/>
          </a:prstGeom>
        </p:spPr>
        <p:txBody>
          <a:bodyPr wrap="square" lIns="0" tIns="0" rIns="0" bIns="0">
            <a:spAutoFit/>
          </a:bodyPr>
          <a:lstStyle>
            <a:lvl1pPr>
              <a:defRPr sz="2500" b="1" i="0">
                <a:solidFill>
                  <a:schemeClr val="bg1"/>
                </a:solidFill>
                <a:latin typeface="Mont"/>
                <a:cs typeface="Mont"/>
              </a:defRPr>
            </a:lvl1pPr>
          </a:lstStyle>
          <a:p>
            <a:endParaRPr/>
          </a:p>
        </p:txBody>
      </p:sp>
      <p:sp>
        <p:nvSpPr>
          <p:cNvPr id="3" name="Holder 3"/>
          <p:cNvSpPr>
            <a:spLocks noGrp="1"/>
          </p:cNvSpPr>
          <p:nvPr>
            <p:ph type="body" idx="1"/>
          </p:nvPr>
        </p:nvSpPr>
        <p:spPr>
          <a:xfrm>
            <a:off x="1620000" y="1619999"/>
            <a:ext cx="8132445" cy="30213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72459" y="6377940"/>
            <a:ext cx="345643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0067" y="6377940"/>
            <a:ext cx="248431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6" name="Holder 6"/>
          <p:cNvSpPr>
            <a:spLocks noGrp="1"/>
          </p:cNvSpPr>
          <p:nvPr>
            <p:ph type="sldNum" sz="quarter" idx="7"/>
          </p:nvPr>
        </p:nvSpPr>
        <p:spPr>
          <a:xfrm>
            <a:off x="7776972" y="6377940"/>
            <a:ext cx="248431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www.clubofrome.org/" TargetMode="External"/><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1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csreurope.org/" TargetMode="Externa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hyperlink" Target="http://www.theshift.b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png"/><Relationship Id="rId18" Type="http://schemas.openxmlformats.org/officeDocument/2006/relationships/image" Target="../media/image105.jpeg"/><Relationship Id="rId26" Type="http://schemas.openxmlformats.org/officeDocument/2006/relationships/image" Target="../media/image113.png"/><Relationship Id="rId3" Type="http://schemas.openxmlformats.org/officeDocument/2006/relationships/image" Target="../media/image90.jpeg"/><Relationship Id="rId21" Type="http://schemas.openxmlformats.org/officeDocument/2006/relationships/image" Target="../media/image108.jpeg"/><Relationship Id="rId7" Type="http://schemas.openxmlformats.org/officeDocument/2006/relationships/image" Target="../media/image94.png"/><Relationship Id="rId12" Type="http://schemas.openxmlformats.org/officeDocument/2006/relationships/image" Target="../media/image99.jpeg"/><Relationship Id="rId17" Type="http://schemas.openxmlformats.org/officeDocument/2006/relationships/image" Target="../media/image104.jpeg"/><Relationship Id="rId25" Type="http://schemas.openxmlformats.org/officeDocument/2006/relationships/image" Target="../media/image112.png"/><Relationship Id="rId2" Type="http://schemas.openxmlformats.org/officeDocument/2006/relationships/hyperlink" Target="http://www.theshift.be/" TargetMode="External"/><Relationship Id="rId16" Type="http://schemas.openxmlformats.org/officeDocument/2006/relationships/image" Target="../media/image103.jpeg"/><Relationship Id="rId20" Type="http://schemas.openxmlformats.org/officeDocument/2006/relationships/image" Target="../media/image107.png"/><Relationship Id="rId29"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24" Type="http://schemas.openxmlformats.org/officeDocument/2006/relationships/image" Target="../media/image111.png"/><Relationship Id="rId5" Type="http://schemas.openxmlformats.org/officeDocument/2006/relationships/image" Target="../media/image92.png"/><Relationship Id="rId15" Type="http://schemas.openxmlformats.org/officeDocument/2006/relationships/image" Target="../media/image102.png"/><Relationship Id="rId23" Type="http://schemas.openxmlformats.org/officeDocument/2006/relationships/image" Target="../media/image110.jpeg"/><Relationship Id="rId28" Type="http://schemas.openxmlformats.org/officeDocument/2006/relationships/hyperlink" Target="http://www.theshift.be/s/members" TargetMode="External"/><Relationship Id="rId10" Type="http://schemas.openxmlformats.org/officeDocument/2006/relationships/image" Target="../media/image97.png"/><Relationship Id="rId19" Type="http://schemas.openxmlformats.org/officeDocument/2006/relationships/image" Target="../media/image106.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 Id="rId22" Type="http://schemas.openxmlformats.org/officeDocument/2006/relationships/image" Target="../media/image109.png"/><Relationship Id="rId27" Type="http://schemas.openxmlformats.org/officeDocument/2006/relationships/image" Target="../media/image1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hyperlink" Target="http://www.goodplanet.be/" TargetMode="Externa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116.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clubofrome.org/" TargetMode="External"/><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dplanet.be/"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hyperlink" Target="http://www.csreurope.org/" TargetMode="External"/><Relationship Id="rId4" Type="http://schemas.openxmlformats.org/officeDocument/2006/relationships/hyperlink" Target="http://www.theshift.be/" TargetMode="External"/><Relationship Id="rId9" Type="http://schemas.openxmlformats.org/officeDocument/2006/relationships/image" Target="../media/image25.jfif"/></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10.png"/><Relationship Id="rId3" Type="http://schemas.openxmlformats.org/officeDocument/2006/relationships/image" Target="../media/image28.png"/><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8.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hyperlink" Target="http://docreferences.be/presse/dossiersp_durabilite_02072021.pdf" TargetMode="External"/><Relationship Id="rId3" Type="http://schemas.openxmlformats.org/officeDocument/2006/relationships/image" Target="../media/image50.png"/><Relationship Id="rId7" Type="http://schemas.openxmlformats.org/officeDocument/2006/relationships/hyperlink" Target="http://docreferences.be/presse/dossierls_formation_28082021.pdf"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docreferences.be/presse/dossierls_nwow_27032021.pdf" TargetMode="External"/><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hyperlink" Target="http://docreferences.be/presse/dossierls_mobilite_11092021.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g"/><Relationship Id="rId7" Type="http://schemas.openxmlformats.org/officeDocument/2006/relationships/image" Target="../media/image58.jp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jp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0"/>
            <a:ext cx="10795000" cy="6855419"/>
          </a:xfrm>
          <a:prstGeom prst="rect">
            <a:avLst/>
          </a:prstGeom>
        </p:spPr>
      </p:pic>
      <p:sp>
        <p:nvSpPr>
          <p:cNvPr id="2" name="object 2"/>
          <p:cNvSpPr txBox="1"/>
          <p:nvPr/>
        </p:nvSpPr>
        <p:spPr>
          <a:xfrm>
            <a:off x="6334610" y="3219742"/>
            <a:ext cx="2780030" cy="506095"/>
          </a:xfrm>
          <a:prstGeom prst="rect">
            <a:avLst/>
          </a:prstGeom>
        </p:spPr>
        <p:txBody>
          <a:bodyPr vert="horz" wrap="square" lIns="0" tIns="12700" rIns="0" bIns="0" rtlCol="0">
            <a:spAutoFit/>
          </a:bodyPr>
          <a:lstStyle/>
          <a:p>
            <a:pPr marL="12700">
              <a:lnSpc>
                <a:spcPct val="100000"/>
              </a:lnSpc>
              <a:spcBef>
                <a:spcPts val="100"/>
              </a:spcBef>
            </a:pPr>
            <a:r>
              <a:rPr lang="fr-BE" sz="3150" spc="-35" smtClean="0">
                <a:solidFill>
                  <a:srgbClr val="FFFFFF"/>
                </a:solidFill>
                <a:latin typeface="Mont-Book"/>
                <a:cs typeface="Mont-Book"/>
              </a:rPr>
              <a:t>Editie</a:t>
            </a:r>
            <a:r>
              <a:rPr sz="3150" spc="-114" smtClean="0">
                <a:solidFill>
                  <a:srgbClr val="FFFFFF"/>
                </a:solidFill>
                <a:latin typeface="Mont-Book"/>
                <a:cs typeface="Mont-Book"/>
              </a:rPr>
              <a:t> </a:t>
            </a:r>
            <a:r>
              <a:rPr sz="3150" spc="-35" dirty="0">
                <a:solidFill>
                  <a:srgbClr val="FFFFFF"/>
                </a:solidFill>
                <a:latin typeface="Mont-Book"/>
                <a:cs typeface="Mont-Book"/>
              </a:rPr>
              <a:t>2022</a:t>
            </a:r>
            <a:endParaRPr sz="3150" dirty="0">
              <a:latin typeface="Mont-Book"/>
              <a:cs typeface="Mont-Book"/>
            </a:endParaRPr>
          </a:p>
        </p:txBody>
      </p:sp>
      <p:grpSp>
        <p:nvGrpSpPr>
          <p:cNvPr id="3" name="object 3"/>
          <p:cNvGrpSpPr/>
          <p:nvPr/>
        </p:nvGrpSpPr>
        <p:grpSpPr>
          <a:xfrm>
            <a:off x="1377005" y="533426"/>
            <a:ext cx="8782050" cy="5867400"/>
            <a:chOff x="1377005" y="533426"/>
            <a:chExt cx="8782050" cy="5867400"/>
          </a:xfrm>
        </p:grpSpPr>
        <p:sp>
          <p:nvSpPr>
            <p:cNvPr id="4" name="object 4"/>
            <p:cNvSpPr/>
            <p:nvPr/>
          </p:nvSpPr>
          <p:spPr>
            <a:xfrm>
              <a:off x="5899786" y="2937494"/>
              <a:ext cx="0" cy="1068070"/>
            </a:xfrm>
            <a:custGeom>
              <a:avLst/>
              <a:gdLst/>
              <a:ahLst/>
              <a:cxnLst/>
              <a:rect l="l" t="t" r="r" b="b"/>
              <a:pathLst>
                <a:path h="1068070">
                  <a:moveTo>
                    <a:pt x="0" y="0"/>
                  </a:moveTo>
                  <a:lnTo>
                    <a:pt x="0" y="1067993"/>
                  </a:lnTo>
                </a:path>
              </a:pathLst>
            </a:custGeom>
            <a:ln w="12700">
              <a:solidFill>
                <a:srgbClr val="FFFFFF"/>
              </a:solidFill>
            </a:ln>
          </p:spPr>
          <p:txBody>
            <a:bodyPr wrap="square" lIns="0" tIns="0" rIns="0" bIns="0" rtlCol="0"/>
            <a:lstStyle/>
            <a:p>
              <a:endParaRPr/>
            </a:p>
          </p:txBody>
        </p:sp>
        <p:sp>
          <p:nvSpPr>
            <p:cNvPr id="5" name="object 5"/>
            <p:cNvSpPr/>
            <p:nvPr/>
          </p:nvSpPr>
          <p:spPr>
            <a:xfrm>
              <a:off x="5412727" y="533437"/>
              <a:ext cx="4745990" cy="1267460"/>
            </a:xfrm>
            <a:custGeom>
              <a:avLst/>
              <a:gdLst/>
              <a:ahLst/>
              <a:cxnLst/>
              <a:rect l="l" t="t" r="r" b="b"/>
              <a:pathLst>
                <a:path w="4745990" h="1267460">
                  <a:moveTo>
                    <a:pt x="486562" y="730834"/>
                  </a:moveTo>
                  <a:lnTo>
                    <a:pt x="323202" y="524484"/>
                  </a:lnTo>
                  <a:lnTo>
                    <a:pt x="314883" y="513969"/>
                  </a:lnTo>
                  <a:lnTo>
                    <a:pt x="359803" y="500824"/>
                  </a:lnTo>
                  <a:lnTo>
                    <a:pt x="398259" y="478294"/>
                  </a:lnTo>
                  <a:lnTo>
                    <a:pt x="429514" y="447319"/>
                  </a:lnTo>
                  <a:lnTo>
                    <a:pt x="449897" y="413664"/>
                  </a:lnTo>
                  <a:lnTo>
                    <a:pt x="467309" y="363893"/>
                  </a:lnTo>
                  <a:lnTo>
                    <a:pt x="472325" y="313359"/>
                  </a:lnTo>
                  <a:lnTo>
                    <a:pt x="466979" y="262801"/>
                  </a:lnTo>
                  <a:lnTo>
                    <a:pt x="458520" y="236918"/>
                  </a:lnTo>
                  <a:lnTo>
                    <a:pt x="451573" y="215658"/>
                  </a:lnTo>
                  <a:lnTo>
                    <a:pt x="427101" y="173888"/>
                  </a:lnTo>
                  <a:lnTo>
                    <a:pt x="394538" y="139484"/>
                  </a:lnTo>
                  <a:lnTo>
                    <a:pt x="360959" y="117386"/>
                  </a:lnTo>
                  <a:lnTo>
                    <a:pt x="320802" y="103289"/>
                  </a:lnTo>
                  <a:lnTo>
                    <a:pt x="317728" y="102857"/>
                  </a:lnTo>
                  <a:lnTo>
                    <a:pt x="317728" y="324789"/>
                  </a:lnTo>
                  <a:lnTo>
                    <a:pt x="310464" y="362064"/>
                  </a:lnTo>
                  <a:lnTo>
                    <a:pt x="289509" y="390004"/>
                  </a:lnTo>
                  <a:lnTo>
                    <a:pt x="256095" y="407568"/>
                  </a:lnTo>
                  <a:lnTo>
                    <a:pt x="211480" y="413664"/>
                  </a:lnTo>
                  <a:lnTo>
                    <a:pt x="154597" y="413664"/>
                  </a:lnTo>
                  <a:lnTo>
                    <a:pt x="154597" y="236918"/>
                  </a:lnTo>
                  <a:lnTo>
                    <a:pt x="213385" y="236918"/>
                  </a:lnTo>
                  <a:lnTo>
                    <a:pt x="258495" y="242582"/>
                  </a:lnTo>
                  <a:lnTo>
                    <a:pt x="291160" y="259359"/>
                  </a:lnTo>
                  <a:lnTo>
                    <a:pt x="311023" y="286880"/>
                  </a:lnTo>
                  <a:lnTo>
                    <a:pt x="317728" y="324789"/>
                  </a:lnTo>
                  <a:lnTo>
                    <a:pt x="317728" y="102857"/>
                  </a:lnTo>
                  <a:lnTo>
                    <a:pt x="268909" y="95808"/>
                  </a:lnTo>
                  <a:lnTo>
                    <a:pt x="200113" y="93624"/>
                  </a:lnTo>
                  <a:lnTo>
                    <a:pt x="0" y="93624"/>
                  </a:lnTo>
                  <a:lnTo>
                    <a:pt x="0" y="730834"/>
                  </a:lnTo>
                  <a:lnTo>
                    <a:pt x="154597" y="730834"/>
                  </a:lnTo>
                  <a:lnTo>
                    <a:pt x="154597" y="524484"/>
                  </a:lnTo>
                  <a:lnTo>
                    <a:pt x="301612" y="730834"/>
                  </a:lnTo>
                  <a:lnTo>
                    <a:pt x="486562" y="730834"/>
                  </a:lnTo>
                  <a:close/>
                </a:path>
                <a:path w="4745990" h="1267460">
                  <a:moveTo>
                    <a:pt x="922743" y="86918"/>
                  </a:moveTo>
                  <a:lnTo>
                    <a:pt x="865835" y="0"/>
                  </a:lnTo>
                  <a:lnTo>
                    <a:pt x="680872" y="141389"/>
                  </a:lnTo>
                  <a:lnTo>
                    <a:pt x="729272" y="212090"/>
                  </a:lnTo>
                  <a:lnTo>
                    <a:pt x="922743" y="86918"/>
                  </a:lnTo>
                  <a:close/>
                </a:path>
                <a:path w="4745990" h="1267460">
                  <a:moveTo>
                    <a:pt x="1017600" y="498678"/>
                  </a:moveTo>
                  <a:lnTo>
                    <a:pt x="1013701" y="450443"/>
                  </a:lnTo>
                  <a:lnTo>
                    <a:pt x="1011415" y="441363"/>
                  </a:lnTo>
                  <a:lnTo>
                    <a:pt x="1002398" y="405536"/>
                  </a:lnTo>
                  <a:lnTo>
                    <a:pt x="984300" y="364566"/>
                  </a:lnTo>
                  <a:lnTo>
                    <a:pt x="980084" y="358254"/>
                  </a:lnTo>
                  <a:lnTo>
                    <a:pt x="960018" y="328180"/>
                  </a:lnTo>
                  <a:lnTo>
                    <a:pt x="930173" y="297002"/>
                  </a:lnTo>
                  <a:lnTo>
                    <a:pt x="895362" y="271653"/>
                  </a:lnTo>
                  <a:lnTo>
                    <a:pt x="876287" y="262470"/>
                  </a:lnTo>
                  <a:lnTo>
                    <a:pt x="876287" y="441363"/>
                  </a:lnTo>
                  <a:lnTo>
                    <a:pt x="661898" y="441363"/>
                  </a:lnTo>
                  <a:lnTo>
                    <a:pt x="676008" y="405803"/>
                  </a:lnTo>
                  <a:lnTo>
                    <a:pt x="699262" y="379742"/>
                  </a:lnTo>
                  <a:lnTo>
                    <a:pt x="730885" y="363715"/>
                  </a:lnTo>
                  <a:lnTo>
                    <a:pt x="770051" y="358254"/>
                  </a:lnTo>
                  <a:lnTo>
                    <a:pt x="807720" y="364388"/>
                  </a:lnTo>
                  <a:lnTo>
                    <a:pt x="839520" y="381533"/>
                  </a:lnTo>
                  <a:lnTo>
                    <a:pt x="863142" y="407822"/>
                  </a:lnTo>
                  <a:lnTo>
                    <a:pt x="876287" y="441363"/>
                  </a:lnTo>
                  <a:lnTo>
                    <a:pt x="876287" y="262470"/>
                  </a:lnTo>
                  <a:lnTo>
                    <a:pt x="856183" y="252780"/>
                  </a:lnTo>
                  <a:lnTo>
                    <a:pt x="813269" y="240982"/>
                  </a:lnTo>
                  <a:lnTo>
                    <a:pt x="767207" y="236918"/>
                  </a:lnTo>
                  <a:lnTo>
                    <a:pt x="723049" y="241033"/>
                  </a:lnTo>
                  <a:lnTo>
                    <a:pt x="681494" y="252933"/>
                  </a:lnTo>
                  <a:lnTo>
                    <a:pt x="643229" y="271868"/>
                  </a:lnTo>
                  <a:lnTo>
                    <a:pt x="608952" y="297129"/>
                  </a:lnTo>
                  <a:lnTo>
                    <a:pt x="579335" y="327990"/>
                  </a:lnTo>
                  <a:lnTo>
                    <a:pt x="555104" y="363728"/>
                  </a:lnTo>
                  <a:lnTo>
                    <a:pt x="536930" y="403618"/>
                  </a:lnTo>
                  <a:lnTo>
                    <a:pt x="525526" y="446938"/>
                  </a:lnTo>
                  <a:lnTo>
                    <a:pt x="521563" y="492963"/>
                  </a:lnTo>
                  <a:lnTo>
                    <a:pt x="525526" y="539407"/>
                  </a:lnTo>
                  <a:lnTo>
                    <a:pt x="537006" y="582815"/>
                  </a:lnTo>
                  <a:lnTo>
                    <a:pt x="555345" y="622515"/>
                  </a:lnTo>
                  <a:lnTo>
                    <a:pt x="579920" y="657885"/>
                  </a:lnTo>
                  <a:lnTo>
                    <a:pt x="610082" y="688263"/>
                  </a:lnTo>
                  <a:lnTo>
                    <a:pt x="645198" y="713016"/>
                  </a:lnTo>
                  <a:lnTo>
                    <a:pt x="684618" y="731507"/>
                  </a:lnTo>
                  <a:lnTo>
                    <a:pt x="727722" y="743064"/>
                  </a:lnTo>
                  <a:lnTo>
                    <a:pt x="773849" y="747064"/>
                  </a:lnTo>
                  <a:lnTo>
                    <a:pt x="821601" y="741921"/>
                  </a:lnTo>
                  <a:lnTo>
                    <a:pt x="866584" y="726935"/>
                  </a:lnTo>
                  <a:lnTo>
                    <a:pt x="907935" y="702767"/>
                  </a:lnTo>
                  <a:lnTo>
                    <a:pt x="944778" y="670077"/>
                  </a:lnTo>
                  <a:lnTo>
                    <a:pt x="976249" y="629539"/>
                  </a:lnTo>
                  <a:lnTo>
                    <a:pt x="977734" y="626719"/>
                  </a:lnTo>
                  <a:lnTo>
                    <a:pt x="1001471" y="581799"/>
                  </a:lnTo>
                  <a:lnTo>
                    <a:pt x="856373" y="581799"/>
                  </a:lnTo>
                  <a:lnTo>
                    <a:pt x="849731" y="588479"/>
                  </a:lnTo>
                  <a:lnTo>
                    <a:pt x="828344" y="606539"/>
                  </a:lnTo>
                  <a:lnTo>
                    <a:pt x="808215" y="618337"/>
                  </a:lnTo>
                  <a:lnTo>
                    <a:pt x="787019" y="624776"/>
                  </a:lnTo>
                  <a:lnTo>
                    <a:pt x="762457" y="626719"/>
                  </a:lnTo>
                  <a:lnTo>
                    <a:pt x="724039" y="620204"/>
                  </a:lnTo>
                  <a:lnTo>
                    <a:pt x="692632" y="601865"/>
                  </a:lnTo>
                  <a:lnTo>
                    <a:pt x="670306" y="573506"/>
                  </a:lnTo>
                  <a:lnTo>
                    <a:pt x="659079" y="536905"/>
                  </a:lnTo>
                  <a:lnTo>
                    <a:pt x="1014755" y="536905"/>
                  </a:lnTo>
                  <a:lnTo>
                    <a:pt x="1016000" y="526478"/>
                  </a:lnTo>
                  <a:lnTo>
                    <a:pt x="1016889" y="517410"/>
                  </a:lnTo>
                  <a:lnTo>
                    <a:pt x="1017422" y="508533"/>
                  </a:lnTo>
                  <a:lnTo>
                    <a:pt x="1017600" y="498678"/>
                  </a:lnTo>
                  <a:close/>
                </a:path>
                <a:path w="4745990" h="1267460">
                  <a:moveTo>
                    <a:pt x="1306880" y="253149"/>
                  </a:moveTo>
                  <a:lnTo>
                    <a:pt x="1246174" y="253149"/>
                  </a:lnTo>
                  <a:lnTo>
                    <a:pt x="1246174" y="234048"/>
                  </a:lnTo>
                  <a:lnTo>
                    <a:pt x="1249121" y="214795"/>
                  </a:lnTo>
                  <a:lnTo>
                    <a:pt x="1257668" y="200380"/>
                  </a:lnTo>
                  <a:lnTo>
                    <a:pt x="1271371" y="191338"/>
                  </a:lnTo>
                  <a:lnTo>
                    <a:pt x="1289786" y="188214"/>
                  </a:lnTo>
                  <a:lnTo>
                    <a:pt x="1305928" y="188214"/>
                  </a:lnTo>
                  <a:lnTo>
                    <a:pt x="1305928" y="81203"/>
                  </a:lnTo>
                  <a:lnTo>
                    <a:pt x="1285062" y="81203"/>
                  </a:lnTo>
                  <a:lnTo>
                    <a:pt x="1237843" y="83502"/>
                  </a:lnTo>
                  <a:lnTo>
                    <a:pt x="1173289" y="100672"/>
                  </a:lnTo>
                  <a:lnTo>
                    <a:pt x="1129512" y="138176"/>
                  </a:lnTo>
                  <a:lnTo>
                    <a:pt x="1106868" y="194195"/>
                  </a:lnTo>
                  <a:lnTo>
                    <a:pt x="1103909" y="228307"/>
                  </a:lnTo>
                  <a:lnTo>
                    <a:pt x="1103909" y="253149"/>
                  </a:lnTo>
                  <a:lnTo>
                    <a:pt x="1051725" y="253149"/>
                  </a:lnTo>
                  <a:lnTo>
                    <a:pt x="1051725" y="361124"/>
                  </a:lnTo>
                  <a:lnTo>
                    <a:pt x="1103909" y="361124"/>
                  </a:lnTo>
                  <a:lnTo>
                    <a:pt x="1103909" y="730834"/>
                  </a:lnTo>
                  <a:lnTo>
                    <a:pt x="1246174" y="730834"/>
                  </a:lnTo>
                  <a:lnTo>
                    <a:pt x="1246174" y="361124"/>
                  </a:lnTo>
                  <a:lnTo>
                    <a:pt x="1306880" y="361124"/>
                  </a:lnTo>
                  <a:lnTo>
                    <a:pt x="1306880" y="253149"/>
                  </a:lnTo>
                  <a:close/>
                </a:path>
                <a:path w="4745990" h="1267460">
                  <a:moveTo>
                    <a:pt x="1745157" y="86918"/>
                  </a:moveTo>
                  <a:lnTo>
                    <a:pt x="1688274" y="0"/>
                  </a:lnTo>
                  <a:lnTo>
                    <a:pt x="1503311" y="141389"/>
                  </a:lnTo>
                  <a:lnTo>
                    <a:pt x="1551686" y="212090"/>
                  </a:lnTo>
                  <a:lnTo>
                    <a:pt x="1745157" y="86918"/>
                  </a:lnTo>
                  <a:close/>
                </a:path>
                <a:path w="4745990" h="1267460">
                  <a:moveTo>
                    <a:pt x="1840014" y="498678"/>
                  </a:moveTo>
                  <a:lnTo>
                    <a:pt x="1836115" y="450443"/>
                  </a:lnTo>
                  <a:lnTo>
                    <a:pt x="1833816" y="441363"/>
                  </a:lnTo>
                  <a:lnTo>
                    <a:pt x="1824812" y="405536"/>
                  </a:lnTo>
                  <a:lnTo>
                    <a:pt x="1806714" y="364566"/>
                  </a:lnTo>
                  <a:lnTo>
                    <a:pt x="1802498" y="358254"/>
                  </a:lnTo>
                  <a:lnTo>
                    <a:pt x="1782432" y="328180"/>
                  </a:lnTo>
                  <a:lnTo>
                    <a:pt x="1752587" y="297002"/>
                  </a:lnTo>
                  <a:lnTo>
                    <a:pt x="1717763" y="271653"/>
                  </a:lnTo>
                  <a:lnTo>
                    <a:pt x="1698701" y="262470"/>
                  </a:lnTo>
                  <a:lnTo>
                    <a:pt x="1698701" y="441363"/>
                  </a:lnTo>
                  <a:lnTo>
                    <a:pt x="1484337" y="441363"/>
                  </a:lnTo>
                  <a:lnTo>
                    <a:pt x="1498422" y="405803"/>
                  </a:lnTo>
                  <a:lnTo>
                    <a:pt x="1521675" y="379742"/>
                  </a:lnTo>
                  <a:lnTo>
                    <a:pt x="1553298" y="363715"/>
                  </a:lnTo>
                  <a:lnTo>
                    <a:pt x="1592478" y="358254"/>
                  </a:lnTo>
                  <a:lnTo>
                    <a:pt x="1630146" y="364388"/>
                  </a:lnTo>
                  <a:lnTo>
                    <a:pt x="1661947" y="381533"/>
                  </a:lnTo>
                  <a:lnTo>
                    <a:pt x="1685582" y="407822"/>
                  </a:lnTo>
                  <a:lnTo>
                    <a:pt x="1698701" y="441363"/>
                  </a:lnTo>
                  <a:lnTo>
                    <a:pt x="1698701" y="262470"/>
                  </a:lnTo>
                  <a:lnTo>
                    <a:pt x="1678597" y="252780"/>
                  </a:lnTo>
                  <a:lnTo>
                    <a:pt x="1635683" y="240982"/>
                  </a:lnTo>
                  <a:lnTo>
                    <a:pt x="1589633" y="236918"/>
                  </a:lnTo>
                  <a:lnTo>
                    <a:pt x="1545475" y="241033"/>
                  </a:lnTo>
                  <a:lnTo>
                    <a:pt x="1503921" y="252933"/>
                  </a:lnTo>
                  <a:lnTo>
                    <a:pt x="1465656" y="271868"/>
                  </a:lnTo>
                  <a:lnTo>
                    <a:pt x="1431366" y="297129"/>
                  </a:lnTo>
                  <a:lnTo>
                    <a:pt x="1401749" y="327990"/>
                  </a:lnTo>
                  <a:lnTo>
                    <a:pt x="1377505" y="363728"/>
                  </a:lnTo>
                  <a:lnTo>
                    <a:pt x="1359331" y="403618"/>
                  </a:lnTo>
                  <a:lnTo>
                    <a:pt x="1347927" y="446938"/>
                  </a:lnTo>
                  <a:lnTo>
                    <a:pt x="1343964" y="492963"/>
                  </a:lnTo>
                  <a:lnTo>
                    <a:pt x="1347927" y="539407"/>
                  </a:lnTo>
                  <a:lnTo>
                    <a:pt x="1359408" y="582815"/>
                  </a:lnTo>
                  <a:lnTo>
                    <a:pt x="1377759" y="622515"/>
                  </a:lnTo>
                  <a:lnTo>
                    <a:pt x="1402334" y="657885"/>
                  </a:lnTo>
                  <a:lnTo>
                    <a:pt x="1432496" y="688263"/>
                  </a:lnTo>
                  <a:lnTo>
                    <a:pt x="1467612" y="713016"/>
                  </a:lnTo>
                  <a:lnTo>
                    <a:pt x="1507045" y="731507"/>
                  </a:lnTo>
                  <a:lnTo>
                    <a:pt x="1550136" y="743064"/>
                  </a:lnTo>
                  <a:lnTo>
                    <a:pt x="1596263" y="747064"/>
                  </a:lnTo>
                  <a:lnTo>
                    <a:pt x="1644015" y="741921"/>
                  </a:lnTo>
                  <a:lnTo>
                    <a:pt x="1688998" y="726935"/>
                  </a:lnTo>
                  <a:lnTo>
                    <a:pt x="1730349" y="702767"/>
                  </a:lnTo>
                  <a:lnTo>
                    <a:pt x="1767192" y="670077"/>
                  </a:lnTo>
                  <a:lnTo>
                    <a:pt x="1798662" y="629539"/>
                  </a:lnTo>
                  <a:lnTo>
                    <a:pt x="1823897" y="581799"/>
                  </a:lnTo>
                  <a:lnTo>
                    <a:pt x="1678787" y="581799"/>
                  </a:lnTo>
                  <a:lnTo>
                    <a:pt x="1672145" y="588479"/>
                  </a:lnTo>
                  <a:lnTo>
                    <a:pt x="1650771" y="606539"/>
                  </a:lnTo>
                  <a:lnTo>
                    <a:pt x="1630641" y="618337"/>
                  </a:lnTo>
                  <a:lnTo>
                    <a:pt x="1609445" y="624776"/>
                  </a:lnTo>
                  <a:lnTo>
                    <a:pt x="1584871" y="626719"/>
                  </a:lnTo>
                  <a:lnTo>
                    <a:pt x="1546453" y="620204"/>
                  </a:lnTo>
                  <a:lnTo>
                    <a:pt x="1515059" y="601865"/>
                  </a:lnTo>
                  <a:lnTo>
                    <a:pt x="1492719" y="573506"/>
                  </a:lnTo>
                  <a:lnTo>
                    <a:pt x="1481493" y="536905"/>
                  </a:lnTo>
                  <a:lnTo>
                    <a:pt x="1837169" y="536905"/>
                  </a:lnTo>
                  <a:lnTo>
                    <a:pt x="1838413" y="526478"/>
                  </a:lnTo>
                  <a:lnTo>
                    <a:pt x="1839302" y="517410"/>
                  </a:lnTo>
                  <a:lnTo>
                    <a:pt x="1839836" y="508533"/>
                  </a:lnTo>
                  <a:lnTo>
                    <a:pt x="1840014" y="498678"/>
                  </a:lnTo>
                  <a:close/>
                </a:path>
                <a:path w="4745990" h="1267460">
                  <a:moveTo>
                    <a:pt x="2167242" y="236918"/>
                  </a:moveTo>
                  <a:lnTo>
                    <a:pt x="2127770" y="240512"/>
                  </a:lnTo>
                  <a:lnTo>
                    <a:pt x="2096223" y="252082"/>
                  </a:lnTo>
                  <a:lnTo>
                    <a:pt x="2070531" y="272783"/>
                  </a:lnTo>
                  <a:lnTo>
                    <a:pt x="2048675" y="303784"/>
                  </a:lnTo>
                  <a:lnTo>
                    <a:pt x="2048675" y="253149"/>
                  </a:lnTo>
                  <a:lnTo>
                    <a:pt x="1913991" y="253149"/>
                  </a:lnTo>
                  <a:lnTo>
                    <a:pt x="1913991" y="730834"/>
                  </a:lnTo>
                  <a:lnTo>
                    <a:pt x="2055291" y="730834"/>
                  </a:lnTo>
                  <a:lnTo>
                    <a:pt x="2055291" y="467144"/>
                  </a:lnTo>
                  <a:lnTo>
                    <a:pt x="2061311" y="428040"/>
                  </a:lnTo>
                  <a:lnTo>
                    <a:pt x="2080666" y="401472"/>
                  </a:lnTo>
                  <a:lnTo>
                    <a:pt x="2115324" y="386003"/>
                  </a:lnTo>
                  <a:lnTo>
                    <a:pt x="2167242" y="380225"/>
                  </a:lnTo>
                  <a:lnTo>
                    <a:pt x="2167242" y="303784"/>
                  </a:lnTo>
                  <a:lnTo>
                    <a:pt x="2167242" y="236918"/>
                  </a:lnTo>
                  <a:close/>
                </a:path>
                <a:path w="4745990" h="1267460">
                  <a:moveTo>
                    <a:pt x="2694597" y="498678"/>
                  </a:moveTo>
                  <a:lnTo>
                    <a:pt x="2690698" y="450443"/>
                  </a:lnTo>
                  <a:lnTo>
                    <a:pt x="2688399" y="441363"/>
                  </a:lnTo>
                  <a:lnTo>
                    <a:pt x="2679382" y="405536"/>
                  </a:lnTo>
                  <a:lnTo>
                    <a:pt x="2661297" y="364566"/>
                  </a:lnTo>
                  <a:lnTo>
                    <a:pt x="2657068" y="358254"/>
                  </a:lnTo>
                  <a:lnTo>
                    <a:pt x="2637015" y="328180"/>
                  </a:lnTo>
                  <a:lnTo>
                    <a:pt x="2607157" y="297002"/>
                  </a:lnTo>
                  <a:lnTo>
                    <a:pt x="2572347" y="271653"/>
                  </a:lnTo>
                  <a:lnTo>
                    <a:pt x="2553284" y="262470"/>
                  </a:lnTo>
                  <a:lnTo>
                    <a:pt x="2553284" y="441363"/>
                  </a:lnTo>
                  <a:lnTo>
                    <a:pt x="2338895" y="441363"/>
                  </a:lnTo>
                  <a:lnTo>
                    <a:pt x="2353005" y="405803"/>
                  </a:lnTo>
                  <a:lnTo>
                    <a:pt x="2376259" y="379742"/>
                  </a:lnTo>
                  <a:lnTo>
                    <a:pt x="2407869" y="363715"/>
                  </a:lnTo>
                  <a:lnTo>
                    <a:pt x="2447048" y="358254"/>
                  </a:lnTo>
                  <a:lnTo>
                    <a:pt x="2484717" y="364388"/>
                  </a:lnTo>
                  <a:lnTo>
                    <a:pt x="2516530" y="381533"/>
                  </a:lnTo>
                  <a:lnTo>
                    <a:pt x="2540152" y="407822"/>
                  </a:lnTo>
                  <a:lnTo>
                    <a:pt x="2553284" y="441363"/>
                  </a:lnTo>
                  <a:lnTo>
                    <a:pt x="2553284" y="262470"/>
                  </a:lnTo>
                  <a:lnTo>
                    <a:pt x="2533167" y="252780"/>
                  </a:lnTo>
                  <a:lnTo>
                    <a:pt x="2490241" y="240982"/>
                  </a:lnTo>
                  <a:lnTo>
                    <a:pt x="2444178" y="236918"/>
                  </a:lnTo>
                  <a:lnTo>
                    <a:pt x="2400046" y="241033"/>
                  </a:lnTo>
                  <a:lnTo>
                    <a:pt x="2358491" y="252933"/>
                  </a:lnTo>
                  <a:lnTo>
                    <a:pt x="2320226" y="271868"/>
                  </a:lnTo>
                  <a:lnTo>
                    <a:pt x="2285936" y="297129"/>
                  </a:lnTo>
                  <a:lnTo>
                    <a:pt x="2256320" y="327990"/>
                  </a:lnTo>
                  <a:lnTo>
                    <a:pt x="2232075" y="363728"/>
                  </a:lnTo>
                  <a:lnTo>
                    <a:pt x="2213902" y="403618"/>
                  </a:lnTo>
                  <a:lnTo>
                    <a:pt x="2202484" y="446938"/>
                  </a:lnTo>
                  <a:lnTo>
                    <a:pt x="2198522" y="492963"/>
                  </a:lnTo>
                  <a:lnTo>
                    <a:pt x="2202484" y="539407"/>
                  </a:lnTo>
                  <a:lnTo>
                    <a:pt x="2213965" y="582815"/>
                  </a:lnTo>
                  <a:lnTo>
                    <a:pt x="2232329" y="622515"/>
                  </a:lnTo>
                  <a:lnTo>
                    <a:pt x="2256904" y="657885"/>
                  </a:lnTo>
                  <a:lnTo>
                    <a:pt x="2287079" y="688263"/>
                  </a:lnTo>
                  <a:lnTo>
                    <a:pt x="2322195" y="713016"/>
                  </a:lnTo>
                  <a:lnTo>
                    <a:pt x="2361628" y="731507"/>
                  </a:lnTo>
                  <a:lnTo>
                    <a:pt x="2404719" y="743064"/>
                  </a:lnTo>
                  <a:lnTo>
                    <a:pt x="2450846" y="747064"/>
                  </a:lnTo>
                  <a:lnTo>
                    <a:pt x="2498598" y="741921"/>
                  </a:lnTo>
                  <a:lnTo>
                    <a:pt x="2543581" y="726935"/>
                  </a:lnTo>
                  <a:lnTo>
                    <a:pt x="2584932" y="702767"/>
                  </a:lnTo>
                  <a:lnTo>
                    <a:pt x="2621775" y="670077"/>
                  </a:lnTo>
                  <a:lnTo>
                    <a:pt x="2653246" y="629539"/>
                  </a:lnTo>
                  <a:lnTo>
                    <a:pt x="2654731" y="626719"/>
                  </a:lnTo>
                  <a:lnTo>
                    <a:pt x="2678468" y="581799"/>
                  </a:lnTo>
                  <a:lnTo>
                    <a:pt x="2533345" y="581799"/>
                  </a:lnTo>
                  <a:lnTo>
                    <a:pt x="2526703" y="588479"/>
                  </a:lnTo>
                  <a:lnTo>
                    <a:pt x="2505329" y="606539"/>
                  </a:lnTo>
                  <a:lnTo>
                    <a:pt x="2485199" y="618337"/>
                  </a:lnTo>
                  <a:lnTo>
                    <a:pt x="2464016" y="624776"/>
                  </a:lnTo>
                  <a:lnTo>
                    <a:pt x="2439454" y="626719"/>
                  </a:lnTo>
                  <a:lnTo>
                    <a:pt x="2401011" y="620204"/>
                  </a:lnTo>
                  <a:lnTo>
                    <a:pt x="2369616" y="601865"/>
                  </a:lnTo>
                  <a:lnTo>
                    <a:pt x="2347277" y="573506"/>
                  </a:lnTo>
                  <a:lnTo>
                    <a:pt x="2336050" y="536905"/>
                  </a:lnTo>
                  <a:lnTo>
                    <a:pt x="2691727" y="536905"/>
                  </a:lnTo>
                  <a:lnTo>
                    <a:pt x="2692984" y="526478"/>
                  </a:lnTo>
                  <a:lnTo>
                    <a:pt x="2693886" y="517410"/>
                  </a:lnTo>
                  <a:lnTo>
                    <a:pt x="2694419" y="508533"/>
                  </a:lnTo>
                  <a:lnTo>
                    <a:pt x="2694597" y="498678"/>
                  </a:lnTo>
                  <a:close/>
                </a:path>
                <a:path w="4745990" h="1267460">
                  <a:moveTo>
                    <a:pt x="3191941" y="1193114"/>
                  </a:moveTo>
                  <a:lnTo>
                    <a:pt x="3191929" y="939584"/>
                  </a:lnTo>
                  <a:lnTo>
                    <a:pt x="3177679" y="901153"/>
                  </a:lnTo>
                  <a:lnTo>
                    <a:pt x="3168777" y="902233"/>
                  </a:lnTo>
                  <a:lnTo>
                    <a:pt x="3159137" y="905497"/>
                  </a:lnTo>
                  <a:lnTo>
                    <a:pt x="3159137" y="1172019"/>
                  </a:lnTo>
                  <a:lnTo>
                    <a:pt x="3158058" y="1173746"/>
                  </a:lnTo>
                  <a:lnTo>
                    <a:pt x="3154248" y="1174991"/>
                  </a:lnTo>
                  <a:lnTo>
                    <a:pt x="3000235" y="1226934"/>
                  </a:lnTo>
                  <a:lnTo>
                    <a:pt x="2998876" y="1227264"/>
                  </a:lnTo>
                  <a:lnTo>
                    <a:pt x="2996768" y="1227874"/>
                  </a:lnTo>
                  <a:lnTo>
                    <a:pt x="2996679" y="995286"/>
                  </a:lnTo>
                  <a:lnTo>
                    <a:pt x="2997733" y="993724"/>
                  </a:lnTo>
                  <a:lnTo>
                    <a:pt x="3081959" y="965377"/>
                  </a:lnTo>
                  <a:lnTo>
                    <a:pt x="3155531" y="940523"/>
                  </a:lnTo>
                  <a:lnTo>
                    <a:pt x="3157029" y="940168"/>
                  </a:lnTo>
                  <a:lnTo>
                    <a:pt x="3159048" y="939584"/>
                  </a:lnTo>
                  <a:lnTo>
                    <a:pt x="3159137" y="1172019"/>
                  </a:lnTo>
                  <a:lnTo>
                    <a:pt x="3159137" y="905497"/>
                  </a:lnTo>
                  <a:lnTo>
                    <a:pt x="2981744" y="965327"/>
                  </a:lnTo>
                  <a:lnTo>
                    <a:pt x="2978378" y="965377"/>
                  </a:lnTo>
                  <a:lnTo>
                    <a:pt x="2963684" y="960462"/>
                  </a:lnTo>
                  <a:lnTo>
                    <a:pt x="2963684" y="994079"/>
                  </a:lnTo>
                  <a:lnTo>
                    <a:pt x="2963684" y="1228013"/>
                  </a:lnTo>
                  <a:lnTo>
                    <a:pt x="2806331" y="1174978"/>
                  </a:lnTo>
                  <a:lnTo>
                    <a:pt x="2802852" y="1173835"/>
                  </a:lnTo>
                  <a:lnTo>
                    <a:pt x="2801404" y="1172489"/>
                  </a:lnTo>
                  <a:lnTo>
                    <a:pt x="2801518" y="939355"/>
                  </a:lnTo>
                  <a:lnTo>
                    <a:pt x="2963684" y="994079"/>
                  </a:lnTo>
                  <a:lnTo>
                    <a:pt x="2963684" y="960462"/>
                  </a:lnTo>
                  <a:lnTo>
                    <a:pt x="2900743" y="939355"/>
                  </a:lnTo>
                  <a:lnTo>
                    <a:pt x="2792272" y="902423"/>
                  </a:lnTo>
                  <a:lnTo>
                    <a:pt x="2783725" y="901433"/>
                  </a:lnTo>
                  <a:lnTo>
                    <a:pt x="2776118" y="904176"/>
                  </a:lnTo>
                  <a:lnTo>
                    <a:pt x="2770695" y="910259"/>
                  </a:lnTo>
                  <a:lnTo>
                    <a:pt x="2768752" y="918756"/>
                  </a:lnTo>
                  <a:lnTo>
                    <a:pt x="2768676" y="933386"/>
                  </a:lnTo>
                  <a:lnTo>
                    <a:pt x="2768777" y="1192872"/>
                  </a:lnTo>
                  <a:lnTo>
                    <a:pt x="2772587" y="1198156"/>
                  </a:lnTo>
                  <a:lnTo>
                    <a:pt x="2972320" y="1265097"/>
                  </a:lnTo>
                  <a:lnTo>
                    <a:pt x="2976715" y="1266507"/>
                  </a:lnTo>
                  <a:lnTo>
                    <a:pt x="2982303" y="1267206"/>
                  </a:lnTo>
                  <a:lnTo>
                    <a:pt x="3099409" y="1228013"/>
                  </a:lnTo>
                  <a:lnTo>
                    <a:pt x="3099816" y="1227874"/>
                  </a:lnTo>
                  <a:lnTo>
                    <a:pt x="3188398" y="1198003"/>
                  </a:lnTo>
                  <a:lnTo>
                    <a:pt x="3191941" y="1193114"/>
                  </a:lnTo>
                  <a:close/>
                </a:path>
                <a:path w="4745990" h="1267460">
                  <a:moveTo>
                    <a:pt x="3207715" y="431800"/>
                  </a:moveTo>
                  <a:lnTo>
                    <a:pt x="3205365" y="381952"/>
                  </a:lnTo>
                  <a:lnTo>
                    <a:pt x="3203079" y="370674"/>
                  </a:lnTo>
                  <a:lnTo>
                    <a:pt x="3197517" y="343204"/>
                  </a:lnTo>
                  <a:lnTo>
                    <a:pt x="3182886" y="311975"/>
                  </a:lnTo>
                  <a:lnTo>
                    <a:pt x="3176092" y="303784"/>
                  </a:lnTo>
                  <a:lnTo>
                    <a:pt x="3160268" y="284695"/>
                  </a:lnTo>
                  <a:lnTo>
                    <a:pt x="3134131" y="264325"/>
                  </a:lnTo>
                  <a:lnTo>
                    <a:pt x="3103372" y="249339"/>
                  </a:lnTo>
                  <a:lnTo>
                    <a:pt x="3069044" y="240080"/>
                  </a:lnTo>
                  <a:lnTo>
                    <a:pt x="3032226" y="236918"/>
                  </a:lnTo>
                  <a:lnTo>
                    <a:pt x="2991269" y="240779"/>
                  </a:lnTo>
                  <a:lnTo>
                    <a:pt x="2957068" y="252793"/>
                  </a:lnTo>
                  <a:lnTo>
                    <a:pt x="2928188" y="273583"/>
                  </a:lnTo>
                  <a:lnTo>
                    <a:pt x="2903232" y="303784"/>
                  </a:lnTo>
                  <a:lnTo>
                    <a:pt x="2903232" y="253149"/>
                  </a:lnTo>
                  <a:lnTo>
                    <a:pt x="2768549" y="253149"/>
                  </a:lnTo>
                  <a:lnTo>
                    <a:pt x="2768549" y="730834"/>
                  </a:lnTo>
                  <a:lnTo>
                    <a:pt x="2910814" y="730834"/>
                  </a:lnTo>
                  <a:lnTo>
                    <a:pt x="2910814" y="464273"/>
                  </a:lnTo>
                  <a:lnTo>
                    <a:pt x="2915945" y="423443"/>
                  </a:lnTo>
                  <a:lnTo>
                    <a:pt x="2931223" y="394182"/>
                  </a:lnTo>
                  <a:lnTo>
                    <a:pt x="2956445" y="376567"/>
                  </a:lnTo>
                  <a:lnTo>
                    <a:pt x="2991459" y="370674"/>
                  </a:lnTo>
                  <a:lnTo>
                    <a:pt x="3024619" y="376516"/>
                  </a:lnTo>
                  <a:lnTo>
                    <a:pt x="3047657" y="394538"/>
                  </a:lnTo>
                  <a:lnTo>
                    <a:pt x="3061093" y="425462"/>
                  </a:lnTo>
                  <a:lnTo>
                    <a:pt x="3065449" y="470014"/>
                  </a:lnTo>
                  <a:lnTo>
                    <a:pt x="3065449" y="730834"/>
                  </a:lnTo>
                  <a:lnTo>
                    <a:pt x="3207715" y="730834"/>
                  </a:lnTo>
                  <a:lnTo>
                    <a:pt x="3207715" y="431800"/>
                  </a:lnTo>
                  <a:close/>
                </a:path>
                <a:path w="4745990" h="1267460">
                  <a:moveTo>
                    <a:pt x="3636353" y="1178217"/>
                  </a:moveTo>
                  <a:lnTo>
                    <a:pt x="3636340" y="944651"/>
                  </a:lnTo>
                  <a:lnTo>
                    <a:pt x="3636340" y="923239"/>
                  </a:lnTo>
                  <a:lnTo>
                    <a:pt x="3636099" y="919721"/>
                  </a:lnTo>
                  <a:lnTo>
                    <a:pt x="3634575" y="907453"/>
                  </a:lnTo>
                  <a:lnTo>
                    <a:pt x="3630104" y="902970"/>
                  </a:lnTo>
                  <a:lnTo>
                    <a:pt x="3617976" y="901331"/>
                  </a:lnTo>
                  <a:lnTo>
                    <a:pt x="3614585" y="901065"/>
                  </a:lnTo>
                  <a:lnTo>
                    <a:pt x="3592766" y="901065"/>
                  </a:lnTo>
                  <a:lnTo>
                    <a:pt x="3592766" y="944651"/>
                  </a:lnTo>
                  <a:lnTo>
                    <a:pt x="3592766" y="1178217"/>
                  </a:lnTo>
                  <a:lnTo>
                    <a:pt x="3532162" y="1178217"/>
                  </a:lnTo>
                  <a:lnTo>
                    <a:pt x="3532162" y="1204544"/>
                  </a:lnTo>
                  <a:lnTo>
                    <a:pt x="3532162" y="1221435"/>
                  </a:lnTo>
                  <a:lnTo>
                    <a:pt x="3471951" y="1221435"/>
                  </a:lnTo>
                  <a:lnTo>
                    <a:pt x="3471951" y="1204544"/>
                  </a:lnTo>
                  <a:lnTo>
                    <a:pt x="3532162" y="1204544"/>
                  </a:lnTo>
                  <a:lnTo>
                    <a:pt x="3532162" y="1178217"/>
                  </a:lnTo>
                  <a:lnTo>
                    <a:pt x="3411220" y="1178217"/>
                  </a:lnTo>
                  <a:lnTo>
                    <a:pt x="3411220" y="944651"/>
                  </a:lnTo>
                  <a:lnTo>
                    <a:pt x="3592766" y="944651"/>
                  </a:lnTo>
                  <a:lnTo>
                    <a:pt x="3592766" y="901065"/>
                  </a:lnTo>
                  <a:lnTo>
                    <a:pt x="3502177" y="901026"/>
                  </a:lnTo>
                  <a:lnTo>
                    <a:pt x="3389566" y="901065"/>
                  </a:lnTo>
                  <a:lnTo>
                    <a:pt x="3385921" y="901331"/>
                  </a:lnTo>
                  <a:lnTo>
                    <a:pt x="3367722" y="1225537"/>
                  </a:lnTo>
                  <a:lnTo>
                    <a:pt x="3367938" y="1228725"/>
                  </a:lnTo>
                  <a:lnTo>
                    <a:pt x="3502050" y="1247736"/>
                  </a:lnTo>
                  <a:lnTo>
                    <a:pt x="3614407" y="1247698"/>
                  </a:lnTo>
                  <a:lnTo>
                    <a:pt x="3636340" y="1225537"/>
                  </a:lnTo>
                  <a:lnTo>
                    <a:pt x="3636340" y="1221435"/>
                  </a:lnTo>
                  <a:lnTo>
                    <a:pt x="3636340" y="1204544"/>
                  </a:lnTo>
                  <a:lnTo>
                    <a:pt x="3636353" y="1178217"/>
                  </a:lnTo>
                  <a:close/>
                </a:path>
                <a:path w="4745990" h="1267460">
                  <a:moveTo>
                    <a:pt x="3780599" y="549338"/>
                  </a:moveTo>
                  <a:lnTo>
                    <a:pt x="3637369" y="549338"/>
                  </a:lnTo>
                  <a:lnTo>
                    <a:pt x="3615309" y="578256"/>
                  </a:lnTo>
                  <a:lnTo>
                    <a:pt x="3591115" y="598144"/>
                  </a:lnTo>
                  <a:lnTo>
                    <a:pt x="3563747" y="609612"/>
                  </a:lnTo>
                  <a:lnTo>
                    <a:pt x="3532111" y="613308"/>
                  </a:lnTo>
                  <a:lnTo>
                    <a:pt x="3487394" y="604481"/>
                  </a:lnTo>
                  <a:lnTo>
                    <a:pt x="3451936" y="579983"/>
                  </a:lnTo>
                  <a:lnTo>
                    <a:pt x="3428581" y="542772"/>
                  </a:lnTo>
                  <a:lnTo>
                    <a:pt x="3420160" y="495808"/>
                  </a:lnTo>
                  <a:lnTo>
                    <a:pt x="3428466" y="445223"/>
                  </a:lnTo>
                  <a:lnTo>
                    <a:pt x="3451809" y="405650"/>
                  </a:lnTo>
                  <a:lnTo>
                    <a:pt x="3487788" y="379882"/>
                  </a:lnTo>
                  <a:lnTo>
                    <a:pt x="3533991" y="370674"/>
                  </a:lnTo>
                  <a:lnTo>
                    <a:pt x="3566655" y="375208"/>
                  </a:lnTo>
                  <a:lnTo>
                    <a:pt x="3595509" y="388340"/>
                  </a:lnTo>
                  <a:lnTo>
                    <a:pt x="3619208" y="409359"/>
                  </a:lnTo>
                  <a:lnTo>
                    <a:pt x="3636429" y="437540"/>
                  </a:lnTo>
                  <a:lnTo>
                    <a:pt x="3779647" y="437540"/>
                  </a:lnTo>
                  <a:lnTo>
                    <a:pt x="3764483" y="389420"/>
                  </a:lnTo>
                  <a:lnTo>
                    <a:pt x="3754183" y="370674"/>
                  </a:lnTo>
                  <a:lnTo>
                    <a:pt x="3740835" y="346379"/>
                  </a:lnTo>
                  <a:lnTo>
                    <a:pt x="3709771" y="309245"/>
                  </a:lnTo>
                  <a:lnTo>
                    <a:pt x="3672319" y="278879"/>
                  </a:lnTo>
                  <a:lnTo>
                    <a:pt x="3629533" y="256133"/>
                  </a:lnTo>
                  <a:lnTo>
                    <a:pt x="3582441" y="241858"/>
                  </a:lnTo>
                  <a:lnTo>
                    <a:pt x="3532111" y="236918"/>
                  </a:lnTo>
                  <a:lnTo>
                    <a:pt x="3485159" y="240880"/>
                  </a:lnTo>
                  <a:lnTo>
                    <a:pt x="3441484" y="252361"/>
                  </a:lnTo>
                  <a:lnTo>
                    <a:pt x="3401682" y="270738"/>
                  </a:lnTo>
                  <a:lnTo>
                    <a:pt x="3366351" y="295402"/>
                  </a:lnTo>
                  <a:lnTo>
                    <a:pt x="3336112" y="325704"/>
                  </a:lnTo>
                  <a:lnTo>
                    <a:pt x="3311537" y="361048"/>
                  </a:lnTo>
                  <a:lnTo>
                    <a:pt x="3293237" y="400786"/>
                  </a:lnTo>
                  <a:lnTo>
                    <a:pt x="3281819" y="444322"/>
                  </a:lnTo>
                  <a:lnTo>
                    <a:pt x="3277882" y="491032"/>
                  </a:lnTo>
                  <a:lnTo>
                    <a:pt x="3281921" y="537806"/>
                  </a:lnTo>
                  <a:lnTo>
                    <a:pt x="3293580" y="581520"/>
                  </a:lnTo>
                  <a:lnTo>
                    <a:pt x="3312210" y="621525"/>
                  </a:lnTo>
                  <a:lnTo>
                    <a:pt x="3337141" y="657161"/>
                  </a:lnTo>
                  <a:lnTo>
                    <a:pt x="3367697" y="687781"/>
                  </a:lnTo>
                  <a:lnTo>
                    <a:pt x="3403231" y="712736"/>
                  </a:lnTo>
                  <a:lnTo>
                    <a:pt x="3443084" y="731367"/>
                  </a:lnTo>
                  <a:lnTo>
                    <a:pt x="3486581" y="743026"/>
                  </a:lnTo>
                  <a:lnTo>
                    <a:pt x="3533051" y="747064"/>
                  </a:lnTo>
                  <a:lnTo>
                    <a:pt x="3582632" y="742226"/>
                  </a:lnTo>
                  <a:lnTo>
                    <a:pt x="3629139" y="728243"/>
                  </a:lnTo>
                  <a:lnTo>
                    <a:pt x="3671570" y="705929"/>
                  </a:lnTo>
                  <a:lnTo>
                    <a:pt x="3708920" y="676084"/>
                  </a:lnTo>
                  <a:lnTo>
                    <a:pt x="3740213" y="639495"/>
                  </a:lnTo>
                  <a:lnTo>
                    <a:pt x="3764432" y="596976"/>
                  </a:lnTo>
                  <a:lnTo>
                    <a:pt x="3780599" y="549338"/>
                  </a:lnTo>
                  <a:close/>
                </a:path>
                <a:path w="4745990" h="1267460">
                  <a:moveTo>
                    <a:pt x="4318355" y="498678"/>
                  </a:moveTo>
                  <a:lnTo>
                    <a:pt x="4314456" y="450443"/>
                  </a:lnTo>
                  <a:lnTo>
                    <a:pt x="4312170" y="441363"/>
                  </a:lnTo>
                  <a:lnTo>
                    <a:pt x="4303153" y="405536"/>
                  </a:lnTo>
                  <a:lnTo>
                    <a:pt x="4285056" y="364566"/>
                  </a:lnTo>
                  <a:lnTo>
                    <a:pt x="4280840" y="358254"/>
                  </a:lnTo>
                  <a:lnTo>
                    <a:pt x="4260786" y="328180"/>
                  </a:lnTo>
                  <a:lnTo>
                    <a:pt x="4230929" y="297002"/>
                  </a:lnTo>
                  <a:lnTo>
                    <a:pt x="4196118" y="271653"/>
                  </a:lnTo>
                  <a:lnTo>
                    <a:pt x="4177042" y="262470"/>
                  </a:lnTo>
                  <a:lnTo>
                    <a:pt x="4177042" y="441363"/>
                  </a:lnTo>
                  <a:lnTo>
                    <a:pt x="3962704" y="441363"/>
                  </a:lnTo>
                  <a:lnTo>
                    <a:pt x="3976789" y="405803"/>
                  </a:lnTo>
                  <a:lnTo>
                    <a:pt x="4000030" y="379742"/>
                  </a:lnTo>
                  <a:lnTo>
                    <a:pt x="4031640" y="363715"/>
                  </a:lnTo>
                  <a:lnTo>
                    <a:pt x="4070807" y="358254"/>
                  </a:lnTo>
                  <a:lnTo>
                    <a:pt x="4108475" y="364388"/>
                  </a:lnTo>
                  <a:lnTo>
                    <a:pt x="4140289" y="381533"/>
                  </a:lnTo>
                  <a:lnTo>
                    <a:pt x="4163911" y="407822"/>
                  </a:lnTo>
                  <a:lnTo>
                    <a:pt x="4177042" y="441363"/>
                  </a:lnTo>
                  <a:lnTo>
                    <a:pt x="4177042" y="262470"/>
                  </a:lnTo>
                  <a:lnTo>
                    <a:pt x="4156951" y="252780"/>
                  </a:lnTo>
                  <a:lnTo>
                    <a:pt x="4114025" y="240982"/>
                  </a:lnTo>
                  <a:lnTo>
                    <a:pt x="4067962" y="236918"/>
                  </a:lnTo>
                  <a:lnTo>
                    <a:pt x="4023817" y="241033"/>
                  </a:lnTo>
                  <a:lnTo>
                    <a:pt x="3982262" y="252933"/>
                  </a:lnTo>
                  <a:lnTo>
                    <a:pt x="3943997" y="271868"/>
                  </a:lnTo>
                  <a:lnTo>
                    <a:pt x="3909707" y="297129"/>
                  </a:lnTo>
                  <a:lnTo>
                    <a:pt x="3880091" y="327990"/>
                  </a:lnTo>
                  <a:lnTo>
                    <a:pt x="3855859" y="363728"/>
                  </a:lnTo>
                  <a:lnTo>
                    <a:pt x="3837673" y="403618"/>
                  </a:lnTo>
                  <a:lnTo>
                    <a:pt x="3826268" y="446938"/>
                  </a:lnTo>
                  <a:lnTo>
                    <a:pt x="3822306" y="492963"/>
                  </a:lnTo>
                  <a:lnTo>
                    <a:pt x="3826268" y="539407"/>
                  </a:lnTo>
                  <a:lnTo>
                    <a:pt x="3837749" y="582815"/>
                  </a:lnTo>
                  <a:lnTo>
                    <a:pt x="3856101" y="622515"/>
                  </a:lnTo>
                  <a:lnTo>
                    <a:pt x="3880675" y="657885"/>
                  </a:lnTo>
                  <a:lnTo>
                    <a:pt x="3910850" y="688263"/>
                  </a:lnTo>
                  <a:lnTo>
                    <a:pt x="3945966" y="713016"/>
                  </a:lnTo>
                  <a:lnTo>
                    <a:pt x="3985399" y="731507"/>
                  </a:lnTo>
                  <a:lnTo>
                    <a:pt x="4028503" y="743064"/>
                  </a:lnTo>
                  <a:lnTo>
                    <a:pt x="4074630" y="747064"/>
                  </a:lnTo>
                  <a:lnTo>
                    <a:pt x="4122369" y="741921"/>
                  </a:lnTo>
                  <a:lnTo>
                    <a:pt x="4167352" y="726935"/>
                  </a:lnTo>
                  <a:lnTo>
                    <a:pt x="4208703" y="702767"/>
                  </a:lnTo>
                  <a:lnTo>
                    <a:pt x="4245546" y="670077"/>
                  </a:lnTo>
                  <a:lnTo>
                    <a:pt x="4277017" y="629539"/>
                  </a:lnTo>
                  <a:lnTo>
                    <a:pt x="4278503" y="626719"/>
                  </a:lnTo>
                  <a:lnTo>
                    <a:pt x="4302239" y="581799"/>
                  </a:lnTo>
                  <a:lnTo>
                    <a:pt x="4157129" y="581799"/>
                  </a:lnTo>
                  <a:lnTo>
                    <a:pt x="4150487" y="588479"/>
                  </a:lnTo>
                  <a:lnTo>
                    <a:pt x="4129113" y="606539"/>
                  </a:lnTo>
                  <a:lnTo>
                    <a:pt x="4108983" y="618337"/>
                  </a:lnTo>
                  <a:lnTo>
                    <a:pt x="4087799" y="624776"/>
                  </a:lnTo>
                  <a:lnTo>
                    <a:pt x="4063238" y="626719"/>
                  </a:lnTo>
                  <a:lnTo>
                    <a:pt x="4024807" y="620204"/>
                  </a:lnTo>
                  <a:lnTo>
                    <a:pt x="3993400" y="601865"/>
                  </a:lnTo>
                  <a:lnTo>
                    <a:pt x="3971061" y="573506"/>
                  </a:lnTo>
                  <a:lnTo>
                    <a:pt x="3959834" y="536905"/>
                  </a:lnTo>
                  <a:lnTo>
                    <a:pt x="4315536" y="536905"/>
                  </a:lnTo>
                  <a:lnTo>
                    <a:pt x="4316781" y="526478"/>
                  </a:lnTo>
                  <a:lnTo>
                    <a:pt x="4317657" y="517410"/>
                  </a:lnTo>
                  <a:lnTo>
                    <a:pt x="4318178" y="508533"/>
                  </a:lnTo>
                  <a:lnTo>
                    <a:pt x="4318355" y="498678"/>
                  </a:lnTo>
                  <a:close/>
                </a:path>
                <a:path w="4745990" h="1267460">
                  <a:moveTo>
                    <a:pt x="4334180" y="1145806"/>
                  </a:moveTo>
                  <a:lnTo>
                    <a:pt x="4334065" y="956437"/>
                  </a:lnTo>
                  <a:lnTo>
                    <a:pt x="4312056" y="915174"/>
                  </a:lnTo>
                  <a:lnTo>
                    <a:pt x="4293463" y="905027"/>
                  </a:lnTo>
                  <a:lnTo>
                    <a:pt x="4293463" y="966216"/>
                  </a:lnTo>
                  <a:lnTo>
                    <a:pt x="4293463" y="1145806"/>
                  </a:lnTo>
                  <a:lnTo>
                    <a:pt x="3885641" y="1145806"/>
                  </a:lnTo>
                  <a:lnTo>
                    <a:pt x="3885552" y="1143698"/>
                  </a:lnTo>
                  <a:lnTo>
                    <a:pt x="3885374" y="1141818"/>
                  </a:lnTo>
                  <a:lnTo>
                    <a:pt x="3885374" y="964933"/>
                  </a:lnTo>
                  <a:lnTo>
                    <a:pt x="3886822" y="955014"/>
                  </a:lnTo>
                  <a:lnTo>
                    <a:pt x="3891115" y="947851"/>
                  </a:lnTo>
                  <a:lnTo>
                    <a:pt x="3898201" y="943521"/>
                  </a:lnTo>
                  <a:lnTo>
                    <a:pt x="3908044" y="942060"/>
                  </a:lnTo>
                  <a:lnTo>
                    <a:pt x="4269130" y="942060"/>
                  </a:lnTo>
                  <a:lnTo>
                    <a:pt x="4279951" y="943521"/>
                  </a:lnTo>
                  <a:lnTo>
                    <a:pt x="4287532" y="947966"/>
                  </a:lnTo>
                  <a:lnTo>
                    <a:pt x="4292003" y="955497"/>
                  </a:lnTo>
                  <a:lnTo>
                    <a:pt x="4293463" y="966216"/>
                  </a:lnTo>
                  <a:lnTo>
                    <a:pt x="4293463" y="905027"/>
                  </a:lnTo>
                  <a:lnTo>
                    <a:pt x="4292943" y="904735"/>
                  </a:lnTo>
                  <a:lnTo>
                    <a:pt x="4269511" y="901065"/>
                  </a:lnTo>
                  <a:lnTo>
                    <a:pt x="4098277" y="901065"/>
                  </a:lnTo>
                  <a:lnTo>
                    <a:pt x="4098277" y="925855"/>
                  </a:lnTo>
                  <a:lnTo>
                    <a:pt x="4094264" y="930071"/>
                  </a:lnTo>
                  <a:lnTo>
                    <a:pt x="4084840" y="930313"/>
                  </a:lnTo>
                  <a:lnTo>
                    <a:pt x="4080687" y="926299"/>
                  </a:lnTo>
                  <a:lnTo>
                    <a:pt x="4080624" y="916851"/>
                  </a:lnTo>
                  <a:lnTo>
                    <a:pt x="4084713" y="912774"/>
                  </a:lnTo>
                  <a:lnTo>
                    <a:pt x="4093883" y="912863"/>
                  </a:lnTo>
                  <a:lnTo>
                    <a:pt x="4097871" y="916698"/>
                  </a:lnTo>
                  <a:lnTo>
                    <a:pt x="4098277" y="925855"/>
                  </a:lnTo>
                  <a:lnTo>
                    <a:pt x="4098277" y="901065"/>
                  </a:lnTo>
                  <a:lnTo>
                    <a:pt x="3902684" y="901115"/>
                  </a:lnTo>
                  <a:lnTo>
                    <a:pt x="3857498" y="924458"/>
                  </a:lnTo>
                  <a:lnTo>
                    <a:pt x="3844455" y="963790"/>
                  </a:lnTo>
                  <a:lnTo>
                    <a:pt x="3844429" y="1186446"/>
                  </a:lnTo>
                  <a:lnTo>
                    <a:pt x="4334180" y="1186446"/>
                  </a:lnTo>
                  <a:lnTo>
                    <a:pt x="4334180" y="1145806"/>
                  </a:lnTo>
                  <a:close/>
                </a:path>
                <a:path w="4745990" h="1267460">
                  <a:moveTo>
                    <a:pt x="4374566" y="1207046"/>
                  </a:moveTo>
                  <a:lnTo>
                    <a:pt x="4129709" y="1207046"/>
                  </a:lnTo>
                  <a:lnTo>
                    <a:pt x="4129709" y="1231493"/>
                  </a:lnTo>
                  <a:lnTo>
                    <a:pt x="4126179" y="1231988"/>
                  </a:lnTo>
                  <a:lnTo>
                    <a:pt x="4089755" y="1231938"/>
                  </a:lnTo>
                  <a:lnTo>
                    <a:pt x="4064406" y="1231938"/>
                  </a:lnTo>
                  <a:lnTo>
                    <a:pt x="4052443" y="1231988"/>
                  </a:lnTo>
                  <a:lnTo>
                    <a:pt x="4049191" y="1231404"/>
                  </a:lnTo>
                  <a:lnTo>
                    <a:pt x="4049217" y="1223060"/>
                  </a:lnTo>
                  <a:lnTo>
                    <a:pt x="4052468" y="1222502"/>
                  </a:lnTo>
                  <a:lnTo>
                    <a:pt x="4055961" y="1222502"/>
                  </a:lnTo>
                  <a:lnTo>
                    <a:pt x="4089247" y="1222540"/>
                  </a:lnTo>
                  <a:lnTo>
                    <a:pt x="4125976" y="1222502"/>
                  </a:lnTo>
                  <a:lnTo>
                    <a:pt x="4129405" y="1222921"/>
                  </a:lnTo>
                  <a:lnTo>
                    <a:pt x="4129709" y="1231493"/>
                  </a:lnTo>
                  <a:lnTo>
                    <a:pt x="4129709" y="1207046"/>
                  </a:lnTo>
                  <a:lnTo>
                    <a:pt x="3803954" y="1207046"/>
                  </a:lnTo>
                  <a:lnTo>
                    <a:pt x="3803840" y="1209675"/>
                  </a:lnTo>
                  <a:lnTo>
                    <a:pt x="3807853" y="1224953"/>
                  </a:lnTo>
                  <a:lnTo>
                    <a:pt x="3816985" y="1236980"/>
                  </a:lnTo>
                  <a:lnTo>
                    <a:pt x="3830243" y="1244879"/>
                  </a:lnTo>
                  <a:lnTo>
                    <a:pt x="3846601" y="1247698"/>
                  </a:lnTo>
                  <a:lnTo>
                    <a:pt x="4335615" y="1247686"/>
                  </a:lnTo>
                  <a:lnTo>
                    <a:pt x="4371581" y="1222502"/>
                  </a:lnTo>
                  <a:lnTo>
                    <a:pt x="4372940" y="1220063"/>
                  </a:lnTo>
                  <a:lnTo>
                    <a:pt x="4374566" y="1207046"/>
                  </a:lnTo>
                  <a:close/>
                </a:path>
                <a:path w="4745990" h="1267460">
                  <a:moveTo>
                    <a:pt x="4745164" y="586574"/>
                  </a:moveTo>
                  <a:lnTo>
                    <a:pt x="4735449" y="531279"/>
                  </a:lnTo>
                  <a:lnTo>
                    <a:pt x="4704397" y="488175"/>
                  </a:lnTo>
                  <a:lnTo>
                    <a:pt x="4661700" y="460590"/>
                  </a:lnTo>
                  <a:lnTo>
                    <a:pt x="4579201" y="433717"/>
                  </a:lnTo>
                  <a:lnTo>
                    <a:pt x="4546968" y="423100"/>
                  </a:lnTo>
                  <a:lnTo>
                    <a:pt x="4524172" y="411149"/>
                  </a:lnTo>
                  <a:lnTo>
                    <a:pt x="4510633" y="397573"/>
                  </a:lnTo>
                  <a:lnTo>
                    <a:pt x="4506163" y="382130"/>
                  </a:lnTo>
                  <a:lnTo>
                    <a:pt x="4509389" y="369697"/>
                  </a:lnTo>
                  <a:lnTo>
                    <a:pt x="4518482" y="360032"/>
                  </a:lnTo>
                  <a:lnTo>
                    <a:pt x="4532554" y="353771"/>
                  </a:lnTo>
                  <a:lnTo>
                    <a:pt x="4550715" y="351548"/>
                  </a:lnTo>
                  <a:lnTo>
                    <a:pt x="4568037" y="353580"/>
                  </a:lnTo>
                  <a:lnTo>
                    <a:pt x="4580369" y="359918"/>
                  </a:lnTo>
                  <a:lnTo>
                    <a:pt x="4588065" y="370903"/>
                  </a:lnTo>
                  <a:lnTo>
                    <a:pt x="4591507" y="386905"/>
                  </a:lnTo>
                  <a:lnTo>
                    <a:pt x="4730940" y="386905"/>
                  </a:lnTo>
                  <a:lnTo>
                    <a:pt x="4723600" y="351548"/>
                  </a:lnTo>
                  <a:lnTo>
                    <a:pt x="4721961" y="343611"/>
                  </a:lnTo>
                  <a:lnTo>
                    <a:pt x="4703991" y="306832"/>
                  </a:lnTo>
                  <a:lnTo>
                    <a:pt x="4677702" y="277152"/>
                  </a:lnTo>
                  <a:lnTo>
                    <a:pt x="4643742" y="255206"/>
                  </a:lnTo>
                  <a:lnTo>
                    <a:pt x="4602785" y="241592"/>
                  </a:lnTo>
                  <a:lnTo>
                    <a:pt x="4555477" y="236918"/>
                  </a:lnTo>
                  <a:lnTo>
                    <a:pt x="4504398" y="242481"/>
                  </a:lnTo>
                  <a:lnTo>
                    <a:pt x="4458589" y="258216"/>
                  </a:lnTo>
                  <a:lnTo>
                    <a:pt x="4419841" y="282663"/>
                  </a:lnTo>
                  <a:lnTo>
                    <a:pt x="4389945" y="314337"/>
                  </a:lnTo>
                  <a:lnTo>
                    <a:pt x="4370692" y="351802"/>
                  </a:lnTo>
                  <a:lnTo>
                    <a:pt x="4363872" y="393598"/>
                  </a:lnTo>
                  <a:lnTo>
                    <a:pt x="4371454" y="437845"/>
                  </a:lnTo>
                  <a:lnTo>
                    <a:pt x="4392561" y="476707"/>
                  </a:lnTo>
                  <a:lnTo>
                    <a:pt x="4424692" y="506984"/>
                  </a:lnTo>
                  <a:lnTo>
                    <a:pt x="4465371" y="525424"/>
                  </a:lnTo>
                  <a:lnTo>
                    <a:pt x="4520374" y="539775"/>
                  </a:lnTo>
                  <a:lnTo>
                    <a:pt x="4547870" y="547408"/>
                  </a:lnTo>
                  <a:lnTo>
                    <a:pt x="4592917" y="570687"/>
                  </a:lnTo>
                  <a:lnTo>
                    <a:pt x="4602873" y="594207"/>
                  </a:lnTo>
                  <a:lnTo>
                    <a:pt x="4599038" y="608888"/>
                  </a:lnTo>
                  <a:lnTo>
                    <a:pt x="4588535" y="620712"/>
                  </a:lnTo>
                  <a:lnTo>
                    <a:pt x="4572876" y="628599"/>
                  </a:lnTo>
                  <a:lnTo>
                    <a:pt x="4553572" y="631469"/>
                  </a:lnTo>
                  <a:lnTo>
                    <a:pt x="4533011" y="628637"/>
                  </a:lnTo>
                  <a:lnTo>
                    <a:pt x="4517060" y="620356"/>
                  </a:lnTo>
                  <a:lnTo>
                    <a:pt x="4506099" y="606882"/>
                  </a:lnTo>
                  <a:lnTo>
                    <a:pt x="4500461" y="588479"/>
                  </a:lnTo>
                  <a:lnTo>
                    <a:pt x="4359148" y="588479"/>
                  </a:lnTo>
                  <a:lnTo>
                    <a:pt x="4369422" y="634060"/>
                  </a:lnTo>
                  <a:lnTo>
                    <a:pt x="4389310" y="672909"/>
                  </a:lnTo>
                  <a:lnTo>
                    <a:pt x="4417936" y="704316"/>
                  </a:lnTo>
                  <a:lnTo>
                    <a:pt x="4454474" y="727608"/>
                  </a:lnTo>
                  <a:lnTo>
                    <a:pt x="4498060" y="742086"/>
                  </a:lnTo>
                  <a:lnTo>
                    <a:pt x="4547870" y="747064"/>
                  </a:lnTo>
                  <a:lnTo>
                    <a:pt x="4601019" y="741413"/>
                  </a:lnTo>
                  <a:lnTo>
                    <a:pt x="4648339" y="725411"/>
                  </a:lnTo>
                  <a:lnTo>
                    <a:pt x="4688141" y="700493"/>
                  </a:lnTo>
                  <a:lnTo>
                    <a:pt x="4718672" y="668096"/>
                  </a:lnTo>
                  <a:lnTo>
                    <a:pt x="4737328" y="631469"/>
                  </a:lnTo>
                  <a:lnTo>
                    <a:pt x="4738255" y="629640"/>
                  </a:lnTo>
                  <a:lnTo>
                    <a:pt x="4745164" y="586574"/>
                  </a:lnTo>
                  <a:close/>
                </a:path>
                <a:path w="4745990" h="1267460">
                  <a:moveTo>
                    <a:pt x="4745990" y="949159"/>
                  </a:moveTo>
                  <a:lnTo>
                    <a:pt x="4745837" y="946442"/>
                  </a:lnTo>
                  <a:lnTo>
                    <a:pt x="4742967" y="933615"/>
                  </a:lnTo>
                  <a:lnTo>
                    <a:pt x="4739805" y="928217"/>
                  </a:lnTo>
                  <a:lnTo>
                    <a:pt x="4736477" y="922502"/>
                  </a:lnTo>
                  <a:lnTo>
                    <a:pt x="4726978" y="913828"/>
                  </a:lnTo>
                  <a:lnTo>
                    <a:pt x="4724552" y="912723"/>
                  </a:lnTo>
                  <a:lnTo>
                    <a:pt x="4724552" y="970851"/>
                  </a:lnTo>
                  <a:lnTo>
                    <a:pt x="4724552" y="1162291"/>
                  </a:lnTo>
                  <a:lnTo>
                    <a:pt x="4660684" y="1162291"/>
                  </a:lnTo>
                  <a:lnTo>
                    <a:pt x="4660684" y="1205141"/>
                  </a:lnTo>
                  <a:lnTo>
                    <a:pt x="4659007" y="1213421"/>
                  </a:lnTo>
                  <a:lnTo>
                    <a:pt x="4654423" y="1220165"/>
                  </a:lnTo>
                  <a:lnTo>
                    <a:pt x="4647641" y="1224711"/>
                  </a:lnTo>
                  <a:lnTo>
                    <a:pt x="4639361" y="1226375"/>
                  </a:lnTo>
                  <a:lnTo>
                    <a:pt x="4631080" y="1224673"/>
                  </a:lnTo>
                  <a:lnTo>
                    <a:pt x="4624324" y="1220089"/>
                  </a:lnTo>
                  <a:lnTo>
                    <a:pt x="4619777" y="1213319"/>
                  </a:lnTo>
                  <a:lnTo>
                    <a:pt x="4618139" y="1205141"/>
                  </a:lnTo>
                  <a:lnTo>
                    <a:pt x="4618177" y="1204823"/>
                  </a:lnTo>
                  <a:lnTo>
                    <a:pt x="4619815" y="1196759"/>
                  </a:lnTo>
                  <a:lnTo>
                    <a:pt x="4624400" y="1189990"/>
                  </a:lnTo>
                  <a:lnTo>
                    <a:pt x="4631182" y="1185443"/>
                  </a:lnTo>
                  <a:lnTo>
                    <a:pt x="4639449" y="1183792"/>
                  </a:lnTo>
                  <a:lnTo>
                    <a:pt x="4647730" y="1185481"/>
                  </a:lnTo>
                  <a:lnTo>
                    <a:pt x="4654499" y="1190053"/>
                  </a:lnTo>
                  <a:lnTo>
                    <a:pt x="4659046" y="1196835"/>
                  </a:lnTo>
                  <a:lnTo>
                    <a:pt x="4660684" y="1205141"/>
                  </a:lnTo>
                  <a:lnTo>
                    <a:pt x="4660684" y="1162291"/>
                  </a:lnTo>
                  <a:lnTo>
                    <a:pt x="4554283" y="1162291"/>
                  </a:lnTo>
                  <a:lnTo>
                    <a:pt x="4554283" y="970851"/>
                  </a:lnTo>
                  <a:lnTo>
                    <a:pt x="4724552" y="970851"/>
                  </a:lnTo>
                  <a:lnTo>
                    <a:pt x="4724552" y="912723"/>
                  </a:lnTo>
                  <a:lnTo>
                    <a:pt x="4715040" y="908329"/>
                  </a:lnTo>
                  <a:lnTo>
                    <a:pt x="4712779" y="907681"/>
                  </a:lnTo>
                  <a:lnTo>
                    <a:pt x="4710468" y="907224"/>
                  </a:lnTo>
                  <a:lnTo>
                    <a:pt x="4708207" y="906665"/>
                  </a:lnTo>
                  <a:lnTo>
                    <a:pt x="4681918" y="906665"/>
                  </a:lnTo>
                  <a:lnTo>
                    <a:pt x="4681918" y="928217"/>
                  </a:lnTo>
                  <a:lnTo>
                    <a:pt x="4681918" y="949159"/>
                  </a:lnTo>
                  <a:lnTo>
                    <a:pt x="4596930" y="949159"/>
                  </a:lnTo>
                  <a:lnTo>
                    <a:pt x="4596930" y="928217"/>
                  </a:lnTo>
                  <a:lnTo>
                    <a:pt x="4681918" y="928217"/>
                  </a:lnTo>
                  <a:lnTo>
                    <a:pt x="4681918" y="906665"/>
                  </a:lnTo>
                  <a:lnTo>
                    <a:pt x="4570628" y="906665"/>
                  </a:lnTo>
                  <a:lnTo>
                    <a:pt x="4567440" y="907478"/>
                  </a:lnTo>
                  <a:lnTo>
                    <a:pt x="4564177" y="908075"/>
                  </a:lnTo>
                  <a:lnTo>
                    <a:pt x="4534801" y="937056"/>
                  </a:lnTo>
                  <a:lnTo>
                    <a:pt x="4532846" y="950976"/>
                  </a:lnTo>
                  <a:lnTo>
                    <a:pt x="4532871" y="1206322"/>
                  </a:lnTo>
                  <a:lnTo>
                    <a:pt x="4559376" y="1244574"/>
                  </a:lnTo>
                  <a:lnTo>
                    <a:pt x="4607293" y="1247724"/>
                  </a:lnTo>
                  <a:lnTo>
                    <a:pt x="4710874" y="1247698"/>
                  </a:lnTo>
                  <a:lnTo>
                    <a:pt x="4744618" y="1215631"/>
                  </a:lnTo>
                  <a:lnTo>
                    <a:pt x="4745990" y="1203617"/>
                  </a:lnTo>
                  <a:lnTo>
                    <a:pt x="4745990" y="1183792"/>
                  </a:lnTo>
                  <a:lnTo>
                    <a:pt x="4745990" y="1162291"/>
                  </a:lnTo>
                  <a:lnTo>
                    <a:pt x="4745990" y="970851"/>
                  </a:lnTo>
                  <a:lnTo>
                    <a:pt x="4745990" y="949159"/>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8227076" y="1513705"/>
              <a:ext cx="134264" cy="168148"/>
            </a:xfrm>
            <a:prstGeom prst="rect">
              <a:avLst/>
            </a:prstGeom>
          </p:spPr>
        </p:pic>
        <p:pic>
          <p:nvPicPr>
            <p:cNvPr id="7" name="object 7"/>
            <p:cNvPicPr/>
            <p:nvPr/>
          </p:nvPicPr>
          <p:blipFill>
            <a:blip r:embed="rId4" cstate="print"/>
            <a:stretch>
              <a:fillRect/>
            </a:stretch>
          </p:blipFill>
          <p:spPr>
            <a:xfrm>
              <a:off x="8424426" y="1513388"/>
              <a:ext cx="132357" cy="188115"/>
            </a:xfrm>
            <a:prstGeom prst="rect">
              <a:avLst/>
            </a:prstGeom>
          </p:spPr>
        </p:pic>
        <p:sp>
          <p:nvSpPr>
            <p:cNvPr id="8" name="object 8"/>
            <p:cNvSpPr/>
            <p:nvPr/>
          </p:nvSpPr>
          <p:spPr>
            <a:xfrm>
              <a:off x="9567291" y="5607087"/>
              <a:ext cx="71755" cy="252729"/>
            </a:xfrm>
            <a:custGeom>
              <a:avLst/>
              <a:gdLst/>
              <a:ahLst/>
              <a:cxnLst/>
              <a:rect l="l" t="t" r="r" b="b"/>
              <a:pathLst>
                <a:path w="71754" h="252729">
                  <a:moveTo>
                    <a:pt x="0" y="252552"/>
                  </a:moveTo>
                  <a:lnTo>
                    <a:pt x="71437" y="252552"/>
                  </a:lnTo>
                  <a:lnTo>
                    <a:pt x="71437" y="0"/>
                  </a:lnTo>
                  <a:lnTo>
                    <a:pt x="0" y="0"/>
                  </a:lnTo>
                  <a:lnTo>
                    <a:pt x="0" y="252552"/>
                  </a:lnTo>
                  <a:close/>
                </a:path>
              </a:pathLst>
            </a:custGeom>
            <a:solidFill>
              <a:srgbClr val="EE2F45"/>
            </a:solidFill>
          </p:spPr>
          <p:txBody>
            <a:bodyPr wrap="square" lIns="0" tIns="0" rIns="0" bIns="0" rtlCol="0"/>
            <a:lstStyle/>
            <a:p>
              <a:endParaRPr/>
            </a:p>
          </p:txBody>
        </p:sp>
        <p:sp>
          <p:nvSpPr>
            <p:cNvPr id="9" name="object 9"/>
            <p:cNvSpPr/>
            <p:nvPr/>
          </p:nvSpPr>
          <p:spPr>
            <a:xfrm>
              <a:off x="8465236" y="5607087"/>
              <a:ext cx="1102360" cy="252729"/>
            </a:xfrm>
            <a:custGeom>
              <a:avLst/>
              <a:gdLst/>
              <a:ahLst/>
              <a:cxnLst/>
              <a:rect l="l" t="t" r="r" b="b"/>
              <a:pathLst>
                <a:path w="1102359" h="252729">
                  <a:moveTo>
                    <a:pt x="1102055" y="0"/>
                  </a:moveTo>
                  <a:lnTo>
                    <a:pt x="0" y="0"/>
                  </a:lnTo>
                  <a:lnTo>
                    <a:pt x="0" y="252552"/>
                  </a:lnTo>
                  <a:lnTo>
                    <a:pt x="1102055" y="252552"/>
                  </a:lnTo>
                  <a:lnTo>
                    <a:pt x="1102055" y="0"/>
                  </a:lnTo>
                  <a:close/>
                </a:path>
              </a:pathLst>
            </a:custGeom>
            <a:solidFill>
              <a:srgbClr val="2255A6"/>
            </a:solidFill>
          </p:spPr>
          <p:txBody>
            <a:bodyPr wrap="square" lIns="0" tIns="0" rIns="0" bIns="0" rtlCol="0"/>
            <a:lstStyle/>
            <a:p>
              <a:endParaRPr/>
            </a:p>
          </p:txBody>
        </p:sp>
        <p:pic>
          <p:nvPicPr>
            <p:cNvPr id="10" name="object 10"/>
            <p:cNvPicPr/>
            <p:nvPr/>
          </p:nvPicPr>
          <p:blipFill>
            <a:blip r:embed="rId5" cstate="print"/>
            <a:stretch>
              <a:fillRect/>
            </a:stretch>
          </p:blipFill>
          <p:spPr>
            <a:xfrm>
              <a:off x="9531272" y="5699350"/>
              <a:ext cx="72034" cy="72034"/>
            </a:xfrm>
            <a:prstGeom prst="rect">
              <a:avLst/>
            </a:prstGeom>
          </p:spPr>
        </p:pic>
        <p:sp>
          <p:nvSpPr>
            <p:cNvPr id="11" name="object 11"/>
            <p:cNvSpPr/>
            <p:nvPr/>
          </p:nvSpPr>
          <p:spPr>
            <a:xfrm>
              <a:off x="8534705" y="5675528"/>
              <a:ext cx="961390" cy="119380"/>
            </a:xfrm>
            <a:custGeom>
              <a:avLst/>
              <a:gdLst/>
              <a:ahLst/>
              <a:cxnLst/>
              <a:rect l="l" t="t" r="r" b="b"/>
              <a:pathLst>
                <a:path w="961390" h="119379">
                  <a:moveTo>
                    <a:pt x="140309" y="71678"/>
                  </a:moveTo>
                  <a:lnTo>
                    <a:pt x="103759" y="47815"/>
                  </a:lnTo>
                  <a:lnTo>
                    <a:pt x="57619" y="42646"/>
                  </a:lnTo>
                  <a:lnTo>
                    <a:pt x="48945" y="41186"/>
                  </a:lnTo>
                  <a:lnTo>
                    <a:pt x="46037" y="40322"/>
                  </a:lnTo>
                  <a:lnTo>
                    <a:pt x="43103" y="38328"/>
                  </a:lnTo>
                  <a:lnTo>
                    <a:pt x="42379" y="36944"/>
                  </a:lnTo>
                  <a:lnTo>
                    <a:pt x="42379" y="32969"/>
                  </a:lnTo>
                  <a:lnTo>
                    <a:pt x="43992" y="31267"/>
                  </a:lnTo>
                  <a:lnTo>
                    <a:pt x="50482" y="28867"/>
                  </a:lnTo>
                  <a:lnTo>
                    <a:pt x="56553" y="28257"/>
                  </a:lnTo>
                  <a:lnTo>
                    <a:pt x="75590" y="28257"/>
                  </a:lnTo>
                  <a:lnTo>
                    <a:pt x="83019" y="29044"/>
                  </a:lnTo>
                  <a:lnTo>
                    <a:pt x="92443" y="32181"/>
                  </a:lnTo>
                  <a:lnTo>
                    <a:pt x="94792" y="34798"/>
                  </a:lnTo>
                  <a:lnTo>
                    <a:pt x="94792" y="38468"/>
                  </a:lnTo>
                  <a:lnTo>
                    <a:pt x="135597" y="38468"/>
                  </a:lnTo>
                  <a:lnTo>
                    <a:pt x="106667" y="5524"/>
                  </a:lnTo>
                  <a:lnTo>
                    <a:pt x="65443" y="12"/>
                  </a:lnTo>
                  <a:lnTo>
                    <a:pt x="51396" y="571"/>
                  </a:lnTo>
                  <a:lnTo>
                    <a:pt x="11188" y="14033"/>
                  </a:lnTo>
                  <a:lnTo>
                    <a:pt x="1562" y="35013"/>
                  </a:lnTo>
                  <a:lnTo>
                    <a:pt x="1562" y="43383"/>
                  </a:lnTo>
                  <a:lnTo>
                    <a:pt x="37401" y="69456"/>
                  </a:lnTo>
                  <a:lnTo>
                    <a:pt x="84378" y="74904"/>
                  </a:lnTo>
                  <a:lnTo>
                    <a:pt x="92964" y="76263"/>
                  </a:lnTo>
                  <a:lnTo>
                    <a:pt x="95834" y="77101"/>
                  </a:lnTo>
                  <a:lnTo>
                    <a:pt x="98767" y="79082"/>
                  </a:lnTo>
                  <a:lnTo>
                    <a:pt x="99504" y="80683"/>
                  </a:lnTo>
                  <a:lnTo>
                    <a:pt x="99504" y="84658"/>
                  </a:lnTo>
                  <a:lnTo>
                    <a:pt x="79463" y="91046"/>
                  </a:lnTo>
                  <a:lnTo>
                    <a:pt x="71729" y="91046"/>
                  </a:lnTo>
                  <a:lnTo>
                    <a:pt x="58204" y="90284"/>
                  </a:lnTo>
                  <a:lnTo>
                    <a:pt x="48539" y="88023"/>
                  </a:lnTo>
                  <a:lnTo>
                    <a:pt x="42735" y="84239"/>
                  </a:lnTo>
                  <a:lnTo>
                    <a:pt x="40805" y="78955"/>
                  </a:lnTo>
                  <a:lnTo>
                    <a:pt x="0" y="78955"/>
                  </a:lnTo>
                  <a:lnTo>
                    <a:pt x="29806" y="113995"/>
                  </a:lnTo>
                  <a:lnTo>
                    <a:pt x="73291" y="119291"/>
                  </a:lnTo>
                  <a:lnTo>
                    <a:pt x="88836" y="118745"/>
                  </a:lnTo>
                  <a:lnTo>
                    <a:pt x="130771" y="105486"/>
                  </a:lnTo>
                  <a:lnTo>
                    <a:pt x="140309" y="81305"/>
                  </a:lnTo>
                  <a:lnTo>
                    <a:pt x="140309" y="71678"/>
                  </a:lnTo>
                  <a:close/>
                </a:path>
                <a:path w="961390" h="119379">
                  <a:moveTo>
                    <a:pt x="292557" y="3149"/>
                  </a:moveTo>
                  <a:lnTo>
                    <a:pt x="253326" y="3149"/>
                  </a:lnTo>
                  <a:lnTo>
                    <a:pt x="253326" y="67233"/>
                  </a:lnTo>
                  <a:lnTo>
                    <a:pt x="251091" y="73647"/>
                  </a:lnTo>
                  <a:lnTo>
                    <a:pt x="242201" y="83794"/>
                  </a:lnTo>
                  <a:lnTo>
                    <a:pt x="234480" y="86334"/>
                  </a:lnTo>
                  <a:lnTo>
                    <a:pt x="212509" y="86334"/>
                  </a:lnTo>
                  <a:lnTo>
                    <a:pt x="204800" y="83820"/>
                  </a:lnTo>
                  <a:lnTo>
                    <a:pt x="195897" y="73774"/>
                  </a:lnTo>
                  <a:lnTo>
                    <a:pt x="193675" y="67335"/>
                  </a:lnTo>
                  <a:lnTo>
                    <a:pt x="193675" y="3149"/>
                  </a:lnTo>
                  <a:lnTo>
                    <a:pt x="154444" y="3149"/>
                  </a:lnTo>
                  <a:lnTo>
                    <a:pt x="154444" y="61061"/>
                  </a:lnTo>
                  <a:lnTo>
                    <a:pt x="155486" y="74739"/>
                  </a:lnTo>
                  <a:lnTo>
                    <a:pt x="180594" y="111125"/>
                  </a:lnTo>
                  <a:lnTo>
                    <a:pt x="223494" y="119291"/>
                  </a:lnTo>
                  <a:lnTo>
                    <a:pt x="240131" y="118376"/>
                  </a:lnTo>
                  <a:lnTo>
                    <a:pt x="275844" y="104698"/>
                  </a:lnTo>
                  <a:lnTo>
                    <a:pt x="292557" y="61061"/>
                  </a:lnTo>
                  <a:lnTo>
                    <a:pt x="292557" y="3149"/>
                  </a:lnTo>
                  <a:close/>
                </a:path>
                <a:path w="961390" h="119379">
                  <a:moveTo>
                    <a:pt x="442912" y="59651"/>
                  </a:moveTo>
                  <a:lnTo>
                    <a:pt x="442468" y="50685"/>
                  </a:lnTo>
                  <a:lnTo>
                    <a:pt x="441134" y="42468"/>
                  </a:lnTo>
                  <a:lnTo>
                    <a:pt x="439229" y="36106"/>
                  </a:lnTo>
                  <a:lnTo>
                    <a:pt x="438899" y="34988"/>
                  </a:lnTo>
                  <a:lnTo>
                    <a:pt x="410959" y="6629"/>
                  </a:lnTo>
                  <a:lnTo>
                    <a:pt x="402107" y="4241"/>
                  </a:lnTo>
                  <a:lnTo>
                    <a:pt x="402107" y="52336"/>
                  </a:lnTo>
                  <a:lnTo>
                    <a:pt x="402107" y="66979"/>
                  </a:lnTo>
                  <a:lnTo>
                    <a:pt x="381177" y="83197"/>
                  </a:lnTo>
                  <a:lnTo>
                    <a:pt x="349059" y="83197"/>
                  </a:lnTo>
                  <a:lnTo>
                    <a:pt x="349059" y="36106"/>
                  </a:lnTo>
                  <a:lnTo>
                    <a:pt x="381177" y="36106"/>
                  </a:lnTo>
                  <a:lnTo>
                    <a:pt x="402107" y="52336"/>
                  </a:lnTo>
                  <a:lnTo>
                    <a:pt x="402107" y="4241"/>
                  </a:lnTo>
                  <a:lnTo>
                    <a:pt x="398208" y="3530"/>
                  </a:lnTo>
                  <a:lnTo>
                    <a:pt x="391439" y="3149"/>
                  </a:lnTo>
                  <a:lnTo>
                    <a:pt x="309829" y="3149"/>
                  </a:lnTo>
                  <a:lnTo>
                    <a:pt x="309829" y="116154"/>
                  </a:lnTo>
                  <a:lnTo>
                    <a:pt x="391439" y="116154"/>
                  </a:lnTo>
                  <a:lnTo>
                    <a:pt x="427494" y="102120"/>
                  </a:lnTo>
                  <a:lnTo>
                    <a:pt x="439229" y="83197"/>
                  </a:lnTo>
                  <a:lnTo>
                    <a:pt x="441134" y="76835"/>
                  </a:lnTo>
                  <a:lnTo>
                    <a:pt x="442468" y="68618"/>
                  </a:lnTo>
                  <a:lnTo>
                    <a:pt x="442912" y="59651"/>
                  </a:lnTo>
                  <a:close/>
                </a:path>
                <a:path w="961390" h="119379">
                  <a:moveTo>
                    <a:pt x="497852" y="3136"/>
                  </a:moveTo>
                  <a:lnTo>
                    <a:pt x="458609" y="3136"/>
                  </a:lnTo>
                  <a:lnTo>
                    <a:pt x="458609" y="116141"/>
                  </a:lnTo>
                  <a:lnTo>
                    <a:pt x="497852" y="116141"/>
                  </a:lnTo>
                  <a:lnTo>
                    <a:pt x="497852" y="3136"/>
                  </a:lnTo>
                  <a:close/>
                </a:path>
                <a:path w="961390" h="119379">
                  <a:moveTo>
                    <a:pt x="667664" y="3136"/>
                  </a:moveTo>
                  <a:lnTo>
                    <a:pt x="628421" y="3136"/>
                  </a:lnTo>
                  <a:lnTo>
                    <a:pt x="628421" y="77851"/>
                  </a:lnTo>
                  <a:lnTo>
                    <a:pt x="574738" y="3136"/>
                  </a:lnTo>
                  <a:lnTo>
                    <a:pt x="516674" y="3136"/>
                  </a:lnTo>
                  <a:lnTo>
                    <a:pt x="516674" y="116141"/>
                  </a:lnTo>
                  <a:lnTo>
                    <a:pt x="555917" y="116141"/>
                  </a:lnTo>
                  <a:lnTo>
                    <a:pt x="555917" y="41440"/>
                  </a:lnTo>
                  <a:lnTo>
                    <a:pt x="609587" y="116141"/>
                  </a:lnTo>
                  <a:lnTo>
                    <a:pt x="667664" y="116141"/>
                  </a:lnTo>
                  <a:lnTo>
                    <a:pt x="667664" y="3136"/>
                  </a:lnTo>
                  <a:close/>
                </a:path>
                <a:path w="961390" h="119379">
                  <a:moveTo>
                    <a:pt x="802640" y="3149"/>
                  </a:moveTo>
                  <a:lnTo>
                    <a:pt x="686498" y="3149"/>
                  </a:lnTo>
                  <a:lnTo>
                    <a:pt x="686498" y="36169"/>
                  </a:lnTo>
                  <a:lnTo>
                    <a:pt x="686498" y="52679"/>
                  </a:lnTo>
                  <a:lnTo>
                    <a:pt x="686498" y="85699"/>
                  </a:lnTo>
                  <a:lnTo>
                    <a:pt x="686498" y="116179"/>
                  </a:lnTo>
                  <a:lnTo>
                    <a:pt x="725728" y="116179"/>
                  </a:lnTo>
                  <a:lnTo>
                    <a:pt x="725728" y="85699"/>
                  </a:lnTo>
                  <a:lnTo>
                    <a:pt x="793229" y="85699"/>
                  </a:lnTo>
                  <a:lnTo>
                    <a:pt x="793229" y="52679"/>
                  </a:lnTo>
                  <a:lnTo>
                    <a:pt x="725728" y="52679"/>
                  </a:lnTo>
                  <a:lnTo>
                    <a:pt x="725728" y="36169"/>
                  </a:lnTo>
                  <a:lnTo>
                    <a:pt x="802640" y="36169"/>
                  </a:lnTo>
                  <a:lnTo>
                    <a:pt x="802640" y="3149"/>
                  </a:lnTo>
                  <a:close/>
                </a:path>
                <a:path w="961390" h="119379">
                  <a:moveTo>
                    <a:pt x="961161" y="59486"/>
                  </a:moveTo>
                  <a:lnTo>
                    <a:pt x="947597" y="21043"/>
                  </a:lnTo>
                  <a:lnTo>
                    <a:pt x="920356" y="4597"/>
                  </a:lnTo>
                  <a:lnTo>
                    <a:pt x="920356" y="51320"/>
                  </a:lnTo>
                  <a:lnTo>
                    <a:pt x="920356" y="59486"/>
                  </a:lnTo>
                  <a:lnTo>
                    <a:pt x="918286" y="71234"/>
                  </a:lnTo>
                  <a:lnTo>
                    <a:pt x="912114" y="79616"/>
                  </a:lnTo>
                  <a:lnTo>
                    <a:pt x="901814" y="84645"/>
                  </a:lnTo>
                  <a:lnTo>
                    <a:pt x="887399" y="86321"/>
                  </a:lnTo>
                  <a:lnTo>
                    <a:pt x="872972" y="84645"/>
                  </a:lnTo>
                  <a:lnTo>
                    <a:pt x="862672" y="79616"/>
                  </a:lnTo>
                  <a:lnTo>
                    <a:pt x="856500" y="71234"/>
                  </a:lnTo>
                  <a:lnTo>
                    <a:pt x="854443" y="59486"/>
                  </a:lnTo>
                  <a:lnTo>
                    <a:pt x="854443" y="51320"/>
                  </a:lnTo>
                  <a:lnTo>
                    <a:pt x="887399" y="32956"/>
                  </a:lnTo>
                  <a:lnTo>
                    <a:pt x="895756" y="33413"/>
                  </a:lnTo>
                  <a:lnTo>
                    <a:pt x="920356" y="51320"/>
                  </a:lnTo>
                  <a:lnTo>
                    <a:pt x="920356" y="4597"/>
                  </a:lnTo>
                  <a:lnTo>
                    <a:pt x="918476" y="3937"/>
                  </a:lnTo>
                  <a:lnTo>
                    <a:pt x="908951" y="1752"/>
                  </a:lnTo>
                  <a:lnTo>
                    <a:pt x="898588" y="444"/>
                  </a:lnTo>
                  <a:lnTo>
                    <a:pt x="887399" y="0"/>
                  </a:lnTo>
                  <a:lnTo>
                    <a:pt x="876071" y="444"/>
                  </a:lnTo>
                  <a:lnTo>
                    <a:pt x="832993" y="15430"/>
                  </a:lnTo>
                  <a:lnTo>
                    <a:pt x="814158" y="50355"/>
                  </a:lnTo>
                  <a:lnTo>
                    <a:pt x="813625" y="59486"/>
                  </a:lnTo>
                  <a:lnTo>
                    <a:pt x="814158" y="68643"/>
                  </a:lnTo>
                  <a:lnTo>
                    <a:pt x="832993" y="103708"/>
                  </a:lnTo>
                  <a:lnTo>
                    <a:pt x="876134" y="118859"/>
                  </a:lnTo>
                  <a:lnTo>
                    <a:pt x="887399" y="119291"/>
                  </a:lnTo>
                  <a:lnTo>
                    <a:pt x="898588" y="118859"/>
                  </a:lnTo>
                  <a:lnTo>
                    <a:pt x="941768" y="103708"/>
                  </a:lnTo>
                  <a:lnTo>
                    <a:pt x="960615" y="68643"/>
                  </a:lnTo>
                  <a:lnTo>
                    <a:pt x="961161" y="59486"/>
                  </a:lnTo>
                  <a:close/>
                </a:path>
              </a:pathLst>
            </a:custGeom>
            <a:solidFill>
              <a:srgbClr val="FFFFFF"/>
            </a:solidFill>
          </p:spPr>
          <p:txBody>
            <a:bodyPr wrap="square" lIns="0" tIns="0" rIns="0" bIns="0" rtlCol="0"/>
            <a:lstStyle/>
            <a:p>
              <a:endParaRPr/>
            </a:p>
          </p:txBody>
        </p:sp>
        <p:sp>
          <p:nvSpPr>
            <p:cNvPr id="12" name="object 12"/>
            <p:cNvSpPr/>
            <p:nvPr/>
          </p:nvSpPr>
          <p:spPr>
            <a:xfrm>
              <a:off x="8423998" y="5144363"/>
              <a:ext cx="1254760" cy="222885"/>
            </a:xfrm>
            <a:custGeom>
              <a:avLst/>
              <a:gdLst/>
              <a:ahLst/>
              <a:cxnLst/>
              <a:rect l="l" t="t" r="r" b="b"/>
              <a:pathLst>
                <a:path w="1254759" h="222885">
                  <a:moveTo>
                    <a:pt x="1254239" y="0"/>
                  </a:moveTo>
                  <a:lnTo>
                    <a:pt x="0" y="0"/>
                  </a:lnTo>
                  <a:lnTo>
                    <a:pt x="0" y="222491"/>
                  </a:lnTo>
                  <a:lnTo>
                    <a:pt x="1254239" y="222491"/>
                  </a:lnTo>
                  <a:lnTo>
                    <a:pt x="1254239" y="0"/>
                  </a:lnTo>
                  <a:close/>
                </a:path>
              </a:pathLst>
            </a:custGeom>
            <a:solidFill>
              <a:srgbClr val="00427A"/>
            </a:solidFill>
          </p:spPr>
          <p:txBody>
            <a:bodyPr wrap="square" lIns="0" tIns="0" rIns="0" bIns="0" rtlCol="0"/>
            <a:lstStyle/>
            <a:p>
              <a:endParaRPr/>
            </a:p>
          </p:txBody>
        </p:sp>
        <p:pic>
          <p:nvPicPr>
            <p:cNvPr id="13" name="object 13"/>
            <p:cNvPicPr/>
            <p:nvPr/>
          </p:nvPicPr>
          <p:blipFill>
            <a:blip r:embed="rId6" cstate="print"/>
            <a:stretch>
              <a:fillRect/>
            </a:stretch>
          </p:blipFill>
          <p:spPr>
            <a:xfrm>
              <a:off x="8632136" y="5182429"/>
              <a:ext cx="257009" cy="144068"/>
            </a:xfrm>
            <a:prstGeom prst="rect">
              <a:avLst/>
            </a:prstGeom>
          </p:spPr>
        </p:pic>
        <p:pic>
          <p:nvPicPr>
            <p:cNvPr id="14" name="object 14"/>
            <p:cNvPicPr/>
            <p:nvPr/>
          </p:nvPicPr>
          <p:blipFill>
            <a:blip r:embed="rId7" cstate="print"/>
            <a:stretch>
              <a:fillRect/>
            </a:stretch>
          </p:blipFill>
          <p:spPr>
            <a:xfrm>
              <a:off x="8976470" y="5178228"/>
              <a:ext cx="488722" cy="149408"/>
            </a:xfrm>
            <a:prstGeom prst="rect">
              <a:avLst/>
            </a:prstGeom>
          </p:spPr>
        </p:pic>
        <p:pic>
          <p:nvPicPr>
            <p:cNvPr id="15" name="object 15"/>
            <p:cNvPicPr/>
            <p:nvPr/>
          </p:nvPicPr>
          <p:blipFill>
            <a:blip r:embed="rId8" cstate="print"/>
            <a:stretch>
              <a:fillRect/>
            </a:stretch>
          </p:blipFill>
          <p:spPr>
            <a:xfrm>
              <a:off x="8552484" y="6130162"/>
              <a:ext cx="998995" cy="270637"/>
            </a:xfrm>
            <a:prstGeom prst="rect">
              <a:avLst/>
            </a:prstGeom>
          </p:spPr>
        </p:pic>
        <p:pic>
          <p:nvPicPr>
            <p:cNvPr id="16" name="object 16"/>
            <p:cNvPicPr/>
            <p:nvPr/>
          </p:nvPicPr>
          <p:blipFill>
            <a:blip r:embed="rId9" cstate="print"/>
            <a:stretch>
              <a:fillRect/>
            </a:stretch>
          </p:blipFill>
          <p:spPr>
            <a:xfrm>
              <a:off x="1377005" y="5423008"/>
              <a:ext cx="114134" cy="148310"/>
            </a:xfrm>
            <a:prstGeom prst="rect">
              <a:avLst/>
            </a:prstGeom>
          </p:spPr>
        </p:pic>
        <p:pic>
          <p:nvPicPr>
            <p:cNvPr id="17" name="object 17"/>
            <p:cNvPicPr/>
            <p:nvPr/>
          </p:nvPicPr>
          <p:blipFill>
            <a:blip r:embed="rId10" cstate="print"/>
            <a:stretch>
              <a:fillRect/>
            </a:stretch>
          </p:blipFill>
          <p:spPr>
            <a:xfrm>
              <a:off x="1527181" y="5423008"/>
              <a:ext cx="238196" cy="148310"/>
            </a:xfrm>
            <a:prstGeom prst="rect">
              <a:avLst/>
            </a:prstGeom>
          </p:spPr>
        </p:pic>
        <p:pic>
          <p:nvPicPr>
            <p:cNvPr id="18" name="object 18"/>
            <p:cNvPicPr/>
            <p:nvPr/>
          </p:nvPicPr>
          <p:blipFill>
            <a:blip r:embed="rId11" cstate="print"/>
            <a:stretch>
              <a:fillRect/>
            </a:stretch>
          </p:blipFill>
          <p:spPr>
            <a:xfrm>
              <a:off x="1938126" y="5425700"/>
              <a:ext cx="82245" cy="142925"/>
            </a:xfrm>
            <a:prstGeom prst="rect">
              <a:avLst/>
            </a:prstGeom>
          </p:spPr>
        </p:pic>
        <p:pic>
          <p:nvPicPr>
            <p:cNvPr id="19" name="object 19"/>
            <p:cNvPicPr/>
            <p:nvPr/>
          </p:nvPicPr>
          <p:blipFill>
            <a:blip r:embed="rId12" cstate="print"/>
            <a:stretch>
              <a:fillRect/>
            </a:stretch>
          </p:blipFill>
          <p:spPr>
            <a:xfrm>
              <a:off x="1794790" y="5425704"/>
              <a:ext cx="107505" cy="145199"/>
            </a:xfrm>
            <a:prstGeom prst="rect">
              <a:avLst/>
            </a:prstGeom>
          </p:spPr>
        </p:pic>
        <p:pic>
          <p:nvPicPr>
            <p:cNvPr id="20" name="object 20"/>
            <p:cNvPicPr/>
            <p:nvPr/>
          </p:nvPicPr>
          <p:blipFill>
            <a:blip r:embed="rId13" cstate="print"/>
            <a:stretch>
              <a:fillRect/>
            </a:stretch>
          </p:blipFill>
          <p:spPr>
            <a:xfrm>
              <a:off x="2048536" y="5425701"/>
              <a:ext cx="76644" cy="142925"/>
            </a:xfrm>
            <a:prstGeom prst="rect">
              <a:avLst/>
            </a:prstGeom>
          </p:spPr>
        </p:pic>
        <p:sp>
          <p:nvSpPr>
            <p:cNvPr id="21" name="object 21"/>
            <p:cNvSpPr/>
            <p:nvPr/>
          </p:nvSpPr>
          <p:spPr>
            <a:xfrm>
              <a:off x="1378468" y="5628674"/>
              <a:ext cx="347980" cy="441959"/>
            </a:xfrm>
            <a:custGeom>
              <a:avLst/>
              <a:gdLst/>
              <a:ahLst/>
              <a:cxnLst/>
              <a:rect l="l" t="t" r="r" b="b"/>
              <a:pathLst>
                <a:path w="347980" h="441960">
                  <a:moveTo>
                    <a:pt x="204019" y="219621"/>
                  </a:moveTo>
                  <a:lnTo>
                    <a:pt x="88074" y="219621"/>
                  </a:lnTo>
                  <a:lnTo>
                    <a:pt x="268846" y="423024"/>
                  </a:lnTo>
                  <a:lnTo>
                    <a:pt x="275342" y="429454"/>
                  </a:lnTo>
                  <a:lnTo>
                    <a:pt x="283403" y="435578"/>
                  </a:lnTo>
                  <a:lnTo>
                    <a:pt x="292888" y="440158"/>
                  </a:lnTo>
                  <a:lnTo>
                    <a:pt x="303656" y="441960"/>
                  </a:lnTo>
                  <a:lnTo>
                    <a:pt x="320571" y="438478"/>
                  </a:lnTo>
                  <a:lnTo>
                    <a:pt x="334381" y="428983"/>
                  </a:lnTo>
                  <a:lnTo>
                    <a:pt x="343690" y="414903"/>
                  </a:lnTo>
                  <a:lnTo>
                    <a:pt x="347103" y="397662"/>
                  </a:lnTo>
                  <a:lnTo>
                    <a:pt x="346184" y="388570"/>
                  </a:lnTo>
                  <a:lnTo>
                    <a:pt x="343554" y="380123"/>
                  </a:lnTo>
                  <a:lnTo>
                    <a:pt x="339399" y="372505"/>
                  </a:lnTo>
                  <a:lnTo>
                    <a:pt x="333908" y="365899"/>
                  </a:lnTo>
                  <a:lnTo>
                    <a:pt x="272580" y="296329"/>
                  </a:lnTo>
                  <a:lnTo>
                    <a:pt x="297840" y="269748"/>
                  </a:lnTo>
                  <a:lnTo>
                    <a:pt x="318511" y="246254"/>
                  </a:lnTo>
                  <a:lnTo>
                    <a:pt x="327113" y="231190"/>
                  </a:lnTo>
                  <a:lnTo>
                    <a:pt x="214414" y="231190"/>
                  </a:lnTo>
                  <a:lnTo>
                    <a:pt x="204019" y="219621"/>
                  </a:lnTo>
                  <a:close/>
                </a:path>
                <a:path w="347980" h="441960">
                  <a:moveTo>
                    <a:pt x="196659" y="0"/>
                  </a:moveTo>
                  <a:lnTo>
                    <a:pt x="43446" y="0"/>
                  </a:lnTo>
                  <a:lnTo>
                    <a:pt x="26531" y="3479"/>
                  </a:lnTo>
                  <a:lnTo>
                    <a:pt x="12722" y="12971"/>
                  </a:lnTo>
                  <a:lnTo>
                    <a:pt x="3413" y="27051"/>
                  </a:lnTo>
                  <a:lnTo>
                    <a:pt x="0" y="44297"/>
                  </a:lnTo>
                  <a:lnTo>
                    <a:pt x="0" y="441540"/>
                  </a:lnTo>
                  <a:lnTo>
                    <a:pt x="43541" y="441594"/>
                  </a:lnTo>
                  <a:lnTo>
                    <a:pt x="44609" y="441639"/>
                  </a:lnTo>
                  <a:lnTo>
                    <a:pt x="88150" y="441693"/>
                  </a:lnTo>
                  <a:lnTo>
                    <a:pt x="88074" y="219621"/>
                  </a:lnTo>
                  <a:lnTo>
                    <a:pt x="204019" y="219621"/>
                  </a:lnTo>
                  <a:lnTo>
                    <a:pt x="87083" y="89471"/>
                  </a:lnTo>
                  <a:lnTo>
                    <a:pt x="331441" y="89471"/>
                  </a:lnTo>
                  <a:lnTo>
                    <a:pt x="318506" y="63842"/>
                  </a:lnTo>
                  <a:lnTo>
                    <a:pt x="285846" y="30320"/>
                  </a:lnTo>
                  <a:lnTo>
                    <a:pt x="244407" y="8208"/>
                  </a:lnTo>
                  <a:lnTo>
                    <a:pt x="196659" y="25"/>
                  </a:lnTo>
                  <a:close/>
                </a:path>
                <a:path w="347980" h="441960">
                  <a:moveTo>
                    <a:pt x="331441" y="89471"/>
                  </a:moveTo>
                  <a:lnTo>
                    <a:pt x="194614" y="89471"/>
                  </a:lnTo>
                  <a:lnTo>
                    <a:pt x="204862" y="90618"/>
                  </a:lnTo>
                  <a:lnTo>
                    <a:pt x="227406" y="98101"/>
                  </a:lnTo>
                  <a:lnTo>
                    <a:pt x="249950" y="117985"/>
                  </a:lnTo>
                  <a:lnTo>
                    <a:pt x="260197" y="156337"/>
                  </a:lnTo>
                  <a:lnTo>
                    <a:pt x="258924" y="171549"/>
                  </a:lnTo>
                  <a:lnTo>
                    <a:pt x="232228" y="214211"/>
                  </a:lnTo>
                  <a:lnTo>
                    <a:pt x="214414" y="231190"/>
                  </a:lnTo>
                  <a:lnTo>
                    <a:pt x="327113" y="231190"/>
                  </a:lnTo>
                  <a:lnTo>
                    <a:pt x="334183" y="218811"/>
                  </a:lnTo>
                  <a:lnTo>
                    <a:pt x="344122" y="188162"/>
                  </a:lnTo>
                  <a:lnTo>
                    <a:pt x="347598" y="155054"/>
                  </a:lnTo>
                  <a:lnTo>
                    <a:pt x="339913" y="106259"/>
                  </a:lnTo>
                  <a:lnTo>
                    <a:pt x="331441" y="89471"/>
                  </a:lnTo>
                  <a:close/>
                </a:path>
              </a:pathLst>
            </a:custGeom>
            <a:solidFill>
              <a:srgbClr val="FFFFFF"/>
            </a:solidFill>
          </p:spPr>
          <p:txBody>
            <a:bodyPr wrap="square" lIns="0" tIns="0" rIns="0" bIns="0" rtlCol="0"/>
            <a:lstStyle/>
            <a:p>
              <a:endParaRPr/>
            </a:p>
          </p:txBody>
        </p:sp>
        <p:sp>
          <p:nvSpPr>
            <p:cNvPr id="22" name="object 22"/>
            <p:cNvSpPr/>
            <p:nvPr/>
          </p:nvSpPr>
          <p:spPr>
            <a:xfrm>
              <a:off x="1755867" y="5614934"/>
              <a:ext cx="429259" cy="467995"/>
            </a:xfrm>
            <a:custGeom>
              <a:avLst/>
              <a:gdLst/>
              <a:ahLst/>
              <a:cxnLst/>
              <a:rect l="l" t="t" r="r" b="b"/>
              <a:pathLst>
                <a:path w="429260" h="467995">
                  <a:moveTo>
                    <a:pt x="195351" y="0"/>
                  </a:moveTo>
                  <a:lnTo>
                    <a:pt x="147198" y="4887"/>
                  </a:lnTo>
                  <a:lnTo>
                    <a:pt x="102751" y="18943"/>
                  </a:lnTo>
                  <a:lnTo>
                    <a:pt x="62845" y="41254"/>
                  </a:lnTo>
                  <a:lnTo>
                    <a:pt x="28316" y="70910"/>
                  </a:lnTo>
                  <a:lnTo>
                    <a:pt x="0" y="106997"/>
                  </a:lnTo>
                  <a:lnTo>
                    <a:pt x="63" y="362724"/>
                  </a:lnTo>
                  <a:lnTo>
                    <a:pt x="28609" y="397976"/>
                  </a:lnTo>
                  <a:lnTo>
                    <a:pt x="63382" y="427082"/>
                  </a:lnTo>
                  <a:lnTo>
                    <a:pt x="103411" y="449073"/>
                  </a:lnTo>
                  <a:lnTo>
                    <a:pt x="147725" y="462979"/>
                  </a:lnTo>
                  <a:lnTo>
                    <a:pt x="195351" y="467829"/>
                  </a:lnTo>
                  <a:lnTo>
                    <a:pt x="242492" y="463077"/>
                  </a:lnTo>
                  <a:lnTo>
                    <a:pt x="286399" y="449448"/>
                  </a:lnTo>
                  <a:lnTo>
                    <a:pt x="326132" y="427882"/>
                  </a:lnTo>
                  <a:lnTo>
                    <a:pt x="360749" y="399319"/>
                  </a:lnTo>
                  <a:lnTo>
                    <a:pt x="380947" y="374840"/>
                  </a:lnTo>
                  <a:lnTo>
                    <a:pt x="195033" y="374840"/>
                  </a:lnTo>
                  <a:lnTo>
                    <a:pt x="150188" y="367606"/>
                  </a:lnTo>
                  <a:lnTo>
                    <a:pt x="111239" y="347464"/>
                  </a:lnTo>
                  <a:lnTo>
                    <a:pt x="80525" y="316750"/>
                  </a:lnTo>
                  <a:lnTo>
                    <a:pt x="60383" y="277801"/>
                  </a:lnTo>
                  <a:lnTo>
                    <a:pt x="53149" y="232956"/>
                  </a:lnTo>
                  <a:lnTo>
                    <a:pt x="60383" y="188110"/>
                  </a:lnTo>
                  <a:lnTo>
                    <a:pt x="80525" y="149161"/>
                  </a:lnTo>
                  <a:lnTo>
                    <a:pt x="111239" y="118447"/>
                  </a:lnTo>
                  <a:lnTo>
                    <a:pt x="150188" y="98305"/>
                  </a:lnTo>
                  <a:lnTo>
                    <a:pt x="195033" y="91071"/>
                  </a:lnTo>
                  <a:lnTo>
                    <a:pt x="379358" y="91071"/>
                  </a:lnTo>
                  <a:lnTo>
                    <a:pt x="360749" y="68516"/>
                  </a:lnTo>
                  <a:lnTo>
                    <a:pt x="326132" y="39951"/>
                  </a:lnTo>
                  <a:lnTo>
                    <a:pt x="286399" y="18383"/>
                  </a:lnTo>
                  <a:lnTo>
                    <a:pt x="242492" y="4752"/>
                  </a:lnTo>
                  <a:lnTo>
                    <a:pt x="195351" y="0"/>
                  </a:lnTo>
                  <a:close/>
                </a:path>
                <a:path w="429260" h="467995">
                  <a:moveTo>
                    <a:pt x="379358" y="91071"/>
                  </a:moveTo>
                  <a:lnTo>
                    <a:pt x="195033" y="91071"/>
                  </a:lnTo>
                  <a:lnTo>
                    <a:pt x="239879" y="98305"/>
                  </a:lnTo>
                  <a:lnTo>
                    <a:pt x="278828" y="118447"/>
                  </a:lnTo>
                  <a:lnTo>
                    <a:pt x="309542" y="149161"/>
                  </a:lnTo>
                  <a:lnTo>
                    <a:pt x="329684" y="188110"/>
                  </a:lnTo>
                  <a:lnTo>
                    <a:pt x="336918" y="232956"/>
                  </a:lnTo>
                  <a:lnTo>
                    <a:pt x="329684" y="277801"/>
                  </a:lnTo>
                  <a:lnTo>
                    <a:pt x="309542" y="316750"/>
                  </a:lnTo>
                  <a:lnTo>
                    <a:pt x="278828" y="347464"/>
                  </a:lnTo>
                  <a:lnTo>
                    <a:pt x="239879" y="367606"/>
                  </a:lnTo>
                  <a:lnTo>
                    <a:pt x="195033" y="374840"/>
                  </a:lnTo>
                  <a:lnTo>
                    <a:pt x="380947" y="374840"/>
                  </a:lnTo>
                  <a:lnTo>
                    <a:pt x="389312" y="364701"/>
                  </a:lnTo>
                  <a:lnTo>
                    <a:pt x="410878" y="324969"/>
                  </a:lnTo>
                  <a:lnTo>
                    <a:pt x="424507" y="281062"/>
                  </a:lnTo>
                  <a:lnTo>
                    <a:pt x="429259" y="233921"/>
                  </a:lnTo>
                  <a:lnTo>
                    <a:pt x="424507" y="186779"/>
                  </a:lnTo>
                  <a:lnTo>
                    <a:pt x="410878" y="142871"/>
                  </a:lnTo>
                  <a:lnTo>
                    <a:pt x="389312" y="103136"/>
                  </a:lnTo>
                  <a:lnTo>
                    <a:pt x="379358" y="91071"/>
                  </a:lnTo>
                  <a:close/>
                </a:path>
              </a:pathLst>
            </a:custGeom>
            <a:solidFill>
              <a:srgbClr val="C7C8CA"/>
            </a:solidFill>
          </p:spPr>
          <p:txBody>
            <a:bodyPr wrap="square" lIns="0" tIns="0" rIns="0" bIns="0" rtlCol="0"/>
            <a:lstStyle/>
            <a:p>
              <a:endParaRPr/>
            </a:p>
          </p:txBody>
        </p:sp>
        <p:sp>
          <p:nvSpPr>
            <p:cNvPr id="23" name="object 23"/>
            <p:cNvSpPr/>
            <p:nvPr/>
          </p:nvSpPr>
          <p:spPr>
            <a:xfrm>
              <a:off x="2198966" y="5625617"/>
              <a:ext cx="1436370" cy="445770"/>
            </a:xfrm>
            <a:custGeom>
              <a:avLst/>
              <a:gdLst/>
              <a:ahLst/>
              <a:cxnLst/>
              <a:rect l="l" t="t" r="r" b="b"/>
              <a:pathLst>
                <a:path w="1436370" h="445770">
                  <a:moveTo>
                    <a:pt x="344944" y="47256"/>
                  </a:moveTo>
                  <a:lnTo>
                    <a:pt x="318541" y="6654"/>
                  </a:lnTo>
                  <a:lnTo>
                    <a:pt x="128181" y="3073"/>
                  </a:lnTo>
                  <a:lnTo>
                    <a:pt x="78371" y="13512"/>
                  </a:lnTo>
                  <a:lnTo>
                    <a:pt x="37706" y="41998"/>
                  </a:lnTo>
                  <a:lnTo>
                    <a:pt x="10274" y="84239"/>
                  </a:lnTo>
                  <a:lnTo>
                    <a:pt x="228" y="135966"/>
                  </a:lnTo>
                  <a:lnTo>
                    <a:pt x="7543" y="180378"/>
                  </a:lnTo>
                  <a:lnTo>
                    <a:pt x="27825" y="218414"/>
                  </a:lnTo>
                  <a:lnTo>
                    <a:pt x="58559" y="247459"/>
                  </a:lnTo>
                  <a:lnTo>
                    <a:pt x="97218" y="264922"/>
                  </a:lnTo>
                  <a:lnTo>
                    <a:pt x="130352" y="268249"/>
                  </a:lnTo>
                  <a:lnTo>
                    <a:pt x="211658" y="268249"/>
                  </a:lnTo>
                  <a:lnTo>
                    <a:pt x="228473" y="271716"/>
                  </a:lnTo>
                  <a:lnTo>
                    <a:pt x="242201" y="281152"/>
                  </a:lnTo>
                  <a:lnTo>
                    <a:pt x="251460" y="295160"/>
                  </a:lnTo>
                  <a:lnTo>
                    <a:pt x="254863" y="312318"/>
                  </a:lnTo>
                  <a:lnTo>
                    <a:pt x="251460" y="329476"/>
                  </a:lnTo>
                  <a:lnTo>
                    <a:pt x="242201" y="343484"/>
                  </a:lnTo>
                  <a:lnTo>
                    <a:pt x="228473" y="352920"/>
                  </a:lnTo>
                  <a:lnTo>
                    <a:pt x="211658" y="356387"/>
                  </a:lnTo>
                  <a:lnTo>
                    <a:pt x="0" y="356412"/>
                  </a:lnTo>
                  <a:lnTo>
                    <a:pt x="0" y="444525"/>
                  </a:lnTo>
                  <a:lnTo>
                    <a:pt x="203606" y="444563"/>
                  </a:lnTo>
                  <a:lnTo>
                    <a:pt x="212305" y="445262"/>
                  </a:lnTo>
                  <a:lnTo>
                    <a:pt x="216738" y="445262"/>
                  </a:lnTo>
                  <a:lnTo>
                    <a:pt x="266534" y="434822"/>
                  </a:lnTo>
                  <a:lnTo>
                    <a:pt x="307213" y="406336"/>
                  </a:lnTo>
                  <a:lnTo>
                    <a:pt x="334632" y="364096"/>
                  </a:lnTo>
                  <a:lnTo>
                    <a:pt x="344690" y="312369"/>
                  </a:lnTo>
                  <a:lnTo>
                    <a:pt x="337362" y="267957"/>
                  </a:lnTo>
                  <a:lnTo>
                    <a:pt x="317080" y="229920"/>
                  </a:lnTo>
                  <a:lnTo>
                    <a:pt x="286346" y="200863"/>
                  </a:lnTo>
                  <a:lnTo>
                    <a:pt x="247700" y="183413"/>
                  </a:lnTo>
                  <a:lnTo>
                    <a:pt x="211721" y="179590"/>
                  </a:lnTo>
                  <a:lnTo>
                    <a:pt x="130924" y="179590"/>
                  </a:lnTo>
                  <a:lnTo>
                    <a:pt x="114058" y="176123"/>
                  </a:lnTo>
                  <a:lnTo>
                    <a:pt x="100291" y="166662"/>
                  </a:lnTo>
                  <a:lnTo>
                    <a:pt x="91008" y="152628"/>
                  </a:lnTo>
                  <a:lnTo>
                    <a:pt x="87617" y="135445"/>
                  </a:lnTo>
                  <a:lnTo>
                    <a:pt x="91008" y="118262"/>
                  </a:lnTo>
                  <a:lnTo>
                    <a:pt x="100291" y="104228"/>
                  </a:lnTo>
                  <a:lnTo>
                    <a:pt x="114058" y="94767"/>
                  </a:lnTo>
                  <a:lnTo>
                    <a:pt x="130924" y="91300"/>
                  </a:lnTo>
                  <a:lnTo>
                    <a:pt x="301726" y="91325"/>
                  </a:lnTo>
                  <a:lnTo>
                    <a:pt x="318541" y="87858"/>
                  </a:lnTo>
                  <a:lnTo>
                    <a:pt x="332282" y="78422"/>
                  </a:lnTo>
                  <a:lnTo>
                    <a:pt x="341541" y="64414"/>
                  </a:lnTo>
                  <a:lnTo>
                    <a:pt x="344944" y="47256"/>
                  </a:lnTo>
                  <a:close/>
                </a:path>
                <a:path w="1436370" h="445770">
                  <a:moveTo>
                    <a:pt x="706780" y="47256"/>
                  </a:moveTo>
                  <a:lnTo>
                    <a:pt x="680389" y="6654"/>
                  </a:lnTo>
                  <a:lnTo>
                    <a:pt x="490016" y="3073"/>
                  </a:lnTo>
                  <a:lnTo>
                    <a:pt x="440207" y="13512"/>
                  </a:lnTo>
                  <a:lnTo>
                    <a:pt x="399542" y="41998"/>
                  </a:lnTo>
                  <a:lnTo>
                    <a:pt x="372122" y="84239"/>
                  </a:lnTo>
                  <a:lnTo>
                    <a:pt x="362064" y="135966"/>
                  </a:lnTo>
                  <a:lnTo>
                    <a:pt x="369379" y="180378"/>
                  </a:lnTo>
                  <a:lnTo>
                    <a:pt x="389674" y="218414"/>
                  </a:lnTo>
                  <a:lnTo>
                    <a:pt x="420395" y="247459"/>
                  </a:lnTo>
                  <a:lnTo>
                    <a:pt x="459041" y="264922"/>
                  </a:lnTo>
                  <a:lnTo>
                    <a:pt x="492188" y="268249"/>
                  </a:lnTo>
                  <a:lnTo>
                    <a:pt x="573481" y="268249"/>
                  </a:lnTo>
                  <a:lnTo>
                    <a:pt x="590308" y="271716"/>
                  </a:lnTo>
                  <a:lnTo>
                    <a:pt x="604037" y="281152"/>
                  </a:lnTo>
                  <a:lnTo>
                    <a:pt x="613308" y="295160"/>
                  </a:lnTo>
                  <a:lnTo>
                    <a:pt x="616699" y="312318"/>
                  </a:lnTo>
                  <a:lnTo>
                    <a:pt x="613308" y="329476"/>
                  </a:lnTo>
                  <a:lnTo>
                    <a:pt x="604037" y="343484"/>
                  </a:lnTo>
                  <a:lnTo>
                    <a:pt x="590308" y="352920"/>
                  </a:lnTo>
                  <a:lnTo>
                    <a:pt x="573481" y="356387"/>
                  </a:lnTo>
                  <a:lnTo>
                    <a:pt x="361835" y="356412"/>
                  </a:lnTo>
                  <a:lnTo>
                    <a:pt x="361835" y="444525"/>
                  </a:lnTo>
                  <a:lnTo>
                    <a:pt x="565442" y="444563"/>
                  </a:lnTo>
                  <a:lnTo>
                    <a:pt x="574141" y="445262"/>
                  </a:lnTo>
                  <a:lnTo>
                    <a:pt x="578573" y="445262"/>
                  </a:lnTo>
                  <a:lnTo>
                    <a:pt x="628370" y="434822"/>
                  </a:lnTo>
                  <a:lnTo>
                    <a:pt x="669036" y="406336"/>
                  </a:lnTo>
                  <a:lnTo>
                    <a:pt x="696455" y="364096"/>
                  </a:lnTo>
                  <a:lnTo>
                    <a:pt x="706513" y="312369"/>
                  </a:lnTo>
                  <a:lnTo>
                    <a:pt x="699198" y="267957"/>
                  </a:lnTo>
                  <a:lnTo>
                    <a:pt x="678916" y="229920"/>
                  </a:lnTo>
                  <a:lnTo>
                    <a:pt x="648182" y="200863"/>
                  </a:lnTo>
                  <a:lnTo>
                    <a:pt x="609536" y="183413"/>
                  </a:lnTo>
                  <a:lnTo>
                    <a:pt x="573557" y="179590"/>
                  </a:lnTo>
                  <a:lnTo>
                    <a:pt x="492747" y="179590"/>
                  </a:lnTo>
                  <a:lnTo>
                    <a:pt x="475894" y="176123"/>
                  </a:lnTo>
                  <a:lnTo>
                    <a:pt x="462127" y="166662"/>
                  </a:lnTo>
                  <a:lnTo>
                    <a:pt x="452856" y="152628"/>
                  </a:lnTo>
                  <a:lnTo>
                    <a:pt x="449453" y="135445"/>
                  </a:lnTo>
                  <a:lnTo>
                    <a:pt x="452856" y="118262"/>
                  </a:lnTo>
                  <a:lnTo>
                    <a:pt x="462127" y="104228"/>
                  </a:lnTo>
                  <a:lnTo>
                    <a:pt x="475894" y="94767"/>
                  </a:lnTo>
                  <a:lnTo>
                    <a:pt x="492747" y="91300"/>
                  </a:lnTo>
                  <a:lnTo>
                    <a:pt x="663562" y="91325"/>
                  </a:lnTo>
                  <a:lnTo>
                    <a:pt x="680389" y="87858"/>
                  </a:lnTo>
                  <a:lnTo>
                    <a:pt x="694118" y="78422"/>
                  </a:lnTo>
                  <a:lnTo>
                    <a:pt x="703389" y="64414"/>
                  </a:lnTo>
                  <a:lnTo>
                    <a:pt x="706780" y="47256"/>
                  </a:lnTo>
                  <a:close/>
                </a:path>
                <a:path w="1436370" h="445770">
                  <a:moveTo>
                    <a:pt x="1073721" y="46596"/>
                  </a:moveTo>
                  <a:lnTo>
                    <a:pt x="1045616" y="6121"/>
                  </a:lnTo>
                  <a:lnTo>
                    <a:pt x="1027709" y="2641"/>
                  </a:lnTo>
                  <a:lnTo>
                    <a:pt x="788987" y="2679"/>
                  </a:lnTo>
                  <a:lnTo>
                    <a:pt x="789012" y="2921"/>
                  </a:lnTo>
                  <a:lnTo>
                    <a:pt x="788822" y="2933"/>
                  </a:lnTo>
                  <a:lnTo>
                    <a:pt x="788987" y="2679"/>
                  </a:lnTo>
                  <a:lnTo>
                    <a:pt x="788670" y="2679"/>
                  </a:lnTo>
                  <a:lnTo>
                    <a:pt x="788339" y="2641"/>
                  </a:lnTo>
                  <a:lnTo>
                    <a:pt x="788009" y="2641"/>
                  </a:lnTo>
                  <a:lnTo>
                    <a:pt x="770115" y="6070"/>
                  </a:lnTo>
                  <a:lnTo>
                    <a:pt x="755497" y="15430"/>
                  </a:lnTo>
                  <a:lnTo>
                    <a:pt x="745642" y="29298"/>
                  </a:lnTo>
                  <a:lnTo>
                    <a:pt x="742022" y="46278"/>
                  </a:lnTo>
                  <a:lnTo>
                    <a:pt x="742175" y="46139"/>
                  </a:lnTo>
                  <a:lnTo>
                    <a:pt x="742149" y="400494"/>
                  </a:lnTo>
                  <a:lnTo>
                    <a:pt x="745782" y="417487"/>
                  </a:lnTo>
                  <a:lnTo>
                    <a:pt x="755650" y="431355"/>
                  </a:lnTo>
                  <a:lnTo>
                    <a:pt x="770267" y="440702"/>
                  </a:lnTo>
                  <a:lnTo>
                    <a:pt x="788162" y="444131"/>
                  </a:lnTo>
                  <a:lnTo>
                    <a:pt x="788492" y="444131"/>
                  </a:lnTo>
                  <a:lnTo>
                    <a:pt x="789127" y="444080"/>
                  </a:lnTo>
                  <a:lnTo>
                    <a:pt x="1073721" y="444080"/>
                  </a:lnTo>
                  <a:lnTo>
                    <a:pt x="1073721" y="356819"/>
                  </a:lnTo>
                  <a:lnTo>
                    <a:pt x="834110" y="356819"/>
                  </a:lnTo>
                  <a:lnTo>
                    <a:pt x="833970" y="355676"/>
                  </a:lnTo>
                  <a:lnTo>
                    <a:pt x="833970" y="268287"/>
                  </a:lnTo>
                  <a:lnTo>
                    <a:pt x="949858" y="268198"/>
                  </a:lnTo>
                  <a:lnTo>
                    <a:pt x="967511" y="264198"/>
                  </a:lnTo>
                  <a:lnTo>
                    <a:pt x="981900" y="254609"/>
                  </a:lnTo>
                  <a:lnTo>
                    <a:pt x="991590" y="240753"/>
                  </a:lnTo>
                  <a:lnTo>
                    <a:pt x="995133" y="223913"/>
                  </a:lnTo>
                  <a:lnTo>
                    <a:pt x="991527" y="206933"/>
                  </a:lnTo>
                  <a:lnTo>
                    <a:pt x="981671" y="193065"/>
                  </a:lnTo>
                  <a:lnTo>
                    <a:pt x="967054" y="183705"/>
                  </a:lnTo>
                  <a:lnTo>
                    <a:pt x="949426" y="180327"/>
                  </a:lnTo>
                  <a:lnTo>
                    <a:pt x="949159" y="180276"/>
                  </a:lnTo>
                  <a:lnTo>
                    <a:pt x="833970" y="180327"/>
                  </a:lnTo>
                  <a:lnTo>
                    <a:pt x="833970" y="90932"/>
                  </a:lnTo>
                  <a:lnTo>
                    <a:pt x="1028471" y="90932"/>
                  </a:lnTo>
                  <a:lnTo>
                    <a:pt x="1046086" y="87376"/>
                  </a:lnTo>
                  <a:lnTo>
                    <a:pt x="1060488" y="77724"/>
                  </a:lnTo>
                  <a:lnTo>
                    <a:pt x="1070178" y="63601"/>
                  </a:lnTo>
                  <a:lnTo>
                    <a:pt x="1073721" y="46596"/>
                  </a:lnTo>
                  <a:close/>
                </a:path>
                <a:path w="1436370" h="445770">
                  <a:moveTo>
                    <a:pt x="1436116" y="356108"/>
                  </a:moveTo>
                  <a:lnTo>
                    <a:pt x="1196416" y="356412"/>
                  </a:lnTo>
                  <a:lnTo>
                    <a:pt x="1196428" y="41732"/>
                  </a:lnTo>
                  <a:lnTo>
                    <a:pt x="1192949" y="25412"/>
                  </a:lnTo>
                  <a:lnTo>
                    <a:pt x="1183487" y="12179"/>
                  </a:lnTo>
                  <a:lnTo>
                    <a:pt x="1169441" y="3263"/>
                  </a:lnTo>
                  <a:lnTo>
                    <a:pt x="1152258" y="0"/>
                  </a:lnTo>
                  <a:lnTo>
                    <a:pt x="1135062" y="3263"/>
                  </a:lnTo>
                  <a:lnTo>
                    <a:pt x="1121016" y="12179"/>
                  </a:lnTo>
                  <a:lnTo>
                    <a:pt x="1111542" y="25412"/>
                  </a:lnTo>
                  <a:lnTo>
                    <a:pt x="1108075" y="41617"/>
                  </a:lnTo>
                  <a:lnTo>
                    <a:pt x="1108036" y="402120"/>
                  </a:lnTo>
                  <a:lnTo>
                    <a:pt x="1111542" y="418325"/>
                  </a:lnTo>
                  <a:lnTo>
                    <a:pt x="1121016" y="431558"/>
                  </a:lnTo>
                  <a:lnTo>
                    <a:pt x="1135062" y="440486"/>
                  </a:lnTo>
                  <a:lnTo>
                    <a:pt x="1152258" y="443763"/>
                  </a:lnTo>
                  <a:lnTo>
                    <a:pt x="1436116" y="444525"/>
                  </a:lnTo>
                  <a:lnTo>
                    <a:pt x="1436116" y="356108"/>
                  </a:lnTo>
                  <a:close/>
                </a:path>
              </a:pathLst>
            </a:custGeom>
            <a:solidFill>
              <a:srgbClr val="FFFFFF"/>
            </a:solidFill>
          </p:spPr>
          <p:txBody>
            <a:bodyPr wrap="square" lIns="0" tIns="0" rIns="0" bIns="0" rtlCol="0"/>
            <a:lstStyle/>
            <a:p>
              <a:endParaRPr/>
            </a:p>
          </p:txBody>
        </p:sp>
      </p:grpSp>
      <p:sp>
        <p:nvSpPr>
          <p:cNvPr id="24" name="object 24"/>
          <p:cNvSpPr txBox="1">
            <a:spLocks noGrp="1"/>
          </p:cNvSpPr>
          <p:nvPr>
            <p:ph type="title"/>
          </p:nvPr>
        </p:nvSpPr>
        <p:spPr>
          <a:xfrm>
            <a:off x="2125180" y="3007836"/>
            <a:ext cx="3589020" cy="289823"/>
          </a:xfrm>
          <a:prstGeom prst="rect">
            <a:avLst/>
          </a:prstGeom>
        </p:spPr>
        <p:txBody>
          <a:bodyPr vert="horz" wrap="square" lIns="0" tIns="12700" rIns="0" bIns="0" rtlCol="0">
            <a:spAutoFit/>
          </a:bodyPr>
          <a:lstStyle/>
          <a:p>
            <a:pPr marL="12700" algn="r">
              <a:lnSpc>
                <a:spcPct val="100000"/>
              </a:lnSpc>
              <a:spcBef>
                <a:spcPts val="100"/>
              </a:spcBef>
            </a:pPr>
            <a:r>
              <a:rPr lang="fr-BE" sz="1800" b="0" spc="-30" dirty="0" err="1" smtClean="0">
                <a:latin typeface="Mont-Heavy"/>
                <a:cs typeface="Mont-Heavy"/>
              </a:rPr>
              <a:t>Editoriaal</a:t>
            </a:r>
            <a:r>
              <a:rPr lang="fr-BE" sz="1800" b="0" spc="-30" dirty="0" smtClean="0">
                <a:latin typeface="Mont-Heavy"/>
                <a:cs typeface="Mont-Heavy"/>
              </a:rPr>
              <a:t> </a:t>
            </a:r>
            <a:r>
              <a:rPr lang="fr-BE" sz="1800" b="0" spc="-30" dirty="0" err="1" smtClean="0">
                <a:latin typeface="Mont-Heavy"/>
                <a:cs typeface="Mont-Heavy"/>
              </a:rPr>
              <a:t>project</a:t>
            </a:r>
            <a:endParaRPr sz="1800" b="0" dirty="0">
              <a:latin typeface="Mont-Heavy"/>
              <a:cs typeface="Mont-Heavy"/>
            </a:endParaRPr>
          </a:p>
        </p:txBody>
      </p:sp>
      <p:sp>
        <p:nvSpPr>
          <p:cNvPr id="25" name="object 25"/>
          <p:cNvSpPr txBox="1"/>
          <p:nvPr/>
        </p:nvSpPr>
        <p:spPr>
          <a:xfrm>
            <a:off x="749300" y="3338036"/>
            <a:ext cx="4964900" cy="679673"/>
          </a:xfrm>
          <a:prstGeom prst="rect">
            <a:avLst/>
          </a:prstGeom>
        </p:spPr>
        <p:txBody>
          <a:bodyPr vert="horz" wrap="square" lIns="0" tIns="12700" rIns="0" bIns="0" rtlCol="0">
            <a:spAutoFit/>
          </a:bodyPr>
          <a:lstStyle/>
          <a:p>
            <a:pPr marL="12700" algn="r">
              <a:lnSpc>
                <a:spcPts val="2945"/>
              </a:lnSpc>
              <a:spcBef>
                <a:spcPts val="100"/>
              </a:spcBef>
            </a:pPr>
            <a:r>
              <a:rPr lang="fr-BE" sz="2500" b="1" spc="-25" dirty="0" smtClean="0">
                <a:solidFill>
                  <a:srgbClr val="FFFFFF"/>
                </a:solidFill>
                <a:latin typeface="Mont-Heavy"/>
                <a:cs typeface="Mont-Heavy"/>
              </a:rPr>
              <a:t>SUSTAINABILITY </a:t>
            </a:r>
            <a:endParaRPr sz="2500" dirty="0">
              <a:latin typeface="Mont-Heavy"/>
              <a:cs typeface="Mont-Heavy"/>
            </a:endParaRPr>
          </a:p>
          <a:p>
            <a:pPr marL="12700" algn="r">
              <a:lnSpc>
                <a:spcPts val="2345"/>
              </a:lnSpc>
            </a:pPr>
            <a:r>
              <a:rPr lang="fr-BE" sz="2000" b="1" dirty="0" err="1" smtClean="0">
                <a:solidFill>
                  <a:srgbClr val="FFFFFF"/>
                </a:solidFill>
                <a:latin typeface="Mont-SemiBold"/>
                <a:cs typeface="Mont-SemiBold"/>
              </a:rPr>
              <a:t>Vanaf</a:t>
            </a:r>
            <a:r>
              <a:rPr lang="fr-BE" sz="2000" b="1" dirty="0" smtClean="0">
                <a:solidFill>
                  <a:srgbClr val="FFFFFF"/>
                </a:solidFill>
                <a:latin typeface="Mont-SemiBold"/>
                <a:cs typeface="Mont-SemiBold"/>
              </a:rPr>
              <a:t> </a:t>
            </a:r>
            <a:r>
              <a:rPr lang="fr-BE" sz="2000" b="1" spc="-20" dirty="0" smtClean="0">
                <a:solidFill>
                  <a:srgbClr val="FFFFFF"/>
                </a:solidFill>
                <a:latin typeface="Mont-SemiBold"/>
                <a:cs typeface="Mont-SemiBold"/>
              </a:rPr>
              <a:t>17/06</a:t>
            </a:r>
            <a:endParaRPr sz="2000" dirty="0">
              <a:latin typeface="Mont-SemiBold"/>
              <a:cs typeface="Mont-SemiBold"/>
            </a:endParaRPr>
          </a:p>
        </p:txBody>
      </p:sp>
    </p:spTree>
    <p:extLst>
      <p:ext uri="{BB962C8B-B14F-4D97-AF65-F5344CB8AC3E}">
        <p14:creationId xmlns:p14="http://schemas.microsoft.com/office/powerpoint/2010/main" val="292193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96867084"/>
              </p:ext>
            </p:extLst>
          </p:nvPr>
        </p:nvGraphicFramePr>
        <p:xfrm>
          <a:off x="1593000" y="1294066"/>
          <a:ext cx="8132444" cy="4457065"/>
        </p:xfrm>
        <a:graphic>
          <a:graphicData uri="http://schemas.openxmlformats.org/drawingml/2006/table">
            <a:tbl>
              <a:tblPr firstRow="1" bandRow="1">
                <a:tableStyleId>{2D5ABB26-0587-4C30-8999-92F81FD0307C}</a:tableStyleId>
              </a:tblPr>
              <a:tblGrid>
                <a:gridCol w="2516505">
                  <a:extLst>
                    <a:ext uri="{9D8B030D-6E8A-4147-A177-3AD203B41FA5}">
                      <a16:colId xmlns:a16="http://schemas.microsoft.com/office/drawing/2014/main" xmlns="" val="20000"/>
                    </a:ext>
                  </a:extLst>
                </a:gridCol>
                <a:gridCol w="1871980">
                  <a:extLst>
                    <a:ext uri="{9D8B030D-6E8A-4147-A177-3AD203B41FA5}">
                      <a16:colId xmlns:a16="http://schemas.microsoft.com/office/drawing/2014/main" xmlns="" val="20001"/>
                    </a:ext>
                  </a:extLst>
                </a:gridCol>
                <a:gridCol w="1871980">
                  <a:extLst>
                    <a:ext uri="{9D8B030D-6E8A-4147-A177-3AD203B41FA5}">
                      <a16:colId xmlns:a16="http://schemas.microsoft.com/office/drawing/2014/main" xmlns="" val="20002"/>
                    </a:ext>
                  </a:extLst>
                </a:gridCol>
                <a:gridCol w="1871979">
                  <a:extLst>
                    <a:ext uri="{9D8B030D-6E8A-4147-A177-3AD203B41FA5}">
                      <a16:colId xmlns:a16="http://schemas.microsoft.com/office/drawing/2014/main" xmlns="" val="20003"/>
                    </a:ext>
                  </a:extLst>
                </a:gridCol>
              </a:tblGrid>
              <a:tr h="394970">
                <a:tc>
                  <a:txBody>
                    <a:bodyPr/>
                    <a:lstStyle/>
                    <a:p>
                      <a:pPr algn="l" rtl="0">
                        <a:lnSpc>
                          <a:spcPct val="100000"/>
                        </a:lnSpc>
                      </a:pPr>
                      <a:endParaRPr sz="1100" dirty="0">
                        <a:latin typeface="Times New Roman"/>
                        <a:cs typeface="Times New Roman"/>
                      </a:endParaRPr>
                    </a:p>
                  </a:txBody>
                  <a:tcPr marL="0" marR="0" marT="0" marB="0">
                    <a:lnR w="6350">
                      <a:solidFill>
                        <a:srgbClr val="DCDDDE"/>
                      </a:solidFill>
                      <a:prstDash val="solid"/>
                    </a:lnR>
                    <a:lnB w="6350">
                      <a:solidFill>
                        <a:srgbClr val="DCDDDE"/>
                      </a:solidFill>
                      <a:prstDash val="solid"/>
                    </a:lnB>
                  </a:tcPr>
                </a:tc>
                <a:tc>
                  <a:txBody>
                    <a:bodyPr/>
                    <a:lstStyle/>
                    <a:p>
                      <a:pPr marL="384810" algn="l" rtl="0">
                        <a:lnSpc>
                          <a:spcPct val="100000"/>
                        </a:lnSpc>
                        <a:spcBef>
                          <a:spcPts val="790"/>
                        </a:spcBef>
                      </a:pPr>
                      <a:endParaRPr sz="1200" dirty="0">
                        <a:latin typeface="Mont-Heavy"/>
                        <a:cs typeface="Mont-Heavy"/>
                      </a:endParaRPr>
                    </a:p>
                  </a:txBody>
                  <a:tcPr marL="0" marR="0" marT="100330" marB="0">
                    <a:lnL w="6350">
                      <a:solidFill>
                        <a:srgbClr val="DCDDDE"/>
                      </a:solidFill>
                      <a:prstDash val="solid"/>
                    </a:lnL>
                    <a:lnR w="6350">
                      <a:solidFill>
                        <a:srgbClr val="DCDDDE"/>
                      </a:solidFill>
                      <a:prstDash val="solid"/>
                    </a:lnR>
                    <a:lnB w="6350">
                      <a:solidFill>
                        <a:srgbClr val="DCDDDE"/>
                      </a:solidFill>
                      <a:prstDash val="solid"/>
                    </a:lnB>
                    <a:solidFill>
                      <a:srgbClr val="00AEEF"/>
                    </a:solidFill>
                  </a:tcPr>
                </a:tc>
                <a:tc>
                  <a:txBody>
                    <a:bodyPr/>
                    <a:lstStyle/>
                    <a:p>
                      <a:pPr marL="285750" algn="l" rtl="0">
                        <a:lnSpc>
                          <a:spcPct val="100000"/>
                        </a:lnSpc>
                        <a:spcBef>
                          <a:spcPts val="790"/>
                        </a:spcBef>
                      </a:pPr>
                      <a:endParaRPr sz="1200" dirty="0">
                        <a:latin typeface="Mont-Heavy"/>
                        <a:cs typeface="Mont-Heavy"/>
                      </a:endParaRPr>
                    </a:p>
                  </a:txBody>
                  <a:tcPr marL="0" marR="0" marT="100330" marB="0">
                    <a:lnL w="6350">
                      <a:solidFill>
                        <a:srgbClr val="DCDDDE"/>
                      </a:solidFill>
                      <a:prstDash val="solid"/>
                    </a:lnL>
                    <a:lnR w="6350">
                      <a:solidFill>
                        <a:srgbClr val="DCDDDE"/>
                      </a:solidFill>
                      <a:prstDash val="solid"/>
                    </a:lnR>
                    <a:lnB w="6350">
                      <a:solidFill>
                        <a:srgbClr val="DCDDDE"/>
                      </a:solidFill>
                      <a:prstDash val="solid"/>
                    </a:lnB>
                    <a:solidFill>
                      <a:srgbClr val="00AEEF"/>
                    </a:solidFill>
                  </a:tcPr>
                </a:tc>
                <a:tc>
                  <a:txBody>
                    <a:bodyPr/>
                    <a:lstStyle/>
                    <a:p>
                      <a:pPr marL="384810" marR="378460" indent="200660" algn="l">
                        <a:lnSpc>
                          <a:spcPct val="100000"/>
                        </a:lnSpc>
                        <a:spcBef>
                          <a:spcPts val="70"/>
                        </a:spcBef>
                      </a:pPr>
                      <a:r>
                        <a:rPr lang="nl-BE" sz="1200" dirty="0">
                          <a:latin typeface="Mont-Heavy"/>
                          <a:cs typeface="Mont-Heavy"/>
                        </a:rPr>
                        <a:t/>
                      </a:r>
                      <a:br>
                        <a:rPr lang="nl-BE" sz="1200" dirty="0">
                          <a:latin typeface="Mont-Heavy"/>
                          <a:cs typeface="Mont-Heavy"/>
                        </a:rPr>
                      </a:br>
                      <a:endParaRPr lang="nl-BE" sz="1200" dirty="0">
                        <a:latin typeface="Mont-Heavy"/>
                        <a:cs typeface="Mont-Heavy"/>
                      </a:endParaRPr>
                    </a:p>
                    <a:p>
                      <a:pPr marL="384810" marR="378460" indent="200660" algn="l" rtl="0">
                        <a:lnSpc>
                          <a:spcPct val="100000"/>
                        </a:lnSpc>
                        <a:spcBef>
                          <a:spcPts val="70"/>
                        </a:spcBef>
                      </a:pPr>
                      <a:endParaRPr sz="1200" dirty="0">
                        <a:latin typeface="Mont-Heavy"/>
                        <a:cs typeface="Mont-Heavy"/>
                      </a:endParaRPr>
                    </a:p>
                  </a:txBody>
                  <a:tcPr marL="0" marR="0" marT="8890" marB="0">
                    <a:lnL w="6350">
                      <a:solidFill>
                        <a:srgbClr val="DCDDDE"/>
                      </a:solidFill>
                      <a:prstDash val="solid"/>
                    </a:lnL>
                    <a:lnB w="6350">
                      <a:solidFill>
                        <a:srgbClr val="DCDDDE"/>
                      </a:solidFill>
                      <a:prstDash val="solid"/>
                    </a:lnB>
                    <a:solidFill>
                      <a:srgbClr val="00AEEF"/>
                    </a:solidFill>
                  </a:tcPr>
                </a:tc>
                <a:extLst>
                  <a:ext uri="{0D108BD9-81ED-4DB2-BD59-A6C34878D82A}">
                    <a16:rowId xmlns:a16="http://schemas.microsoft.com/office/drawing/2014/main" xmlns="" val="10000"/>
                  </a:ext>
                </a:extLst>
              </a:tr>
              <a:tr h="575945">
                <a:tc>
                  <a:txBody>
                    <a:bodyPr/>
                    <a:lstStyle/>
                    <a:p>
                      <a:pPr algn="l" rtl="0">
                        <a:lnSpc>
                          <a:spcPct val="100000"/>
                        </a:lnSpc>
                        <a:spcBef>
                          <a:spcPts val="10"/>
                        </a:spcBef>
                      </a:pPr>
                      <a:endParaRPr sz="1350" dirty="0">
                        <a:latin typeface="Times New Roman"/>
                        <a:cs typeface="Times New Roman"/>
                      </a:endParaRPr>
                    </a:p>
                    <a:p>
                      <a:pPr marR="40640" algn="r">
                        <a:lnSpc>
                          <a:spcPct val="100000"/>
                        </a:lnSpc>
                        <a:spcBef>
                          <a:spcPts val="5"/>
                        </a:spcBef>
                      </a:pPr>
                      <a:r>
                        <a:rPr lang="nl-BE" sz="1100" dirty="0">
                          <a:solidFill>
                            <a:srgbClr val="231F20"/>
                          </a:solidFill>
                          <a:latin typeface="Mont-Book"/>
                          <a:cs typeface="Mont-Book"/>
                        </a:rPr>
                        <a:t>Gedrukte visual in Sudinfo en </a:t>
                      </a:r>
                      <a:br>
                        <a:rPr lang="nl-BE" sz="1100" dirty="0">
                          <a:solidFill>
                            <a:srgbClr val="231F20"/>
                          </a:solidFill>
                          <a:latin typeface="Mont-Book"/>
                          <a:cs typeface="Mont-Book"/>
                        </a:rPr>
                      </a:br>
                      <a:r>
                        <a:rPr lang="nl-BE" sz="1100" dirty="0">
                          <a:solidFill>
                            <a:srgbClr val="231F20"/>
                          </a:solidFill>
                          <a:latin typeface="Mont-Book"/>
                          <a:cs typeface="Mont-Book"/>
                        </a:rPr>
                        <a:t>Le Soir</a:t>
                      </a:r>
                    </a:p>
                  </a:txBody>
                  <a:tcPr marL="0" marR="0" marT="1270" marB="0">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372745">
                        <a:lnSpc>
                          <a:spcPct val="100000"/>
                        </a:lnSpc>
                        <a:spcBef>
                          <a:spcPts val="825"/>
                        </a:spcBef>
                      </a:pPr>
                      <a:r>
                        <a:rPr lang="nl-BE" sz="1100">
                          <a:solidFill>
                            <a:srgbClr val="231F20"/>
                          </a:solidFill>
                          <a:latin typeface="Mont-Book"/>
                          <a:cs typeface="Mont-Book"/>
                        </a:rPr>
                        <a:t>288 B x 200 H mm</a:t>
                      </a:r>
                    </a:p>
                    <a:p>
                      <a:pPr marL="459105">
                        <a:lnSpc>
                          <a:spcPct val="100000"/>
                        </a:lnSpc>
                        <a:spcBef>
                          <a:spcPts val="160"/>
                        </a:spcBef>
                      </a:pPr>
                      <a:r>
                        <a:rPr lang="nl-BE" sz="1100">
                          <a:solidFill>
                            <a:srgbClr val="231F20"/>
                          </a:solidFill>
                          <a:latin typeface="Mont-Book"/>
                          <a:cs typeface="Mont-Book"/>
                        </a:rPr>
                        <a:t>in pdf-formaat</a:t>
                      </a:r>
                    </a:p>
                  </a:txBody>
                  <a:tcPr marL="0" marR="0" marT="104775"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pPr>
                      <a:endParaRPr sz="1100">
                        <a:latin typeface="Times New Roman"/>
                        <a:cs typeface="Times New Roman"/>
                      </a:endParaRPr>
                    </a:p>
                  </a:txBody>
                  <a:tcPr marL="0" marR="0" marT="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372745">
                        <a:lnSpc>
                          <a:spcPct val="100000"/>
                        </a:lnSpc>
                        <a:spcBef>
                          <a:spcPts val="825"/>
                        </a:spcBef>
                      </a:pPr>
                      <a:r>
                        <a:rPr lang="nl-BE" sz="1100">
                          <a:solidFill>
                            <a:srgbClr val="231F20"/>
                          </a:solidFill>
                          <a:latin typeface="Mont-Book"/>
                          <a:cs typeface="Mont-Book"/>
                        </a:rPr>
                        <a:t>288 B x 200 H mm</a:t>
                      </a:r>
                    </a:p>
                    <a:p>
                      <a:pPr marL="459105">
                        <a:lnSpc>
                          <a:spcPct val="100000"/>
                        </a:lnSpc>
                        <a:spcBef>
                          <a:spcPts val="160"/>
                        </a:spcBef>
                      </a:pPr>
                      <a:r>
                        <a:rPr lang="nl-BE" sz="1100">
                          <a:solidFill>
                            <a:srgbClr val="231F20"/>
                          </a:solidFill>
                          <a:latin typeface="Mont-Book"/>
                          <a:cs typeface="Mont-Book"/>
                        </a:rPr>
                        <a:t>in pdf-formaat</a:t>
                      </a:r>
                    </a:p>
                  </a:txBody>
                  <a:tcPr marL="0" marR="0" marT="104775" marB="0">
                    <a:lnL w="6350">
                      <a:solidFill>
                        <a:srgbClr val="DCDDDE"/>
                      </a:solidFill>
                      <a:prstDash val="solid"/>
                    </a:lnL>
                    <a:lnT w="6350">
                      <a:solidFill>
                        <a:srgbClr val="DCDDDE"/>
                      </a:solidFill>
                      <a:prstDash val="solid"/>
                    </a:lnT>
                    <a:lnB w="6350">
                      <a:solidFill>
                        <a:srgbClr val="DCDDDE"/>
                      </a:solidFill>
                      <a:prstDash val="solid"/>
                    </a:lnB>
                  </a:tcPr>
                </a:tc>
                <a:extLst>
                  <a:ext uri="{0D108BD9-81ED-4DB2-BD59-A6C34878D82A}">
                    <a16:rowId xmlns:a16="http://schemas.microsoft.com/office/drawing/2014/main" xmlns="" val="10001"/>
                  </a:ext>
                </a:extLst>
              </a:tr>
              <a:tr h="575945">
                <a:tc>
                  <a:txBody>
                    <a:bodyPr/>
                    <a:lstStyle/>
                    <a:p>
                      <a:pPr algn="l" rtl="0">
                        <a:lnSpc>
                          <a:spcPct val="100000"/>
                        </a:lnSpc>
                        <a:spcBef>
                          <a:spcPts val="10"/>
                        </a:spcBef>
                      </a:pPr>
                      <a:endParaRPr sz="1350" dirty="0">
                        <a:latin typeface="Times New Roman"/>
                        <a:cs typeface="Times New Roman"/>
                      </a:endParaRPr>
                    </a:p>
                    <a:p>
                      <a:pPr marR="44450" algn="r">
                        <a:lnSpc>
                          <a:spcPct val="100000"/>
                        </a:lnSpc>
                        <a:spcBef>
                          <a:spcPts val="5"/>
                        </a:spcBef>
                      </a:pPr>
                      <a:r>
                        <a:rPr lang="nl-BE" sz="1100" dirty="0">
                          <a:solidFill>
                            <a:srgbClr val="231F20"/>
                          </a:solidFill>
                          <a:latin typeface="Mont-Book"/>
                          <a:cs typeface="Mont-Book"/>
                        </a:rPr>
                        <a:t>Optioneel: gedrukte publicatie </a:t>
                      </a:r>
                      <a:br>
                        <a:rPr lang="nl-BE" sz="1100" dirty="0">
                          <a:solidFill>
                            <a:srgbClr val="231F20"/>
                          </a:solidFill>
                          <a:latin typeface="Mont-Book"/>
                          <a:cs typeface="Mont-Book"/>
                        </a:rPr>
                      </a:br>
                      <a:r>
                        <a:rPr lang="nl-BE" sz="1100" dirty="0">
                          <a:solidFill>
                            <a:srgbClr val="231F20"/>
                          </a:solidFill>
                          <a:latin typeface="Mont-Book"/>
                          <a:cs typeface="Mont-Book"/>
                        </a:rPr>
                        <a:t>in 7Dimanche</a:t>
                      </a:r>
                    </a:p>
                  </a:txBody>
                  <a:tcPr marL="0" marR="0" marT="1270" marB="0">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410845">
                        <a:lnSpc>
                          <a:spcPct val="100000"/>
                        </a:lnSpc>
                        <a:spcBef>
                          <a:spcPts val="825"/>
                        </a:spcBef>
                      </a:pPr>
                      <a:r>
                        <a:rPr lang="nl-BE" sz="1100">
                          <a:solidFill>
                            <a:srgbClr val="231F20"/>
                          </a:solidFill>
                          <a:latin typeface="Mont-Book"/>
                          <a:cs typeface="Mont-Book"/>
                        </a:rPr>
                        <a:t>214 B x 140 H mm</a:t>
                      </a:r>
                    </a:p>
                    <a:p>
                      <a:pPr marL="459105">
                        <a:lnSpc>
                          <a:spcPct val="100000"/>
                        </a:lnSpc>
                        <a:spcBef>
                          <a:spcPts val="160"/>
                        </a:spcBef>
                      </a:pPr>
                      <a:r>
                        <a:rPr lang="nl-BE" sz="1100">
                          <a:solidFill>
                            <a:srgbClr val="231F20"/>
                          </a:solidFill>
                          <a:latin typeface="Mont-Book"/>
                          <a:cs typeface="Mont-Book"/>
                        </a:rPr>
                        <a:t>in pdf-formaat</a:t>
                      </a:r>
                    </a:p>
                  </a:txBody>
                  <a:tcPr marL="0" marR="0" marT="104775"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pPr>
                      <a:endParaRPr sz="1100">
                        <a:latin typeface="Times New Roman"/>
                        <a:cs typeface="Times New Roman"/>
                      </a:endParaRPr>
                    </a:p>
                  </a:txBody>
                  <a:tcPr marL="0" marR="0" marT="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410845">
                        <a:lnSpc>
                          <a:spcPct val="100000"/>
                        </a:lnSpc>
                        <a:spcBef>
                          <a:spcPts val="825"/>
                        </a:spcBef>
                      </a:pPr>
                      <a:r>
                        <a:rPr lang="nl-BE" sz="1100">
                          <a:solidFill>
                            <a:srgbClr val="231F20"/>
                          </a:solidFill>
                          <a:latin typeface="Mont-Book"/>
                          <a:cs typeface="Mont-Book"/>
                        </a:rPr>
                        <a:t>214 B x 140 H mm</a:t>
                      </a:r>
                    </a:p>
                    <a:p>
                      <a:pPr marL="459105">
                        <a:lnSpc>
                          <a:spcPct val="100000"/>
                        </a:lnSpc>
                        <a:spcBef>
                          <a:spcPts val="160"/>
                        </a:spcBef>
                      </a:pPr>
                      <a:r>
                        <a:rPr lang="nl-BE" sz="1100">
                          <a:solidFill>
                            <a:srgbClr val="231F20"/>
                          </a:solidFill>
                          <a:latin typeface="Mont-Book"/>
                          <a:cs typeface="Mont-Book"/>
                        </a:rPr>
                        <a:t>in pdf-formaat</a:t>
                      </a:r>
                    </a:p>
                  </a:txBody>
                  <a:tcPr marL="0" marR="0" marT="104775" marB="0">
                    <a:lnL w="6350">
                      <a:solidFill>
                        <a:srgbClr val="DCDDDE"/>
                      </a:solidFill>
                      <a:prstDash val="solid"/>
                    </a:lnL>
                    <a:lnT w="6350">
                      <a:solidFill>
                        <a:srgbClr val="DCDDDE"/>
                      </a:solidFill>
                      <a:prstDash val="solid"/>
                    </a:lnT>
                    <a:lnB w="6350">
                      <a:solidFill>
                        <a:srgbClr val="DCDDDE"/>
                      </a:solidFill>
                      <a:prstDash val="solid"/>
                    </a:lnB>
                  </a:tcPr>
                </a:tc>
                <a:extLst>
                  <a:ext uri="{0D108BD9-81ED-4DB2-BD59-A6C34878D82A}">
                    <a16:rowId xmlns:a16="http://schemas.microsoft.com/office/drawing/2014/main" xmlns="" val="10002"/>
                  </a:ext>
                </a:extLst>
              </a:tr>
              <a:tr h="1655445">
                <a:tc>
                  <a:txBody>
                    <a:bodyPr/>
                    <a:lstStyle/>
                    <a:p>
                      <a:pPr algn="l" rtl="0">
                        <a:lnSpc>
                          <a:spcPct val="100000"/>
                        </a:lnSpc>
                        <a:spcBef>
                          <a:spcPts val="5"/>
                        </a:spcBef>
                      </a:pPr>
                      <a:endParaRPr sz="1800" dirty="0">
                        <a:latin typeface="Times New Roman"/>
                        <a:cs typeface="Times New Roman"/>
                      </a:endParaRPr>
                    </a:p>
                    <a:p>
                      <a:pPr marL="301625" marR="40640" indent="709295" algn="r">
                        <a:lnSpc>
                          <a:spcPts val="1200"/>
                        </a:lnSpc>
                      </a:pPr>
                      <a:r>
                        <a:rPr lang="nl-BE" sz="1100" dirty="0">
                          <a:solidFill>
                            <a:srgbClr val="231F20"/>
                          </a:solidFill>
                          <a:latin typeface="Mont-Book"/>
                          <a:cs typeface="Mont-Book"/>
                        </a:rPr>
                        <a:t>Interview door Référénces in het gedrukte dossier en gehost op References.be</a:t>
                      </a:r>
                    </a:p>
                    <a:p>
                      <a:pPr algn="l" rtl="0">
                        <a:lnSpc>
                          <a:spcPct val="100000"/>
                        </a:lnSpc>
                        <a:spcBef>
                          <a:spcPts val="40"/>
                        </a:spcBef>
                      </a:pPr>
                      <a:endParaRPr sz="1500" dirty="0">
                        <a:latin typeface="Times New Roman"/>
                        <a:cs typeface="Times New Roman"/>
                      </a:endParaRPr>
                    </a:p>
                    <a:p>
                      <a:pPr marL="791845" marR="42545" indent="-414020" algn="r">
                        <a:lnSpc>
                          <a:spcPts val="1200"/>
                        </a:lnSpc>
                      </a:pPr>
                      <a:r>
                        <a:rPr lang="nl-BE" sz="1100" dirty="0">
                          <a:solidFill>
                            <a:srgbClr val="231F20"/>
                          </a:solidFill>
                          <a:latin typeface="Mont-Book"/>
                          <a:cs typeface="Mont-Book"/>
                        </a:rPr>
                        <a:t>+ Verspreiding via Lesoir.be en Sudinfo.be, de nieuwsbrief van Références en </a:t>
                      </a:r>
                      <a:br>
                        <a:rPr lang="nl-BE" sz="1100" dirty="0">
                          <a:solidFill>
                            <a:srgbClr val="231F20"/>
                          </a:solidFill>
                          <a:latin typeface="Mont-Book"/>
                          <a:cs typeface="Mont-Book"/>
                        </a:rPr>
                      </a:br>
                      <a:r>
                        <a:rPr lang="nl-BE" sz="1100" dirty="0">
                          <a:solidFill>
                            <a:srgbClr val="231F20"/>
                          </a:solidFill>
                          <a:latin typeface="Mont-Book"/>
                          <a:cs typeface="Mont-Book"/>
                        </a:rPr>
                        <a:t>sociale media</a:t>
                      </a:r>
                    </a:p>
                  </a:txBody>
                  <a:tcPr marL="0" marR="0" marT="635" marB="0">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pPr>
                      <a:endParaRPr sz="1100">
                        <a:latin typeface="Times New Roman"/>
                        <a:cs typeface="Times New Roman"/>
                      </a:endParaRPr>
                    </a:p>
                  </a:txBody>
                  <a:tcPr marL="0" marR="0" marT="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126364" indent="-55244">
                        <a:lnSpc>
                          <a:spcPts val="1260"/>
                        </a:lnSpc>
                        <a:spcBef>
                          <a:spcPts val="415"/>
                        </a:spcBef>
                        <a:buSzPct val="90909"/>
                        <a:buChar char="•"/>
                        <a:tabLst>
                          <a:tab pos="127000" algn="l"/>
                        </a:tabLst>
                      </a:pPr>
                      <a:r>
                        <a:rPr lang="nl-BE" sz="1100" dirty="0" smtClean="0">
                          <a:solidFill>
                            <a:srgbClr val="231F20"/>
                          </a:solidFill>
                          <a:latin typeface="Mont-Book"/>
                          <a:cs typeface="Mont-Book"/>
                        </a:rPr>
                        <a:t> Thema </a:t>
                      </a:r>
                      <a:endParaRPr lang="nl-BE" sz="1100" dirty="0">
                        <a:solidFill>
                          <a:srgbClr val="231F20"/>
                        </a:solidFill>
                        <a:latin typeface="Mont-Book"/>
                        <a:cs typeface="Mont-Book"/>
                      </a:endParaRPr>
                    </a:p>
                    <a:p>
                      <a:pPr marL="150495" marR="292735" indent="-78740">
                        <a:lnSpc>
                          <a:spcPts val="1200"/>
                        </a:lnSpc>
                        <a:spcBef>
                          <a:spcPts val="80"/>
                        </a:spcBef>
                        <a:buSzPct val="90909"/>
                        <a:buChar char="•"/>
                        <a:tabLst>
                          <a:tab pos="151130" algn="l"/>
                        </a:tabLst>
                      </a:pPr>
                      <a:r>
                        <a:rPr lang="nl-BE" sz="1100" dirty="0">
                          <a:solidFill>
                            <a:srgbClr val="231F20"/>
                          </a:solidFill>
                          <a:latin typeface="Mont-Book"/>
                          <a:cs typeface="Mont-Book"/>
                        </a:rPr>
                        <a:t>Geïnterviewde contactpersoon</a:t>
                      </a:r>
                    </a:p>
                    <a:p>
                      <a:pPr marL="150495" indent="-79375">
                        <a:lnSpc>
                          <a:spcPts val="1120"/>
                        </a:lnSpc>
                        <a:buSzPct val="90909"/>
                        <a:buChar char="•"/>
                        <a:tabLst>
                          <a:tab pos="151130" algn="l"/>
                        </a:tabLst>
                      </a:pPr>
                      <a:r>
                        <a:rPr lang="nl-BE" sz="1100" dirty="0">
                          <a:solidFill>
                            <a:srgbClr val="231F20"/>
                          </a:solidFill>
                          <a:latin typeface="Mont-Book"/>
                          <a:cs typeface="Mont-Book"/>
                        </a:rPr>
                        <a:t>Beeld(en) (min. 1 MB):</a:t>
                      </a:r>
                      <a:r>
                        <a:rPr lang="nl-BE" sz="1100" baseline="0" dirty="0">
                          <a:solidFill>
                            <a:schemeClr val="tx1"/>
                          </a:solidFill>
                          <a:latin typeface="Mont-Book"/>
                          <a:cs typeface="Mont-Book"/>
                        </a:rPr>
                        <a:t> </a:t>
                      </a:r>
                      <a:r>
                        <a:rPr lang="nl-BE" sz="1100" dirty="0">
                          <a:solidFill>
                            <a:srgbClr val="231F20"/>
                          </a:solidFill>
                          <a:latin typeface="Mont-Book"/>
                          <a:cs typeface="Mont-Book"/>
                        </a:rPr>
                        <a:t>geïnterviewde persoon</a:t>
                      </a:r>
                    </a:p>
                    <a:p>
                      <a:pPr marL="150495" marR="226060" indent="-78740">
                        <a:lnSpc>
                          <a:spcPts val="1200"/>
                        </a:lnSpc>
                        <a:spcBef>
                          <a:spcPts val="80"/>
                        </a:spcBef>
                        <a:buSzPct val="90909"/>
                        <a:buChar char="•"/>
                        <a:tabLst>
                          <a:tab pos="151130" algn="l"/>
                        </a:tabLst>
                      </a:pPr>
                      <a:r>
                        <a:rPr lang="nl-BE" sz="1100" dirty="0">
                          <a:solidFill>
                            <a:srgbClr val="231F20"/>
                          </a:solidFill>
                          <a:latin typeface="Mont-Book"/>
                          <a:cs typeface="Mont-Book"/>
                        </a:rPr>
                        <a:t>Illustratiefoto bij het artikel</a:t>
                      </a:r>
                    </a:p>
                    <a:p>
                      <a:pPr marL="146685" marR="229870" indent="-74930">
                        <a:lnSpc>
                          <a:spcPts val="1200"/>
                        </a:lnSpc>
                        <a:buSzPct val="90909"/>
                        <a:buChar char="•"/>
                        <a:tabLst>
                          <a:tab pos="147320" algn="l"/>
                        </a:tabLst>
                      </a:pPr>
                      <a:r>
                        <a:rPr lang="nl-BE" sz="1100" dirty="0">
                          <a:solidFill>
                            <a:srgbClr val="231F20"/>
                          </a:solidFill>
                          <a:latin typeface="Mont-Book"/>
                          <a:cs typeface="Mont-Book"/>
                        </a:rPr>
                        <a:t>Eventuele video bij het artikel:  YouTube- of </a:t>
                      </a:r>
                      <a:r>
                        <a:rPr lang="nl-BE" sz="1100" dirty="0" err="1">
                          <a:solidFill>
                            <a:srgbClr val="231F20"/>
                          </a:solidFill>
                          <a:latin typeface="Mont-Book"/>
                          <a:cs typeface="Mont-Book"/>
                        </a:rPr>
                        <a:t>Vimeo</a:t>
                      </a:r>
                      <a:r>
                        <a:rPr lang="nl-BE" sz="1100" dirty="0">
                          <a:solidFill>
                            <a:srgbClr val="231F20"/>
                          </a:solidFill>
                          <a:latin typeface="Mont-Book"/>
                          <a:cs typeface="Mont-Book"/>
                        </a:rPr>
                        <a:t>-link</a:t>
                      </a:r>
                    </a:p>
                  </a:txBody>
                  <a:tcPr marL="0" marR="0" marT="52705"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105410" indent="-55880">
                        <a:lnSpc>
                          <a:spcPts val="1260"/>
                        </a:lnSpc>
                        <a:spcBef>
                          <a:spcPts val="415"/>
                        </a:spcBef>
                        <a:buSzPct val="90909"/>
                        <a:buChar char="•"/>
                        <a:tabLst>
                          <a:tab pos="106045" algn="l"/>
                        </a:tabLst>
                      </a:pPr>
                      <a:r>
                        <a:rPr lang="nl-BE" sz="1100" baseline="0" dirty="0" smtClean="0">
                          <a:solidFill>
                            <a:srgbClr val="231F20"/>
                          </a:solidFill>
                          <a:latin typeface="Mont-Book"/>
                          <a:cs typeface="Mont-Book"/>
                        </a:rPr>
                        <a:t> T</a:t>
                      </a:r>
                      <a:r>
                        <a:rPr lang="nl-BE" sz="1100" dirty="0" smtClean="0">
                          <a:solidFill>
                            <a:srgbClr val="231F20"/>
                          </a:solidFill>
                          <a:latin typeface="Mont-Book"/>
                          <a:cs typeface="Mont-Book"/>
                        </a:rPr>
                        <a:t>hema</a:t>
                      </a:r>
                      <a:endParaRPr lang="nl-BE" sz="1100" dirty="0">
                        <a:solidFill>
                          <a:srgbClr val="231F20"/>
                        </a:solidFill>
                        <a:latin typeface="Mont-Book"/>
                        <a:cs typeface="Mont-Book"/>
                      </a:endParaRPr>
                    </a:p>
                    <a:p>
                      <a:pPr marL="128905" marR="313690" indent="-78740">
                        <a:lnSpc>
                          <a:spcPts val="1200"/>
                        </a:lnSpc>
                        <a:spcBef>
                          <a:spcPts val="80"/>
                        </a:spcBef>
                        <a:buSzPct val="90909"/>
                        <a:buChar char="•"/>
                        <a:tabLst>
                          <a:tab pos="129539" algn="l"/>
                        </a:tabLst>
                      </a:pPr>
                      <a:r>
                        <a:rPr lang="nl-BE" sz="1100" dirty="0">
                          <a:solidFill>
                            <a:srgbClr val="231F20"/>
                          </a:solidFill>
                          <a:latin typeface="Mont-Book"/>
                          <a:cs typeface="Mont-Book"/>
                        </a:rPr>
                        <a:t>Geïnterviewde contactpersoon</a:t>
                      </a:r>
                    </a:p>
                    <a:p>
                      <a:pPr marL="128905" indent="-79375">
                        <a:lnSpc>
                          <a:spcPts val="1120"/>
                        </a:lnSpc>
                        <a:buSzPct val="90909"/>
                        <a:buChar char="•"/>
                        <a:tabLst>
                          <a:tab pos="129539" algn="l"/>
                        </a:tabLst>
                      </a:pPr>
                      <a:r>
                        <a:rPr lang="nl-BE" sz="1100" dirty="0">
                          <a:solidFill>
                            <a:srgbClr val="231F20"/>
                          </a:solidFill>
                          <a:latin typeface="Mont-Book"/>
                          <a:cs typeface="Mont-Book"/>
                        </a:rPr>
                        <a:t>Beeld(en) (min. 1 MB):</a:t>
                      </a:r>
                    </a:p>
                    <a:p>
                      <a:pPr marL="128905" indent="-79375">
                        <a:lnSpc>
                          <a:spcPts val="1200"/>
                        </a:lnSpc>
                        <a:buSzPct val="90909"/>
                        <a:buChar char="•"/>
                        <a:tabLst>
                          <a:tab pos="129539" algn="l"/>
                        </a:tabLst>
                      </a:pPr>
                      <a:r>
                        <a:rPr lang="nl-BE" sz="1100" dirty="0">
                          <a:solidFill>
                            <a:srgbClr val="231F20"/>
                          </a:solidFill>
                          <a:latin typeface="Mont-Book"/>
                          <a:cs typeface="Mont-Book"/>
                        </a:rPr>
                        <a:t>geïnterviewde persoon</a:t>
                      </a:r>
                    </a:p>
                    <a:p>
                      <a:pPr marL="128905" marR="247650" indent="-78740">
                        <a:lnSpc>
                          <a:spcPts val="1200"/>
                        </a:lnSpc>
                        <a:spcBef>
                          <a:spcPts val="80"/>
                        </a:spcBef>
                        <a:buSzPct val="90909"/>
                        <a:buChar char="•"/>
                        <a:tabLst>
                          <a:tab pos="129539" algn="l"/>
                        </a:tabLst>
                      </a:pPr>
                      <a:r>
                        <a:rPr lang="nl-BE" sz="1100" dirty="0">
                          <a:solidFill>
                            <a:srgbClr val="231F20"/>
                          </a:solidFill>
                          <a:latin typeface="Mont-Book"/>
                          <a:cs typeface="Mont-Book"/>
                        </a:rPr>
                        <a:t>Illustratiefoto bij het artikel</a:t>
                      </a:r>
                    </a:p>
                    <a:p>
                      <a:pPr marL="125095" marR="250825" indent="-74930">
                        <a:lnSpc>
                          <a:spcPts val="1200"/>
                        </a:lnSpc>
                        <a:buSzPct val="90909"/>
                        <a:buChar char="•"/>
                        <a:tabLst>
                          <a:tab pos="125730" algn="l"/>
                        </a:tabLst>
                      </a:pPr>
                      <a:r>
                        <a:rPr lang="nl-BE" sz="1100" dirty="0">
                          <a:solidFill>
                            <a:srgbClr val="231F20"/>
                          </a:solidFill>
                          <a:latin typeface="Mont-Book"/>
                          <a:cs typeface="Mont-Book"/>
                        </a:rPr>
                        <a:t>Eventuele video bij het artikel:  YouTube- of </a:t>
                      </a:r>
                      <a:r>
                        <a:rPr lang="nl-BE" sz="1100" dirty="0" err="1">
                          <a:solidFill>
                            <a:srgbClr val="231F20"/>
                          </a:solidFill>
                          <a:latin typeface="Mont-Book"/>
                          <a:cs typeface="Mont-Book"/>
                        </a:rPr>
                        <a:t>Vimeo</a:t>
                      </a:r>
                      <a:r>
                        <a:rPr lang="nl-BE" sz="1100" dirty="0">
                          <a:solidFill>
                            <a:srgbClr val="231F20"/>
                          </a:solidFill>
                          <a:latin typeface="Mont-Book"/>
                          <a:cs typeface="Mont-Book"/>
                        </a:rPr>
                        <a:t>-link</a:t>
                      </a:r>
                    </a:p>
                  </a:txBody>
                  <a:tcPr marL="0" marR="0" marT="52705" marB="0">
                    <a:lnL w="6350">
                      <a:solidFill>
                        <a:srgbClr val="DCDDDE"/>
                      </a:solidFill>
                      <a:prstDash val="solid"/>
                    </a:lnL>
                    <a:lnT w="6350">
                      <a:solidFill>
                        <a:srgbClr val="DCDDDE"/>
                      </a:solidFill>
                      <a:prstDash val="solid"/>
                    </a:lnT>
                    <a:lnB w="6350">
                      <a:solidFill>
                        <a:srgbClr val="DCDDDE"/>
                      </a:solidFill>
                      <a:prstDash val="solid"/>
                    </a:lnB>
                  </a:tcPr>
                </a:tc>
                <a:extLst>
                  <a:ext uri="{0D108BD9-81ED-4DB2-BD59-A6C34878D82A}">
                    <a16:rowId xmlns:a16="http://schemas.microsoft.com/office/drawing/2014/main" xmlns="" val="10003"/>
                  </a:ext>
                </a:extLst>
              </a:tr>
              <a:tr h="1079500">
                <a:tc>
                  <a:txBody>
                    <a:bodyPr/>
                    <a:lstStyle/>
                    <a:p>
                      <a:pPr algn="l" rtl="0">
                        <a:lnSpc>
                          <a:spcPct val="100000"/>
                        </a:lnSpc>
                      </a:pPr>
                      <a:endParaRPr sz="1400" dirty="0">
                        <a:latin typeface="Times New Roman"/>
                        <a:cs typeface="Times New Roman"/>
                      </a:endParaRPr>
                    </a:p>
                    <a:p>
                      <a:pPr marL="1025525" marR="42545" indent="9525" algn="r">
                        <a:lnSpc>
                          <a:spcPts val="1200"/>
                        </a:lnSpc>
                        <a:spcBef>
                          <a:spcPts val="890"/>
                        </a:spcBef>
                        <a:tabLst/>
                      </a:pPr>
                      <a:r>
                        <a:rPr lang="nl-BE" sz="1100" dirty="0">
                          <a:solidFill>
                            <a:srgbClr val="231F20"/>
                          </a:solidFill>
                          <a:latin typeface="Mont-Book"/>
                          <a:cs typeface="Mont-Book"/>
                        </a:rPr>
                        <a:t>Webbanners (Lesoir.be, Sudinfo.be, </a:t>
                      </a:r>
                    </a:p>
                    <a:p>
                      <a:pPr marL="1035050" indent="0" algn="r">
                        <a:lnSpc>
                          <a:spcPts val="1180"/>
                        </a:lnSpc>
                        <a:tabLst/>
                      </a:pPr>
                      <a:r>
                        <a:rPr lang="nl-BE" sz="1100" dirty="0">
                          <a:solidFill>
                            <a:srgbClr val="231F20"/>
                          </a:solidFill>
                          <a:latin typeface="Mont-Book"/>
                          <a:cs typeface="Mont-Book"/>
                        </a:rPr>
                        <a:t>References.be)</a:t>
                      </a:r>
                    </a:p>
                  </a:txBody>
                  <a:tcPr marL="0" marR="0" marT="0" marB="0">
                    <a:lnR w="6350">
                      <a:solidFill>
                        <a:srgbClr val="DCDDDE"/>
                      </a:solidFill>
                      <a:prstDash val="solid"/>
                    </a:lnR>
                    <a:lnT w="6350">
                      <a:solidFill>
                        <a:srgbClr val="DCDDDE"/>
                      </a:solidFill>
                      <a:prstDash val="solid"/>
                    </a:lnT>
                  </a:tcPr>
                </a:tc>
                <a:tc>
                  <a:txBody>
                    <a:bodyPr/>
                    <a:lstStyle/>
                    <a:p>
                      <a:pPr algn="l" rtl="0">
                        <a:lnSpc>
                          <a:spcPct val="100000"/>
                        </a:lnSpc>
                        <a:spcBef>
                          <a:spcPts val="35"/>
                        </a:spcBef>
                      </a:pPr>
                      <a:endParaRPr sz="1100">
                        <a:latin typeface="Times New Roman"/>
                        <a:cs typeface="Times New Roman"/>
                      </a:endParaRPr>
                    </a:p>
                    <a:p>
                      <a:pPr marL="170180" marR="162560" algn="ctr">
                        <a:lnSpc>
                          <a:spcPts val="1200"/>
                        </a:lnSpc>
                      </a:pPr>
                      <a:r>
                        <a:rPr lang="nl-BE" sz="1100">
                          <a:solidFill>
                            <a:srgbClr val="231F20"/>
                          </a:solidFill>
                          <a:latin typeface="Mont-Book"/>
                          <a:cs typeface="Mont-Book"/>
                        </a:rPr>
                        <a:t>HTML5- of JPG-formaat:  840 B x 150 H px +</a:t>
                      </a:r>
                    </a:p>
                    <a:p>
                      <a:pPr algn="ctr">
                        <a:lnSpc>
                          <a:spcPts val="1120"/>
                        </a:lnSpc>
                      </a:pPr>
                      <a:r>
                        <a:rPr lang="nl-BE" sz="1100">
                          <a:solidFill>
                            <a:srgbClr val="231F20"/>
                          </a:solidFill>
                          <a:latin typeface="Mont-Book"/>
                          <a:cs typeface="Mont-Book"/>
                        </a:rPr>
                        <a:t>300 B x 250 H px +</a:t>
                      </a:r>
                    </a:p>
                    <a:p>
                      <a:pPr algn="ctr">
                        <a:lnSpc>
                          <a:spcPts val="1200"/>
                        </a:lnSpc>
                      </a:pPr>
                      <a:r>
                        <a:rPr lang="nl-BE" sz="1100">
                          <a:solidFill>
                            <a:srgbClr val="231F20"/>
                          </a:solidFill>
                          <a:latin typeface="Mont-Book"/>
                          <a:cs typeface="Mont-Book"/>
                        </a:rPr>
                        <a:t>320 B x 100 H px</a:t>
                      </a:r>
                    </a:p>
                    <a:p>
                      <a:pPr algn="ctr">
                        <a:lnSpc>
                          <a:spcPts val="1260"/>
                        </a:lnSpc>
                      </a:pPr>
                      <a:r>
                        <a:rPr lang="nl-BE" sz="1100">
                          <a:solidFill>
                            <a:srgbClr val="231F20"/>
                          </a:solidFill>
                          <a:latin typeface="Mont-Book"/>
                          <a:cs typeface="Mont-Book"/>
                        </a:rPr>
                        <a:t>verwijzingslink</a:t>
                      </a:r>
                    </a:p>
                  </a:txBody>
                  <a:tcPr marL="0" marR="0" marT="4445" marB="0">
                    <a:lnL w="6350">
                      <a:solidFill>
                        <a:srgbClr val="DCDDDE"/>
                      </a:solidFill>
                      <a:prstDash val="solid"/>
                    </a:lnL>
                    <a:lnR w="6350">
                      <a:solidFill>
                        <a:srgbClr val="DCDDDE"/>
                      </a:solidFill>
                      <a:prstDash val="solid"/>
                    </a:lnR>
                    <a:lnT w="6350">
                      <a:solidFill>
                        <a:srgbClr val="DCDDDE"/>
                      </a:solidFill>
                      <a:prstDash val="solid"/>
                    </a:lnT>
                  </a:tcPr>
                </a:tc>
                <a:tc>
                  <a:txBody>
                    <a:bodyPr/>
                    <a:lstStyle/>
                    <a:p>
                      <a:pPr algn="l" rtl="0">
                        <a:lnSpc>
                          <a:spcPct val="100000"/>
                        </a:lnSpc>
                      </a:pPr>
                      <a:endParaRPr sz="1100">
                        <a:latin typeface="Times New Roman"/>
                        <a:cs typeface="Times New Roman"/>
                      </a:endParaRPr>
                    </a:p>
                  </a:txBody>
                  <a:tcPr marL="0" marR="0" marT="0" marB="0">
                    <a:lnL w="6350">
                      <a:solidFill>
                        <a:srgbClr val="DCDDDE"/>
                      </a:solidFill>
                      <a:prstDash val="solid"/>
                    </a:lnL>
                    <a:lnR w="6350">
                      <a:solidFill>
                        <a:srgbClr val="DCDDDE"/>
                      </a:solidFill>
                      <a:prstDash val="solid"/>
                    </a:lnR>
                    <a:lnT w="6350">
                      <a:solidFill>
                        <a:srgbClr val="DCDDDE"/>
                      </a:solidFill>
                      <a:prstDash val="solid"/>
                    </a:lnT>
                  </a:tcPr>
                </a:tc>
                <a:tc>
                  <a:txBody>
                    <a:bodyPr/>
                    <a:lstStyle/>
                    <a:p>
                      <a:pPr algn="l" rtl="0">
                        <a:lnSpc>
                          <a:spcPct val="100000"/>
                        </a:lnSpc>
                        <a:spcBef>
                          <a:spcPts val="35"/>
                        </a:spcBef>
                      </a:pPr>
                      <a:endParaRPr sz="1100" dirty="0">
                        <a:latin typeface="Times New Roman"/>
                        <a:cs typeface="Times New Roman"/>
                      </a:endParaRPr>
                    </a:p>
                    <a:p>
                      <a:pPr marL="170180" marR="162560" algn="ctr">
                        <a:lnSpc>
                          <a:spcPts val="1200"/>
                        </a:lnSpc>
                      </a:pPr>
                      <a:r>
                        <a:rPr lang="nl-BE" sz="1100" dirty="0">
                          <a:solidFill>
                            <a:srgbClr val="231F20"/>
                          </a:solidFill>
                          <a:latin typeface="Mont-Book"/>
                          <a:cs typeface="Mont-Book"/>
                        </a:rPr>
                        <a:t>HTML5- of JPG-formaat:  840 B x 150 H px +</a:t>
                      </a:r>
                    </a:p>
                    <a:p>
                      <a:pPr algn="ctr">
                        <a:lnSpc>
                          <a:spcPts val="1120"/>
                        </a:lnSpc>
                      </a:pPr>
                      <a:r>
                        <a:rPr lang="nl-BE" sz="1100" dirty="0">
                          <a:solidFill>
                            <a:srgbClr val="231F20"/>
                          </a:solidFill>
                          <a:latin typeface="Mont-Book"/>
                          <a:cs typeface="Mont-Book"/>
                        </a:rPr>
                        <a:t>300 B x 250 H px +</a:t>
                      </a:r>
                    </a:p>
                    <a:p>
                      <a:pPr algn="ctr">
                        <a:lnSpc>
                          <a:spcPts val="1200"/>
                        </a:lnSpc>
                      </a:pPr>
                      <a:r>
                        <a:rPr lang="nl-BE" sz="1100" dirty="0">
                          <a:solidFill>
                            <a:srgbClr val="231F20"/>
                          </a:solidFill>
                          <a:latin typeface="Mont-Book"/>
                          <a:cs typeface="Mont-Book"/>
                        </a:rPr>
                        <a:t>320 B x 100 H px</a:t>
                      </a:r>
                    </a:p>
                    <a:p>
                      <a:pPr algn="ctr">
                        <a:lnSpc>
                          <a:spcPts val="1260"/>
                        </a:lnSpc>
                      </a:pPr>
                      <a:r>
                        <a:rPr lang="nl-BE" sz="1100" dirty="0">
                          <a:solidFill>
                            <a:srgbClr val="231F20"/>
                          </a:solidFill>
                          <a:latin typeface="Mont-Book"/>
                          <a:cs typeface="Mont-Book"/>
                        </a:rPr>
                        <a:t>verwijzingslink</a:t>
                      </a:r>
                    </a:p>
                  </a:txBody>
                  <a:tcPr marL="0" marR="0" marT="4445" marB="0">
                    <a:lnL w="6350">
                      <a:solidFill>
                        <a:srgbClr val="DCDDDE"/>
                      </a:solidFill>
                      <a:prstDash val="solid"/>
                    </a:lnL>
                    <a:lnT w="6350">
                      <a:solidFill>
                        <a:srgbClr val="DCDDDE"/>
                      </a:solidFill>
                      <a:prstDash val="solid"/>
                    </a:lnT>
                  </a:tcPr>
                </a:tc>
                <a:extLst>
                  <a:ext uri="{0D108BD9-81ED-4DB2-BD59-A6C34878D82A}">
                    <a16:rowId xmlns:a16="http://schemas.microsoft.com/office/drawing/2014/main" xmlns="" val="10004"/>
                  </a:ext>
                </a:extLst>
              </a:tr>
            </a:tbl>
          </a:graphicData>
        </a:graphic>
      </p:graphicFrame>
      <p:pic>
        <p:nvPicPr>
          <p:cNvPr id="3" name="object 3"/>
          <p:cNvPicPr/>
          <p:nvPr/>
        </p:nvPicPr>
        <p:blipFill>
          <a:blip r:embed="rId2" cstate="print"/>
          <a:stretch>
            <a:fillRect/>
          </a:stretch>
        </p:blipFill>
        <p:spPr>
          <a:xfrm>
            <a:off x="6794220" y="1963446"/>
            <a:ext cx="246354" cy="246354"/>
          </a:xfrm>
          <a:prstGeom prst="rect">
            <a:avLst/>
          </a:prstGeom>
        </p:spPr>
      </p:pic>
      <p:pic>
        <p:nvPicPr>
          <p:cNvPr id="4" name="object 4"/>
          <p:cNvPicPr/>
          <p:nvPr/>
        </p:nvPicPr>
        <p:blipFill>
          <a:blip r:embed="rId3" cstate="print"/>
          <a:stretch>
            <a:fillRect/>
          </a:stretch>
        </p:blipFill>
        <p:spPr>
          <a:xfrm>
            <a:off x="6794220" y="2573046"/>
            <a:ext cx="246354" cy="246354"/>
          </a:xfrm>
          <a:prstGeom prst="rect">
            <a:avLst/>
          </a:prstGeom>
        </p:spPr>
      </p:pic>
      <p:pic>
        <p:nvPicPr>
          <p:cNvPr id="5" name="object 5"/>
          <p:cNvPicPr/>
          <p:nvPr/>
        </p:nvPicPr>
        <p:blipFill>
          <a:blip r:embed="rId4" cstate="print"/>
          <a:stretch>
            <a:fillRect/>
          </a:stretch>
        </p:blipFill>
        <p:spPr>
          <a:xfrm>
            <a:off x="4922227" y="3545865"/>
            <a:ext cx="246354" cy="246354"/>
          </a:xfrm>
          <a:prstGeom prst="rect">
            <a:avLst/>
          </a:prstGeom>
        </p:spPr>
      </p:pic>
      <p:pic>
        <p:nvPicPr>
          <p:cNvPr id="6" name="object 6"/>
          <p:cNvPicPr/>
          <p:nvPr/>
        </p:nvPicPr>
        <p:blipFill>
          <a:blip r:embed="rId5" cstate="print"/>
          <a:stretch>
            <a:fillRect/>
          </a:stretch>
        </p:blipFill>
        <p:spPr>
          <a:xfrm>
            <a:off x="6794220" y="5087646"/>
            <a:ext cx="246354" cy="246354"/>
          </a:xfrm>
          <a:prstGeom prst="rect">
            <a:avLst/>
          </a:prstGeom>
        </p:spPr>
      </p:pic>
      <p:grpSp>
        <p:nvGrpSpPr>
          <p:cNvPr id="7" name="object 7"/>
          <p:cNvGrpSpPr/>
          <p:nvPr/>
        </p:nvGrpSpPr>
        <p:grpSpPr>
          <a:xfrm>
            <a:off x="0" y="0"/>
            <a:ext cx="10800080" cy="6858000"/>
            <a:chOff x="0" y="0"/>
            <a:chExt cx="10800080" cy="6858000"/>
          </a:xfrm>
        </p:grpSpPr>
        <p:sp>
          <p:nvSpPr>
            <p:cNvPr id="8" name="object 8"/>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AEEF"/>
            </a:solidFill>
          </p:spPr>
          <p:txBody>
            <a:bodyPr wrap="square" lIns="0" tIns="0" rIns="0" bIns="0" rtlCol="0"/>
            <a:lstStyle/>
            <a:p>
              <a:endParaRPr/>
            </a:p>
          </p:txBody>
        </p:sp>
        <p:sp>
          <p:nvSpPr>
            <p:cNvPr id="9" name="object 9"/>
            <p:cNvSpPr/>
            <p:nvPr/>
          </p:nvSpPr>
          <p:spPr>
            <a:xfrm>
              <a:off x="197126" y="213874"/>
              <a:ext cx="793750" cy="793750"/>
            </a:xfrm>
            <a:custGeom>
              <a:avLst/>
              <a:gdLst/>
              <a:ahLst/>
              <a:cxnLst/>
              <a:rect l="l" t="t" r="r" b="b"/>
              <a:pathLst>
                <a:path w="793750" h="793750">
                  <a:moveTo>
                    <a:pt x="335699" y="627062"/>
                  </a:moveTo>
                  <a:lnTo>
                    <a:pt x="350504" y="630499"/>
                  </a:lnTo>
                  <a:lnTo>
                    <a:pt x="365648" y="632983"/>
                  </a:lnTo>
                  <a:lnTo>
                    <a:pt x="381111" y="634492"/>
                  </a:lnTo>
                  <a:lnTo>
                    <a:pt x="396875" y="635000"/>
                  </a:lnTo>
                  <a:lnTo>
                    <a:pt x="444849" y="630158"/>
                  </a:lnTo>
                  <a:lnTo>
                    <a:pt x="489540" y="616275"/>
                  </a:lnTo>
                  <a:lnTo>
                    <a:pt x="529988" y="594310"/>
                  </a:lnTo>
                  <a:lnTo>
                    <a:pt x="565234" y="565224"/>
                  </a:lnTo>
                  <a:lnTo>
                    <a:pt x="594317" y="529977"/>
                  </a:lnTo>
                  <a:lnTo>
                    <a:pt x="616279" y="489530"/>
                  </a:lnTo>
                  <a:lnTo>
                    <a:pt x="630159" y="444842"/>
                  </a:lnTo>
                  <a:lnTo>
                    <a:pt x="635000" y="396875"/>
                  </a:lnTo>
                  <a:lnTo>
                    <a:pt x="630159" y="348907"/>
                  </a:lnTo>
                  <a:lnTo>
                    <a:pt x="616279" y="304219"/>
                  </a:lnTo>
                  <a:lnTo>
                    <a:pt x="594317" y="263772"/>
                  </a:lnTo>
                  <a:lnTo>
                    <a:pt x="565234" y="228525"/>
                  </a:lnTo>
                  <a:lnTo>
                    <a:pt x="529988" y="199439"/>
                  </a:lnTo>
                  <a:lnTo>
                    <a:pt x="489540" y="177474"/>
                  </a:lnTo>
                  <a:lnTo>
                    <a:pt x="444849" y="163591"/>
                  </a:lnTo>
                  <a:lnTo>
                    <a:pt x="396875" y="158750"/>
                  </a:lnTo>
                  <a:lnTo>
                    <a:pt x="348896" y="163591"/>
                  </a:lnTo>
                  <a:lnTo>
                    <a:pt x="304203" y="177474"/>
                  </a:lnTo>
                  <a:lnTo>
                    <a:pt x="263755" y="199439"/>
                  </a:lnTo>
                  <a:lnTo>
                    <a:pt x="228511" y="228525"/>
                  </a:lnTo>
                  <a:lnTo>
                    <a:pt x="199429" y="263772"/>
                  </a:lnTo>
                  <a:lnTo>
                    <a:pt x="177469" y="304219"/>
                  </a:lnTo>
                  <a:lnTo>
                    <a:pt x="163589" y="348907"/>
                  </a:lnTo>
                  <a:lnTo>
                    <a:pt x="158750" y="396875"/>
                  </a:lnTo>
                  <a:lnTo>
                    <a:pt x="159141" y="410673"/>
                  </a:lnTo>
                  <a:lnTo>
                    <a:pt x="160304" y="424245"/>
                  </a:lnTo>
                  <a:lnTo>
                    <a:pt x="162216" y="437571"/>
                  </a:lnTo>
                  <a:lnTo>
                    <a:pt x="164858" y="450634"/>
                  </a:lnTo>
                </a:path>
                <a:path w="793750" h="793750">
                  <a:moveTo>
                    <a:pt x="279920" y="692048"/>
                  </a:moveTo>
                  <a:lnTo>
                    <a:pt x="292591" y="696770"/>
                  </a:lnTo>
                  <a:lnTo>
                    <a:pt x="305522" y="700963"/>
                  </a:lnTo>
                  <a:lnTo>
                    <a:pt x="318698" y="704614"/>
                  </a:lnTo>
                  <a:lnTo>
                    <a:pt x="332105" y="707707"/>
                  </a:lnTo>
                  <a:lnTo>
                    <a:pt x="349250" y="793750"/>
                  </a:lnTo>
                  <a:lnTo>
                    <a:pt x="444500" y="793750"/>
                  </a:lnTo>
                  <a:lnTo>
                    <a:pt x="461645" y="707707"/>
                  </a:lnTo>
                  <a:lnTo>
                    <a:pt x="490855" y="700172"/>
                  </a:lnTo>
                  <a:lnTo>
                    <a:pt x="518875" y="690013"/>
                  </a:lnTo>
                  <a:lnTo>
                    <a:pt x="545589" y="677353"/>
                  </a:lnTo>
                  <a:lnTo>
                    <a:pt x="570877" y="662317"/>
                  </a:lnTo>
                  <a:lnTo>
                    <a:pt x="643864" y="711212"/>
                  </a:lnTo>
                  <a:lnTo>
                    <a:pt x="711212" y="643902"/>
                  </a:lnTo>
                  <a:lnTo>
                    <a:pt x="662279" y="570877"/>
                  </a:lnTo>
                  <a:lnTo>
                    <a:pt x="677332" y="545594"/>
                  </a:lnTo>
                  <a:lnTo>
                    <a:pt x="689994" y="518880"/>
                  </a:lnTo>
                  <a:lnTo>
                    <a:pt x="700155" y="490856"/>
                  </a:lnTo>
                  <a:lnTo>
                    <a:pt x="707707" y="461645"/>
                  </a:lnTo>
                  <a:lnTo>
                    <a:pt x="793750" y="444500"/>
                  </a:lnTo>
                  <a:lnTo>
                    <a:pt x="793750" y="349250"/>
                  </a:lnTo>
                  <a:lnTo>
                    <a:pt x="707707" y="332105"/>
                  </a:lnTo>
                  <a:lnTo>
                    <a:pt x="700155" y="302893"/>
                  </a:lnTo>
                  <a:lnTo>
                    <a:pt x="689994" y="274869"/>
                  </a:lnTo>
                  <a:lnTo>
                    <a:pt x="677332" y="248155"/>
                  </a:lnTo>
                  <a:lnTo>
                    <a:pt x="662279" y="222872"/>
                  </a:lnTo>
                  <a:lnTo>
                    <a:pt x="711212" y="149847"/>
                  </a:lnTo>
                  <a:lnTo>
                    <a:pt x="643864" y="82537"/>
                  </a:lnTo>
                  <a:lnTo>
                    <a:pt x="570877" y="131432"/>
                  </a:lnTo>
                  <a:lnTo>
                    <a:pt x="545589" y="116396"/>
                  </a:lnTo>
                  <a:lnTo>
                    <a:pt x="518875" y="103736"/>
                  </a:lnTo>
                  <a:lnTo>
                    <a:pt x="490855" y="93577"/>
                  </a:lnTo>
                  <a:lnTo>
                    <a:pt x="461645" y="86042"/>
                  </a:lnTo>
                  <a:lnTo>
                    <a:pt x="444500" y="0"/>
                  </a:lnTo>
                  <a:lnTo>
                    <a:pt x="349250" y="0"/>
                  </a:lnTo>
                  <a:lnTo>
                    <a:pt x="332105" y="86042"/>
                  </a:lnTo>
                  <a:lnTo>
                    <a:pt x="302893" y="93577"/>
                  </a:lnTo>
                  <a:lnTo>
                    <a:pt x="274869" y="103736"/>
                  </a:lnTo>
                  <a:lnTo>
                    <a:pt x="248155" y="116396"/>
                  </a:lnTo>
                  <a:lnTo>
                    <a:pt x="222872" y="131432"/>
                  </a:lnTo>
                  <a:lnTo>
                    <a:pt x="149885" y="82537"/>
                  </a:lnTo>
                  <a:lnTo>
                    <a:pt x="82537" y="149847"/>
                  </a:lnTo>
                  <a:lnTo>
                    <a:pt x="131457" y="222872"/>
                  </a:lnTo>
                  <a:lnTo>
                    <a:pt x="116412" y="248155"/>
                  </a:lnTo>
                  <a:lnTo>
                    <a:pt x="103754" y="274869"/>
                  </a:lnTo>
                  <a:lnTo>
                    <a:pt x="93594" y="302893"/>
                  </a:lnTo>
                  <a:lnTo>
                    <a:pt x="86042" y="332105"/>
                  </a:lnTo>
                  <a:lnTo>
                    <a:pt x="0" y="349250"/>
                  </a:lnTo>
                  <a:lnTo>
                    <a:pt x="0" y="444500"/>
                  </a:lnTo>
                  <a:lnTo>
                    <a:pt x="86042" y="461645"/>
                  </a:lnTo>
                  <a:lnTo>
                    <a:pt x="88997" y="474486"/>
                  </a:lnTo>
                  <a:lnTo>
                    <a:pt x="92457" y="487103"/>
                  </a:lnTo>
                  <a:lnTo>
                    <a:pt x="96406" y="499494"/>
                  </a:lnTo>
                  <a:lnTo>
                    <a:pt x="100825" y="511657"/>
                  </a:lnTo>
                </a:path>
                <a:path w="793750" h="793750">
                  <a:moveTo>
                    <a:pt x="373341" y="503478"/>
                  </a:moveTo>
                  <a:lnTo>
                    <a:pt x="414039" y="511618"/>
                  </a:lnTo>
                  <a:lnTo>
                    <a:pt x="447976" y="510544"/>
                  </a:lnTo>
                  <a:lnTo>
                    <a:pt x="471221" y="505820"/>
                  </a:lnTo>
                  <a:lnTo>
                    <a:pt x="479844" y="503008"/>
                  </a:lnTo>
                  <a:lnTo>
                    <a:pt x="521695" y="447100"/>
                  </a:lnTo>
                  <a:lnTo>
                    <a:pt x="537802" y="392725"/>
                  </a:lnTo>
                  <a:lnTo>
                    <a:pt x="539299" y="351547"/>
                  </a:lnTo>
                  <a:lnTo>
                    <a:pt x="537324" y="335229"/>
                  </a:lnTo>
                  <a:lnTo>
                    <a:pt x="452869" y="419696"/>
                  </a:lnTo>
                  <a:lnTo>
                    <a:pt x="434855" y="419319"/>
                  </a:lnTo>
                  <a:lnTo>
                    <a:pt x="398208" y="395566"/>
                  </a:lnTo>
                  <a:lnTo>
                    <a:pt x="377050" y="359155"/>
                  </a:lnTo>
                  <a:lnTo>
                    <a:pt x="374027" y="340880"/>
                  </a:lnTo>
                  <a:lnTo>
                    <a:pt x="458508" y="256387"/>
                  </a:lnTo>
                  <a:lnTo>
                    <a:pt x="401108" y="245827"/>
                  </a:lnTo>
                  <a:lnTo>
                    <a:pt x="332953" y="269194"/>
                  </a:lnTo>
                  <a:lnTo>
                    <a:pt x="290741" y="313905"/>
                  </a:lnTo>
                  <a:lnTo>
                    <a:pt x="275709" y="364169"/>
                  </a:lnTo>
                  <a:lnTo>
                    <a:pt x="279312" y="386557"/>
                  </a:lnTo>
                  <a:lnTo>
                    <a:pt x="290271" y="420433"/>
                  </a:lnTo>
                  <a:lnTo>
                    <a:pt x="17119" y="693572"/>
                  </a:lnTo>
                  <a:lnTo>
                    <a:pt x="9992" y="702213"/>
                  </a:lnTo>
                  <a:lnTo>
                    <a:pt x="4602" y="712200"/>
                  </a:lnTo>
                  <a:lnTo>
                    <a:pt x="1190" y="723258"/>
                  </a:lnTo>
                  <a:lnTo>
                    <a:pt x="0" y="735114"/>
                  </a:lnTo>
                  <a:lnTo>
                    <a:pt x="4613" y="757922"/>
                  </a:lnTo>
                  <a:lnTo>
                    <a:pt x="17191" y="776562"/>
                  </a:lnTo>
                  <a:lnTo>
                    <a:pt x="35838" y="789136"/>
                  </a:lnTo>
                  <a:lnTo>
                    <a:pt x="58661" y="793750"/>
                  </a:lnTo>
                  <a:lnTo>
                    <a:pt x="70488" y="792561"/>
                  </a:lnTo>
                  <a:lnTo>
                    <a:pt x="81524" y="789149"/>
                  </a:lnTo>
                  <a:lnTo>
                    <a:pt x="91508" y="783741"/>
                  </a:lnTo>
                  <a:lnTo>
                    <a:pt x="100177" y="776566"/>
                  </a:lnTo>
                  <a:lnTo>
                    <a:pt x="373341" y="503478"/>
                  </a:lnTo>
                  <a:close/>
                </a:path>
              </a:pathLst>
            </a:custGeom>
            <a:ln w="31750">
              <a:solidFill>
                <a:srgbClr val="FFFFFF"/>
              </a:solidFill>
            </a:ln>
          </p:spPr>
          <p:txBody>
            <a:bodyPr wrap="square" lIns="0" tIns="0" rIns="0" bIns="0" rtlCol="0"/>
            <a:lstStyle/>
            <a:p>
              <a:endParaRPr/>
            </a:p>
          </p:txBody>
        </p:sp>
      </p:grpSp>
      <p:sp>
        <p:nvSpPr>
          <p:cNvPr id="11" name="object 11"/>
          <p:cNvSpPr txBox="1">
            <a:spLocks noGrp="1"/>
          </p:cNvSpPr>
          <p:nvPr>
            <p:ph type="title"/>
          </p:nvPr>
        </p:nvSpPr>
        <p:spPr>
          <a:xfrm>
            <a:off x="1247300" y="422521"/>
            <a:ext cx="4672330" cy="482600"/>
          </a:xfrm>
          <a:prstGeom prst="rect">
            <a:avLst/>
          </a:prstGeom>
        </p:spPr>
        <p:txBody>
          <a:bodyPr vert="horz" wrap="square" lIns="0" tIns="12700" rIns="0" bIns="0" rtlCol="0">
            <a:spAutoFit/>
          </a:bodyPr>
          <a:lstStyle/>
          <a:p>
            <a:pPr marL="12700">
              <a:lnSpc>
                <a:spcPct val="100000"/>
              </a:lnSpc>
              <a:spcBef>
                <a:spcPts val="100"/>
              </a:spcBef>
            </a:pPr>
            <a:r>
              <a:rPr lang="nl-BE" sz="3000">
                <a:solidFill>
                  <a:srgbClr val="231F20"/>
                </a:solidFill>
                <a:latin typeface="Mont-Heavy"/>
                <a:cs typeface="Mont-Heavy"/>
              </a:rPr>
              <a:t>Technische informatie</a:t>
            </a:r>
          </a:p>
        </p:txBody>
      </p:sp>
      <p:sp>
        <p:nvSpPr>
          <p:cNvPr id="12" name="object 9"/>
          <p:cNvSpPr txBox="1"/>
          <p:nvPr/>
        </p:nvSpPr>
        <p:spPr>
          <a:xfrm>
            <a:off x="1589189" y="5789294"/>
            <a:ext cx="8380311" cy="793166"/>
          </a:xfrm>
          <a:prstGeom prst="rect">
            <a:avLst/>
          </a:prstGeom>
          <a:solidFill>
            <a:srgbClr val="006F9E"/>
          </a:solidFill>
        </p:spPr>
        <p:txBody>
          <a:bodyPr vert="horz" wrap="square" lIns="0" tIns="163195" rIns="0" bIns="0" rtlCol="0">
            <a:spAutoFit/>
          </a:bodyPr>
          <a:lstStyle/>
          <a:p>
            <a:pPr marL="3023870" marR="1516380" indent="-1499870" algn="ctr">
              <a:lnSpc>
                <a:spcPts val="1800"/>
              </a:lnSpc>
              <a:spcBef>
                <a:spcPts val="1285"/>
              </a:spcBef>
            </a:pPr>
            <a:r>
              <a:rPr lang="nl-BE" sz="1800" b="1" dirty="0">
                <a:solidFill>
                  <a:schemeClr val="bg1"/>
                </a:solidFill>
                <a:latin typeface="Mont-Heavy"/>
                <a:cs typeface="Mont-Heavy"/>
              </a:rPr>
              <a:t>Deadline voor reservering: </a:t>
            </a:r>
            <a:r>
              <a:rPr lang="nl-BE" sz="1800" b="1" dirty="0" smtClean="0">
                <a:solidFill>
                  <a:schemeClr val="bg1"/>
                </a:solidFill>
                <a:latin typeface="Mont-Heavy"/>
                <a:cs typeface="Mont-Heavy"/>
              </a:rPr>
              <a:t>3/06 – Materiaal 8/06</a:t>
            </a:r>
            <a:endParaRPr lang="nl-BE" sz="1800" b="1" dirty="0">
              <a:solidFill>
                <a:schemeClr val="bg1"/>
              </a:solidFill>
              <a:latin typeface="Mont-Heavy"/>
              <a:cs typeface="Mont-Heavy"/>
            </a:endParaRPr>
          </a:p>
          <a:p>
            <a:pPr marL="3023870" marR="1516380" indent="-1499870" algn="ctr">
              <a:lnSpc>
                <a:spcPts val="1800"/>
              </a:lnSpc>
              <a:spcBef>
                <a:spcPts val="1285"/>
              </a:spcBef>
            </a:pPr>
            <a:r>
              <a:rPr lang="nl-BE" sz="1800" b="1" dirty="0">
                <a:solidFill>
                  <a:schemeClr val="bg1"/>
                </a:solidFill>
                <a:latin typeface="Mont-Heavy"/>
                <a:cs typeface="Mont-Heavy"/>
              </a:rPr>
              <a:t>Verspreiding: vanaf </a:t>
            </a:r>
            <a:r>
              <a:rPr lang="nl-BE" sz="1800" b="1" dirty="0" smtClean="0">
                <a:solidFill>
                  <a:schemeClr val="bg1"/>
                </a:solidFill>
                <a:latin typeface="Mont-Heavy"/>
                <a:cs typeface="Mont-Heavy"/>
              </a:rPr>
              <a:t>17/06</a:t>
            </a:r>
            <a:endParaRPr lang="nl-BE" sz="1800" b="1" dirty="0">
              <a:solidFill>
                <a:schemeClr val="bg1"/>
              </a:solidFill>
              <a:latin typeface="Mont-Heavy"/>
              <a:cs typeface="Mont-Heavy"/>
            </a:endParaRPr>
          </a:p>
        </p:txBody>
      </p:sp>
      <p:sp>
        <p:nvSpPr>
          <p:cNvPr id="10" name="Rectangle 9"/>
          <p:cNvSpPr/>
          <p:nvPr/>
        </p:nvSpPr>
        <p:spPr>
          <a:xfrm>
            <a:off x="7759700" y="1371600"/>
            <a:ext cx="2289673" cy="461665"/>
          </a:xfrm>
          <a:prstGeom prst="rect">
            <a:avLst/>
          </a:prstGeom>
        </p:spPr>
        <p:txBody>
          <a:bodyPr wrap="square">
            <a:spAutoFit/>
          </a:bodyPr>
          <a:lstStyle/>
          <a:p>
            <a:pPr marL="384810" marR="378460" indent="200660">
              <a:spcBef>
                <a:spcPts val="70"/>
              </a:spcBef>
            </a:pPr>
            <a:r>
              <a:rPr lang="nl-BE" sz="1200" b="1" dirty="0">
                <a:solidFill>
                  <a:srgbClr val="FFFFFF"/>
                </a:solidFill>
                <a:latin typeface="Mont-Heavy"/>
                <a:cs typeface="Mont-Heavy"/>
              </a:rPr>
              <a:t>Employer Branding Pack</a:t>
            </a:r>
          </a:p>
        </p:txBody>
      </p:sp>
      <p:sp>
        <p:nvSpPr>
          <p:cNvPr id="13" name="Rectangle 12"/>
          <p:cNvSpPr/>
          <p:nvPr/>
        </p:nvSpPr>
        <p:spPr>
          <a:xfrm>
            <a:off x="5892210" y="1457978"/>
            <a:ext cx="1804020" cy="276999"/>
          </a:xfrm>
          <a:prstGeom prst="rect">
            <a:avLst/>
          </a:prstGeom>
        </p:spPr>
        <p:txBody>
          <a:bodyPr wrap="none">
            <a:spAutoFit/>
          </a:bodyPr>
          <a:lstStyle/>
          <a:p>
            <a:pPr marL="285750">
              <a:lnSpc>
                <a:spcPct val="100000"/>
              </a:lnSpc>
              <a:spcBef>
                <a:spcPts val="790"/>
              </a:spcBef>
            </a:pPr>
            <a:r>
              <a:rPr lang="nl-BE" sz="1200" b="1">
                <a:solidFill>
                  <a:srgbClr val="FFFFFF"/>
                </a:solidFill>
                <a:latin typeface="Mont-Heavy"/>
                <a:cs typeface="Mont-Heavy"/>
              </a:rPr>
              <a:t>Storytelling Pack</a:t>
            </a:r>
          </a:p>
        </p:txBody>
      </p:sp>
      <p:sp>
        <p:nvSpPr>
          <p:cNvPr id="14" name="Rectangle 13"/>
          <p:cNvSpPr/>
          <p:nvPr/>
        </p:nvSpPr>
        <p:spPr>
          <a:xfrm>
            <a:off x="4049698" y="1457977"/>
            <a:ext cx="1700466" cy="276999"/>
          </a:xfrm>
          <a:prstGeom prst="rect">
            <a:avLst/>
          </a:prstGeom>
        </p:spPr>
        <p:txBody>
          <a:bodyPr wrap="none">
            <a:spAutoFit/>
          </a:bodyPr>
          <a:lstStyle/>
          <a:p>
            <a:pPr marL="384810">
              <a:lnSpc>
                <a:spcPct val="100000"/>
              </a:lnSpc>
              <a:spcBef>
                <a:spcPts val="790"/>
              </a:spcBef>
            </a:pPr>
            <a:r>
              <a:rPr lang="nl-BE" sz="1200" b="1">
                <a:solidFill>
                  <a:srgbClr val="FFFFFF"/>
                </a:solidFill>
                <a:latin typeface="Mont-Heavy"/>
                <a:cs typeface="Mont-Heavy"/>
              </a:rPr>
              <a:t>Branding Pack</a:t>
            </a:r>
          </a:p>
        </p:txBody>
      </p:sp>
    </p:spTree>
    <p:extLst>
      <p:ext uri="{BB962C8B-B14F-4D97-AF65-F5344CB8AC3E}">
        <p14:creationId xmlns:p14="http://schemas.microsoft.com/office/powerpoint/2010/main" val="155174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02835285"/>
              </p:ext>
            </p:extLst>
          </p:nvPr>
        </p:nvGraphicFramePr>
        <p:xfrm>
          <a:off x="1620000" y="1619999"/>
          <a:ext cx="8132444" cy="3193301"/>
        </p:xfrm>
        <a:graphic>
          <a:graphicData uri="http://schemas.openxmlformats.org/drawingml/2006/table">
            <a:tbl>
              <a:tblPr firstRow="1" bandRow="1">
                <a:tableStyleId>{2D5ABB26-0587-4C30-8999-92F81FD0307C}</a:tableStyleId>
              </a:tblPr>
              <a:tblGrid>
                <a:gridCol w="2516505">
                  <a:extLst>
                    <a:ext uri="{9D8B030D-6E8A-4147-A177-3AD203B41FA5}">
                      <a16:colId xmlns:a16="http://schemas.microsoft.com/office/drawing/2014/main" xmlns="" val="20000"/>
                    </a:ext>
                  </a:extLst>
                </a:gridCol>
                <a:gridCol w="1871980">
                  <a:extLst>
                    <a:ext uri="{9D8B030D-6E8A-4147-A177-3AD203B41FA5}">
                      <a16:colId xmlns:a16="http://schemas.microsoft.com/office/drawing/2014/main" xmlns="" val="20001"/>
                    </a:ext>
                  </a:extLst>
                </a:gridCol>
                <a:gridCol w="1871980">
                  <a:extLst>
                    <a:ext uri="{9D8B030D-6E8A-4147-A177-3AD203B41FA5}">
                      <a16:colId xmlns:a16="http://schemas.microsoft.com/office/drawing/2014/main" xmlns="" val="20002"/>
                    </a:ext>
                  </a:extLst>
                </a:gridCol>
                <a:gridCol w="1871979">
                  <a:extLst>
                    <a:ext uri="{9D8B030D-6E8A-4147-A177-3AD203B41FA5}">
                      <a16:colId xmlns:a16="http://schemas.microsoft.com/office/drawing/2014/main" xmlns="" val="20003"/>
                    </a:ext>
                  </a:extLst>
                </a:gridCol>
              </a:tblGrid>
              <a:tr h="394335">
                <a:tc>
                  <a:txBody>
                    <a:bodyPr/>
                    <a:lstStyle/>
                    <a:p>
                      <a:pPr algn="l" rtl="0">
                        <a:lnSpc>
                          <a:spcPct val="100000"/>
                        </a:lnSpc>
                      </a:pPr>
                      <a:endParaRPr sz="1200" dirty="0">
                        <a:latin typeface="Times New Roman"/>
                        <a:cs typeface="Times New Roman"/>
                      </a:endParaRPr>
                    </a:p>
                  </a:txBody>
                  <a:tcPr marL="0" marR="0" marT="0" marB="0">
                    <a:lnR w="6350">
                      <a:solidFill>
                        <a:srgbClr val="DCDDDE"/>
                      </a:solidFill>
                      <a:prstDash val="solid"/>
                    </a:lnR>
                    <a:lnB w="6350">
                      <a:solidFill>
                        <a:srgbClr val="DCDDDE"/>
                      </a:solidFill>
                      <a:prstDash val="solid"/>
                    </a:lnB>
                  </a:tcPr>
                </a:tc>
                <a:tc>
                  <a:txBody>
                    <a:bodyPr/>
                    <a:lstStyle/>
                    <a:p>
                      <a:pPr algn="ctr">
                        <a:lnSpc>
                          <a:spcPct val="100000"/>
                        </a:lnSpc>
                        <a:spcBef>
                          <a:spcPts val="790"/>
                        </a:spcBef>
                      </a:pPr>
                      <a:r>
                        <a:rPr lang="nl-BE" sz="1200">
                          <a:latin typeface="Mont-Heavy"/>
                          <a:cs typeface="Mont-Heavy"/>
                        </a:rPr>
                        <a:t/>
                      </a:r>
                      <a:br>
                        <a:rPr lang="nl-BE" sz="1200">
                          <a:latin typeface="Mont-Heavy"/>
                          <a:cs typeface="Mont-Heavy"/>
                        </a:rPr>
                      </a:br>
                      <a:endParaRPr lang="nl-BE" sz="1200">
                        <a:latin typeface="Mont-Heavy"/>
                        <a:cs typeface="Mont-Heavy"/>
                      </a:endParaRPr>
                    </a:p>
                  </a:txBody>
                  <a:tcPr marL="0" marR="0" marT="100330" marB="0">
                    <a:lnL w="6350">
                      <a:solidFill>
                        <a:srgbClr val="DCDDDE"/>
                      </a:solidFill>
                      <a:prstDash val="solid"/>
                    </a:lnL>
                    <a:lnR w="6350">
                      <a:solidFill>
                        <a:srgbClr val="DCDDDE"/>
                      </a:solidFill>
                      <a:prstDash val="solid"/>
                    </a:lnR>
                    <a:lnB w="6350">
                      <a:solidFill>
                        <a:srgbClr val="DCDDDE"/>
                      </a:solidFill>
                      <a:prstDash val="solid"/>
                    </a:lnB>
                    <a:solidFill>
                      <a:srgbClr val="00AEEF"/>
                    </a:solidFill>
                  </a:tcPr>
                </a:tc>
                <a:tc>
                  <a:txBody>
                    <a:bodyPr/>
                    <a:lstStyle/>
                    <a:p>
                      <a:pPr algn="l" rtl="0">
                        <a:lnSpc>
                          <a:spcPct val="100000"/>
                        </a:lnSpc>
                        <a:spcBef>
                          <a:spcPts val="790"/>
                        </a:spcBef>
                      </a:pPr>
                      <a:endParaRPr sz="1200">
                        <a:latin typeface="Mont-Heavy"/>
                        <a:cs typeface="Mont-Heavy"/>
                      </a:endParaRPr>
                    </a:p>
                  </a:txBody>
                  <a:tcPr marL="0" marR="0" marT="100330" marB="0">
                    <a:lnL w="6350">
                      <a:solidFill>
                        <a:srgbClr val="DCDDDE"/>
                      </a:solidFill>
                      <a:prstDash val="solid"/>
                    </a:lnL>
                    <a:lnR w="6350">
                      <a:solidFill>
                        <a:srgbClr val="DCDDDE"/>
                      </a:solidFill>
                      <a:prstDash val="solid"/>
                    </a:lnR>
                    <a:lnB w="6350">
                      <a:solidFill>
                        <a:srgbClr val="DCDDDE"/>
                      </a:solidFill>
                      <a:prstDash val="solid"/>
                    </a:lnB>
                    <a:solidFill>
                      <a:srgbClr val="00AEEF"/>
                    </a:solidFill>
                  </a:tcPr>
                </a:tc>
                <a:tc>
                  <a:txBody>
                    <a:bodyPr/>
                    <a:lstStyle/>
                    <a:p>
                      <a:pPr marL="384810" marR="378460" indent="200660" algn="l" rtl="0">
                        <a:lnSpc>
                          <a:spcPct val="100000"/>
                        </a:lnSpc>
                        <a:spcBef>
                          <a:spcPts val="70"/>
                        </a:spcBef>
                      </a:pPr>
                      <a:endParaRPr sz="1200" dirty="0">
                        <a:latin typeface="Mont-Heavy"/>
                        <a:cs typeface="Mont-Heavy"/>
                      </a:endParaRPr>
                    </a:p>
                  </a:txBody>
                  <a:tcPr marL="0" marR="0" marT="8890" marB="0">
                    <a:lnL w="6350">
                      <a:solidFill>
                        <a:srgbClr val="DCDDDE"/>
                      </a:solidFill>
                      <a:prstDash val="solid"/>
                    </a:lnL>
                    <a:lnB w="6350">
                      <a:solidFill>
                        <a:srgbClr val="DCDDDE"/>
                      </a:solidFill>
                      <a:prstDash val="solid"/>
                    </a:lnB>
                    <a:solidFill>
                      <a:srgbClr val="00AEEF"/>
                    </a:solidFill>
                  </a:tcPr>
                </a:tc>
                <a:extLst>
                  <a:ext uri="{0D108BD9-81ED-4DB2-BD59-A6C34878D82A}">
                    <a16:rowId xmlns:a16="http://schemas.microsoft.com/office/drawing/2014/main" xmlns="" val="10000"/>
                  </a:ext>
                </a:extLst>
              </a:tr>
              <a:tr h="971550">
                <a:tc>
                  <a:txBody>
                    <a:bodyPr/>
                    <a:lstStyle/>
                    <a:p>
                      <a:pPr algn="l" rtl="0">
                        <a:lnSpc>
                          <a:spcPct val="100000"/>
                        </a:lnSpc>
                      </a:pPr>
                      <a:endParaRPr sz="1400" dirty="0">
                        <a:latin typeface="Times New Roman"/>
                        <a:cs typeface="Times New Roman"/>
                      </a:endParaRPr>
                    </a:p>
                    <a:p>
                      <a:pPr algn="l" rtl="0">
                        <a:lnSpc>
                          <a:spcPct val="100000"/>
                        </a:lnSpc>
                        <a:spcBef>
                          <a:spcPts val="20"/>
                        </a:spcBef>
                      </a:pPr>
                      <a:endParaRPr sz="1300" dirty="0">
                        <a:latin typeface="Times New Roman"/>
                        <a:cs typeface="Times New Roman"/>
                      </a:endParaRPr>
                    </a:p>
                    <a:p>
                      <a:pPr marR="42545" algn="r">
                        <a:lnSpc>
                          <a:spcPct val="100000"/>
                        </a:lnSpc>
                      </a:pPr>
                      <a:r>
                        <a:rPr lang="nl-BE" sz="1100" dirty="0">
                          <a:solidFill>
                            <a:srgbClr val="231F20"/>
                          </a:solidFill>
                          <a:latin typeface="Mont-Book"/>
                          <a:cs typeface="Mont-Book"/>
                        </a:rPr>
                        <a:t>Boost </a:t>
                      </a:r>
                      <a:r>
                        <a:rPr lang="nl-BE" sz="1100" dirty="0" smtClean="0">
                          <a:solidFill>
                            <a:srgbClr val="231F20"/>
                          </a:solidFill>
                          <a:latin typeface="Mont-Book"/>
                          <a:cs typeface="Mont-Book"/>
                        </a:rPr>
                        <a:t>‘</a:t>
                      </a:r>
                      <a:r>
                        <a:rPr lang="nl-BE" sz="1100" dirty="0" err="1" smtClean="0">
                          <a:solidFill>
                            <a:srgbClr val="231F20"/>
                          </a:solidFill>
                          <a:latin typeface="Mont-Book"/>
                          <a:cs typeface="Mont-Book"/>
                        </a:rPr>
                        <a:t>visibiliteit</a:t>
                      </a:r>
                      <a:r>
                        <a:rPr lang="nl-BE" sz="1100" dirty="0" smtClean="0">
                          <a:solidFill>
                            <a:srgbClr val="231F20"/>
                          </a:solidFill>
                          <a:latin typeface="Mont-Book"/>
                          <a:cs typeface="Mont-Book"/>
                        </a:rPr>
                        <a:t>'</a:t>
                      </a:r>
                      <a:endParaRPr lang="nl-BE" sz="1100" dirty="0">
                        <a:solidFill>
                          <a:srgbClr val="231F20"/>
                        </a:solidFill>
                        <a:latin typeface="Mont-Book"/>
                        <a:cs typeface="Mont-Book"/>
                      </a:endParaRPr>
                    </a:p>
                  </a:txBody>
                  <a:tcPr marL="0" marR="0" marT="0" marB="0">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pPr>
                      <a:endParaRPr sz="1200">
                        <a:latin typeface="Times New Roman"/>
                        <a:cs typeface="Times New Roman"/>
                      </a:endParaRPr>
                    </a:p>
                  </a:txBody>
                  <a:tcPr marL="0" marR="0" marT="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170180" marR="162560" algn="ctr">
                        <a:lnSpc>
                          <a:spcPts val="1200"/>
                        </a:lnSpc>
                        <a:spcBef>
                          <a:spcPts val="865"/>
                        </a:spcBef>
                      </a:pPr>
                      <a:r>
                        <a:rPr lang="nl-BE" sz="1100">
                          <a:solidFill>
                            <a:srgbClr val="231F20"/>
                          </a:solidFill>
                          <a:latin typeface="Mont-Book"/>
                          <a:cs typeface="Mont-Book"/>
                        </a:rPr>
                        <a:t>HTML5- of JPG-formaat:  840 B x 150 H px +</a:t>
                      </a:r>
                    </a:p>
                    <a:p>
                      <a:pPr algn="ctr">
                        <a:lnSpc>
                          <a:spcPts val="1120"/>
                        </a:lnSpc>
                      </a:pPr>
                      <a:r>
                        <a:rPr lang="nl-BE" sz="1100">
                          <a:solidFill>
                            <a:srgbClr val="231F20"/>
                          </a:solidFill>
                          <a:latin typeface="Mont-Book"/>
                          <a:cs typeface="Mont-Book"/>
                        </a:rPr>
                        <a:t>300 B x 250 H px +</a:t>
                      </a:r>
                    </a:p>
                    <a:p>
                      <a:pPr algn="ctr">
                        <a:lnSpc>
                          <a:spcPts val="1200"/>
                        </a:lnSpc>
                      </a:pPr>
                      <a:r>
                        <a:rPr lang="nl-BE" sz="1100">
                          <a:solidFill>
                            <a:srgbClr val="231F20"/>
                          </a:solidFill>
                          <a:latin typeface="Mont-Book"/>
                          <a:cs typeface="Mont-Book"/>
                        </a:rPr>
                        <a:t>320 B x 100 H px</a:t>
                      </a:r>
                    </a:p>
                    <a:p>
                      <a:pPr algn="ctr">
                        <a:lnSpc>
                          <a:spcPts val="1260"/>
                        </a:lnSpc>
                      </a:pPr>
                      <a:r>
                        <a:rPr lang="nl-BE" sz="1100">
                          <a:solidFill>
                            <a:srgbClr val="231F20"/>
                          </a:solidFill>
                          <a:latin typeface="Mont-Book"/>
                          <a:cs typeface="Mont-Book"/>
                        </a:rPr>
                        <a:t>verwijzingslink</a:t>
                      </a:r>
                    </a:p>
                  </a:txBody>
                  <a:tcPr marL="0" marR="0" marT="109855"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marL="170180" marR="162560" algn="ctr">
                        <a:lnSpc>
                          <a:spcPts val="1200"/>
                        </a:lnSpc>
                        <a:spcBef>
                          <a:spcPts val="865"/>
                        </a:spcBef>
                      </a:pPr>
                      <a:r>
                        <a:rPr lang="nl-BE" sz="1100">
                          <a:solidFill>
                            <a:srgbClr val="231F20"/>
                          </a:solidFill>
                          <a:latin typeface="Mont-Book"/>
                          <a:cs typeface="Mont-Book"/>
                        </a:rPr>
                        <a:t>HTML5- of JPG-formaat:  840 B x 150 H px +</a:t>
                      </a:r>
                    </a:p>
                    <a:p>
                      <a:pPr algn="ctr">
                        <a:lnSpc>
                          <a:spcPts val="1120"/>
                        </a:lnSpc>
                      </a:pPr>
                      <a:r>
                        <a:rPr lang="nl-BE" sz="1100">
                          <a:solidFill>
                            <a:srgbClr val="231F20"/>
                          </a:solidFill>
                          <a:latin typeface="Mont-Book"/>
                          <a:cs typeface="Mont-Book"/>
                        </a:rPr>
                        <a:t>300 B x 250 H px +</a:t>
                      </a:r>
                    </a:p>
                    <a:p>
                      <a:pPr algn="ctr">
                        <a:lnSpc>
                          <a:spcPts val="1200"/>
                        </a:lnSpc>
                      </a:pPr>
                      <a:r>
                        <a:rPr lang="nl-BE" sz="1100">
                          <a:solidFill>
                            <a:srgbClr val="231F20"/>
                          </a:solidFill>
                          <a:latin typeface="Mont-Book"/>
                          <a:cs typeface="Mont-Book"/>
                        </a:rPr>
                        <a:t>320 B x 100 H px</a:t>
                      </a:r>
                    </a:p>
                    <a:p>
                      <a:pPr algn="ctr">
                        <a:lnSpc>
                          <a:spcPts val="1260"/>
                        </a:lnSpc>
                      </a:pPr>
                      <a:r>
                        <a:rPr lang="nl-BE" sz="1100">
                          <a:solidFill>
                            <a:srgbClr val="231F20"/>
                          </a:solidFill>
                          <a:latin typeface="Mont-Book"/>
                          <a:cs typeface="Mont-Book"/>
                        </a:rPr>
                        <a:t>verwijzingslink</a:t>
                      </a:r>
                    </a:p>
                  </a:txBody>
                  <a:tcPr marL="0" marR="0" marT="109855" marB="0">
                    <a:lnL w="6350">
                      <a:solidFill>
                        <a:srgbClr val="DCDDDE"/>
                      </a:solidFill>
                      <a:prstDash val="solid"/>
                    </a:lnL>
                    <a:lnT w="6350">
                      <a:solidFill>
                        <a:srgbClr val="DCDDDE"/>
                      </a:solidFill>
                      <a:prstDash val="solid"/>
                    </a:lnT>
                    <a:lnB w="6350">
                      <a:solidFill>
                        <a:srgbClr val="DCDDDE"/>
                      </a:solidFill>
                      <a:prstDash val="solid"/>
                    </a:lnB>
                  </a:tcPr>
                </a:tc>
                <a:extLst>
                  <a:ext uri="{0D108BD9-81ED-4DB2-BD59-A6C34878D82A}">
                    <a16:rowId xmlns:a16="http://schemas.microsoft.com/office/drawing/2014/main" xmlns="" val="10001"/>
                  </a:ext>
                </a:extLst>
              </a:tr>
              <a:tr h="676161">
                <a:tc>
                  <a:txBody>
                    <a:bodyPr/>
                    <a:lstStyle/>
                    <a:p>
                      <a:pPr algn="l" rtl="0">
                        <a:lnSpc>
                          <a:spcPct val="100000"/>
                        </a:lnSpc>
                        <a:spcBef>
                          <a:spcPts val="10"/>
                        </a:spcBef>
                      </a:pPr>
                      <a:endParaRPr sz="1350">
                        <a:latin typeface="Times New Roman"/>
                        <a:cs typeface="Times New Roman"/>
                      </a:endParaRPr>
                    </a:p>
                    <a:p>
                      <a:pPr marR="44450" algn="r">
                        <a:lnSpc>
                          <a:spcPct val="100000"/>
                        </a:lnSpc>
                        <a:spcBef>
                          <a:spcPts val="5"/>
                        </a:spcBef>
                      </a:pPr>
                      <a:r>
                        <a:rPr lang="nl-BE" sz="1100">
                          <a:solidFill>
                            <a:srgbClr val="231F20"/>
                          </a:solidFill>
                          <a:latin typeface="Mont-Book"/>
                          <a:cs typeface="Mont-Book"/>
                        </a:rPr>
                        <a:t>Boost 'reportage'</a:t>
                      </a:r>
                    </a:p>
                  </a:txBody>
                  <a:tcPr marL="0" marR="0" marT="1270" marB="0">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spcBef>
                          <a:spcPts val="10"/>
                        </a:spcBef>
                      </a:pPr>
                      <a:endParaRPr sz="1350" dirty="0">
                        <a:latin typeface="Times New Roman"/>
                        <a:cs typeface="Times New Roman"/>
                      </a:endParaRPr>
                    </a:p>
                    <a:p>
                      <a:pPr algn="ctr">
                        <a:lnSpc>
                          <a:spcPct val="100000"/>
                        </a:lnSpc>
                        <a:spcBef>
                          <a:spcPts val="5"/>
                        </a:spcBef>
                      </a:pPr>
                      <a:r>
                        <a:rPr lang="nl-BE" sz="1100">
                          <a:solidFill>
                            <a:srgbClr val="231F20"/>
                          </a:solidFill>
                          <a:latin typeface="Mont-Book"/>
                          <a:cs typeface="Mont-Book"/>
                        </a:rPr>
                        <a:t>Later in te vullen formulier</a:t>
                      </a:r>
                    </a:p>
                  </a:txBody>
                  <a:tcPr marL="0" marR="0" marT="127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spcBef>
                          <a:spcPts val="10"/>
                        </a:spcBef>
                      </a:pPr>
                      <a:endParaRPr sz="1350" dirty="0">
                        <a:latin typeface="Times New Roman"/>
                        <a:cs typeface="Times New Roman"/>
                      </a:endParaRPr>
                    </a:p>
                    <a:p>
                      <a:pPr algn="ctr">
                        <a:lnSpc>
                          <a:spcPct val="100000"/>
                        </a:lnSpc>
                        <a:spcBef>
                          <a:spcPts val="5"/>
                        </a:spcBef>
                      </a:pPr>
                      <a:r>
                        <a:rPr lang="nl-BE" sz="1100">
                          <a:solidFill>
                            <a:srgbClr val="231F20"/>
                          </a:solidFill>
                          <a:latin typeface="Mont-Book"/>
                          <a:cs typeface="Mont-Book"/>
                        </a:rPr>
                        <a:t>Later in te vullen formulier</a:t>
                      </a:r>
                    </a:p>
                  </a:txBody>
                  <a:tcPr marL="0" marR="0" marT="1270" marB="0">
                    <a:lnL w="6350">
                      <a:solidFill>
                        <a:srgbClr val="DCDDDE"/>
                      </a:solidFill>
                      <a:prstDash val="solid"/>
                    </a:lnL>
                    <a:lnR w="6350">
                      <a:solidFill>
                        <a:srgbClr val="DCDDDE"/>
                      </a:solidFill>
                      <a:prstDash val="solid"/>
                    </a:lnR>
                    <a:lnT w="6350">
                      <a:solidFill>
                        <a:srgbClr val="DCDDDE"/>
                      </a:solidFill>
                      <a:prstDash val="solid"/>
                    </a:lnT>
                    <a:lnB w="6350">
                      <a:solidFill>
                        <a:srgbClr val="DCDDDE"/>
                      </a:solidFill>
                      <a:prstDash val="solid"/>
                    </a:lnB>
                  </a:tcPr>
                </a:tc>
                <a:tc>
                  <a:txBody>
                    <a:bodyPr/>
                    <a:lstStyle/>
                    <a:p>
                      <a:pPr algn="l" rtl="0">
                        <a:lnSpc>
                          <a:spcPct val="100000"/>
                        </a:lnSpc>
                        <a:spcBef>
                          <a:spcPts val="10"/>
                        </a:spcBef>
                      </a:pPr>
                      <a:endParaRPr sz="1350" dirty="0">
                        <a:latin typeface="Times New Roman"/>
                        <a:cs typeface="Times New Roman"/>
                      </a:endParaRPr>
                    </a:p>
                    <a:p>
                      <a:pPr algn="ctr">
                        <a:lnSpc>
                          <a:spcPct val="100000"/>
                        </a:lnSpc>
                        <a:spcBef>
                          <a:spcPts val="5"/>
                        </a:spcBef>
                      </a:pPr>
                      <a:r>
                        <a:rPr lang="nl-BE" sz="1100">
                          <a:solidFill>
                            <a:srgbClr val="231F20"/>
                          </a:solidFill>
                          <a:latin typeface="Mont-Book"/>
                          <a:cs typeface="Mont-Book"/>
                        </a:rPr>
                        <a:t>Later in te vullen formulier</a:t>
                      </a:r>
                    </a:p>
                  </a:txBody>
                  <a:tcPr marL="0" marR="0" marT="1270" marB="0">
                    <a:lnL w="6350">
                      <a:solidFill>
                        <a:srgbClr val="DCDDDE"/>
                      </a:solidFill>
                      <a:prstDash val="solid"/>
                    </a:lnL>
                    <a:lnT w="6350">
                      <a:solidFill>
                        <a:srgbClr val="DCDDDE"/>
                      </a:solidFill>
                      <a:prstDash val="solid"/>
                    </a:lnT>
                    <a:lnB w="6350">
                      <a:solidFill>
                        <a:srgbClr val="DCDDDE"/>
                      </a:solidFill>
                      <a:prstDash val="solid"/>
                    </a:lnB>
                  </a:tcPr>
                </a:tc>
                <a:extLst>
                  <a:ext uri="{0D108BD9-81ED-4DB2-BD59-A6C34878D82A}">
                    <a16:rowId xmlns:a16="http://schemas.microsoft.com/office/drawing/2014/main" xmlns="" val="10002"/>
                  </a:ext>
                </a:extLst>
              </a:tr>
              <a:tr h="1079500">
                <a:tc>
                  <a:txBody>
                    <a:bodyPr/>
                    <a:lstStyle/>
                    <a:p>
                      <a:pPr algn="l" rtl="0">
                        <a:lnSpc>
                          <a:spcPct val="100000"/>
                        </a:lnSpc>
                      </a:pPr>
                      <a:endParaRPr sz="1400">
                        <a:latin typeface="Times New Roman"/>
                        <a:cs typeface="Times New Roman"/>
                      </a:endParaRPr>
                    </a:p>
                    <a:p>
                      <a:pPr algn="l" rtl="0">
                        <a:lnSpc>
                          <a:spcPct val="100000"/>
                        </a:lnSpc>
                        <a:spcBef>
                          <a:spcPts val="55"/>
                        </a:spcBef>
                      </a:pPr>
                      <a:endParaRPr sz="1650">
                        <a:latin typeface="Times New Roman"/>
                        <a:cs typeface="Times New Roman"/>
                      </a:endParaRPr>
                    </a:p>
                    <a:p>
                      <a:pPr marR="42545" algn="r">
                        <a:lnSpc>
                          <a:spcPct val="100000"/>
                        </a:lnSpc>
                      </a:pPr>
                      <a:r>
                        <a:rPr lang="nl-BE" sz="1100">
                          <a:solidFill>
                            <a:srgbClr val="231F20"/>
                          </a:solidFill>
                          <a:latin typeface="Mont-Book"/>
                          <a:cs typeface="Mont-Book"/>
                        </a:rPr>
                        <a:t>Boost 'aanwerving'</a:t>
                      </a:r>
                    </a:p>
                  </a:txBody>
                  <a:tcPr marL="0" marR="0" marT="0" marB="0">
                    <a:lnR w="6350">
                      <a:solidFill>
                        <a:srgbClr val="DCDDDE"/>
                      </a:solidFill>
                      <a:prstDash val="solid"/>
                    </a:lnR>
                    <a:lnT w="6350">
                      <a:solidFill>
                        <a:srgbClr val="DCDDDE"/>
                      </a:solidFill>
                      <a:prstDash val="solid"/>
                    </a:lnT>
                  </a:tcPr>
                </a:tc>
                <a:tc>
                  <a:txBody>
                    <a:bodyPr/>
                    <a:lstStyle/>
                    <a:p>
                      <a:pPr algn="l" rtl="0">
                        <a:lnSpc>
                          <a:spcPct val="100000"/>
                        </a:lnSpc>
                      </a:pPr>
                      <a:endParaRPr sz="1400" dirty="0">
                        <a:latin typeface="Times New Roman"/>
                        <a:cs typeface="Times New Roman"/>
                      </a:endParaRPr>
                    </a:p>
                    <a:p>
                      <a:pPr marL="166370" marR="113664" indent="-45085">
                        <a:lnSpc>
                          <a:spcPct val="112400"/>
                        </a:lnSpc>
                        <a:spcBef>
                          <a:spcPts val="1045"/>
                        </a:spcBef>
                      </a:pPr>
                      <a:r>
                        <a:rPr lang="nl-BE" sz="1100">
                          <a:solidFill>
                            <a:srgbClr val="231F20"/>
                          </a:solidFill>
                          <a:latin typeface="Mont-Book"/>
                          <a:cs typeface="Mont-Book"/>
                        </a:rPr>
                        <a:t>Volledige beschrijving en contactpersonen</a:t>
                      </a:r>
                    </a:p>
                  </a:txBody>
                  <a:tcPr marL="0" marR="0" marT="0" marB="0">
                    <a:lnL w="6350">
                      <a:solidFill>
                        <a:srgbClr val="DCDDDE"/>
                      </a:solidFill>
                      <a:prstDash val="solid"/>
                    </a:lnL>
                    <a:lnR w="6350">
                      <a:solidFill>
                        <a:srgbClr val="DCDDDE"/>
                      </a:solidFill>
                      <a:prstDash val="solid"/>
                    </a:lnR>
                    <a:lnT w="6350">
                      <a:solidFill>
                        <a:srgbClr val="DCDDDE"/>
                      </a:solidFill>
                      <a:prstDash val="solid"/>
                    </a:lnT>
                  </a:tcPr>
                </a:tc>
                <a:tc>
                  <a:txBody>
                    <a:bodyPr/>
                    <a:lstStyle/>
                    <a:p>
                      <a:pPr algn="l" rtl="0">
                        <a:lnSpc>
                          <a:spcPct val="100000"/>
                        </a:lnSpc>
                      </a:pPr>
                      <a:endParaRPr sz="1400">
                        <a:latin typeface="Times New Roman"/>
                        <a:cs typeface="Times New Roman"/>
                      </a:endParaRPr>
                    </a:p>
                    <a:p>
                      <a:pPr marL="166370" marR="113664" indent="-45085">
                        <a:lnSpc>
                          <a:spcPct val="112400"/>
                        </a:lnSpc>
                        <a:spcBef>
                          <a:spcPts val="1045"/>
                        </a:spcBef>
                      </a:pPr>
                      <a:r>
                        <a:rPr lang="nl-BE" sz="1100">
                          <a:solidFill>
                            <a:srgbClr val="231F20"/>
                          </a:solidFill>
                          <a:latin typeface="Mont-Book"/>
                          <a:cs typeface="Mont-Book"/>
                        </a:rPr>
                        <a:t>Volledige beschrijving en contactpersonen</a:t>
                      </a:r>
                    </a:p>
                  </a:txBody>
                  <a:tcPr marL="0" marR="0" marT="0" marB="0">
                    <a:lnL w="6350">
                      <a:solidFill>
                        <a:srgbClr val="DCDDDE"/>
                      </a:solidFill>
                      <a:prstDash val="solid"/>
                    </a:lnL>
                    <a:lnR w="6350">
                      <a:solidFill>
                        <a:srgbClr val="DCDDDE"/>
                      </a:solidFill>
                      <a:prstDash val="solid"/>
                    </a:lnR>
                    <a:lnT w="6350">
                      <a:solidFill>
                        <a:srgbClr val="DCDDDE"/>
                      </a:solidFill>
                      <a:prstDash val="solid"/>
                    </a:lnT>
                  </a:tcPr>
                </a:tc>
                <a:tc>
                  <a:txBody>
                    <a:bodyPr/>
                    <a:lstStyle/>
                    <a:p>
                      <a:pPr algn="l" rtl="0">
                        <a:lnSpc>
                          <a:spcPct val="100000"/>
                        </a:lnSpc>
                      </a:pPr>
                      <a:endParaRPr sz="1400" dirty="0">
                        <a:latin typeface="Times New Roman"/>
                        <a:cs typeface="Times New Roman"/>
                      </a:endParaRPr>
                    </a:p>
                    <a:p>
                      <a:pPr marL="166370" marR="113664" indent="-45085">
                        <a:lnSpc>
                          <a:spcPct val="112400"/>
                        </a:lnSpc>
                        <a:spcBef>
                          <a:spcPts val="1045"/>
                        </a:spcBef>
                      </a:pPr>
                      <a:r>
                        <a:rPr lang="nl-BE" sz="1100">
                          <a:solidFill>
                            <a:srgbClr val="231F20"/>
                          </a:solidFill>
                          <a:latin typeface="Mont-Book"/>
                          <a:cs typeface="Mont-Book"/>
                        </a:rPr>
                        <a:t>Volledige beschrijving en contactpersonen</a:t>
                      </a:r>
                    </a:p>
                  </a:txBody>
                  <a:tcPr marL="0" marR="0" marT="0" marB="0">
                    <a:lnL w="6350">
                      <a:solidFill>
                        <a:srgbClr val="DCDDDE"/>
                      </a:solidFill>
                      <a:prstDash val="solid"/>
                    </a:lnL>
                    <a:lnT w="6350">
                      <a:solidFill>
                        <a:srgbClr val="DCDDDE"/>
                      </a:solidFill>
                      <a:prstDash val="solid"/>
                    </a:lnT>
                  </a:tcPr>
                </a:tc>
                <a:extLst>
                  <a:ext uri="{0D108BD9-81ED-4DB2-BD59-A6C34878D82A}">
                    <a16:rowId xmlns:a16="http://schemas.microsoft.com/office/drawing/2014/main" xmlns="" val="10003"/>
                  </a:ext>
                </a:extLst>
              </a:tr>
            </a:tbl>
          </a:graphicData>
        </a:graphic>
      </p:graphicFrame>
      <p:pic>
        <p:nvPicPr>
          <p:cNvPr id="3" name="object 3"/>
          <p:cNvPicPr/>
          <p:nvPr/>
        </p:nvPicPr>
        <p:blipFill>
          <a:blip r:embed="rId2" cstate="print"/>
          <a:stretch>
            <a:fillRect/>
          </a:stretch>
        </p:blipFill>
        <p:spPr>
          <a:xfrm>
            <a:off x="4949228" y="2496846"/>
            <a:ext cx="246354" cy="246354"/>
          </a:xfrm>
          <a:prstGeom prst="rect">
            <a:avLst/>
          </a:prstGeom>
        </p:spPr>
      </p:pic>
      <p:grpSp>
        <p:nvGrpSpPr>
          <p:cNvPr id="4" name="object 4"/>
          <p:cNvGrpSpPr/>
          <p:nvPr/>
        </p:nvGrpSpPr>
        <p:grpSpPr>
          <a:xfrm>
            <a:off x="0" y="0"/>
            <a:ext cx="10800080" cy="6858000"/>
            <a:chOff x="0" y="0"/>
            <a:chExt cx="10800080" cy="6858000"/>
          </a:xfrm>
        </p:grpSpPr>
        <p:sp>
          <p:nvSpPr>
            <p:cNvPr id="5" name="object 5"/>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AEEF"/>
            </a:solidFill>
          </p:spPr>
          <p:txBody>
            <a:bodyPr wrap="square" lIns="0" tIns="0" rIns="0" bIns="0" rtlCol="0"/>
            <a:lstStyle/>
            <a:p>
              <a:endParaRPr/>
            </a:p>
          </p:txBody>
        </p:sp>
        <p:sp>
          <p:nvSpPr>
            <p:cNvPr id="6" name="object 6"/>
            <p:cNvSpPr/>
            <p:nvPr/>
          </p:nvSpPr>
          <p:spPr>
            <a:xfrm>
              <a:off x="197126" y="276875"/>
              <a:ext cx="793750" cy="793750"/>
            </a:xfrm>
            <a:custGeom>
              <a:avLst/>
              <a:gdLst/>
              <a:ahLst/>
              <a:cxnLst/>
              <a:rect l="l" t="t" r="r" b="b"/>
              <a:pathLst>
                <a:path w="793750" h="793750">
                  <a:moveTo>
                    <a:pt x="335699" y="627062"/>
                  </a:moveTo>
                  <a:lnTo>
                    <a:pt x="350504" y="630499"/>
                  </a:lnTo>
                  <a:lnTo>
                    <a:pt x="365648" y="632983"/>
                  </a:lnTo>
                  <a:lnTo>
                    <a:pt x="381111" y="634492"/>
                  </a:lnTo>
                  <a:lnTo>
                    <a:pt x="396875" y="635000"/>
                  </a:lnTo>
                  <a:lnTo>
                    <a:pt x="444849" y="630158"/>
                  </a:lnTo>
                  <a:lnTo>
                    <a:pt x="489540" y="616275"/>
                  </a:lnTo>
                  <a:lnTo>
                    <a:pt x="529988" y="594310"/>
                  </a:lnTo>
                  <a:lnTo>
                    <a:pt x="565234" y="565224"/>
                  </a:lnTo>
                  <a:lnTo>
                    <a:pt x="594317" y="529977"/>
                  </a:lnTo>
                  <a:lnTo>
                    <a:pt x="616279" y="489530"/>
                  </a:lnTo>
                  <a:lnTo>
                    <a:pt x="630159" y="444842"/>
                  </a:lnTo>
                  <a:lnTo>
                    <a:pt x="635000" y="396875"/>
                  </a:lnTo>
                  <a:lnTo>
                    <a:pt x="630159" y="348907"/>
                  </a:lnTo>
                  <a:lnTo>
                    <a:pt x="616279" y="304219"/>
                  </a:lnTo>
                  <a:lnTo>
                    <a:pt x="594317" y="263772"/>
                  </a:lnTo>
                  <a:lnTo>
                    <a:pt x="565234" y="228525"/>
                  </a:lnTo>
                  <a:lnTo>
                    <a:pt x="529988" y="199439"/>
                  </a:lnTo>
                  <a:lnTo>
                    <a:pt x="489540" y="177474"/>
                  </a:lnTo>
                  <a:lnTo>
                    <a:pt x="444849" y="163591"/>
                  </a:lnTo>
                  <a:lnTo>
                    <a:pt x="396875" y="158750"/>
                  </a:lnTo>
                  <a:lnTo>
                    <a:pt x="348896" y="163591"/>
                  </a:lnTo>
                  <a:lnTo>
                    <a:pt x="304203" y="177474"/>
                  </a:lnTo>
                  <a:lnTo>
                    <a:pt x="263755" y="199439"/>
                  </a:lnTo>
                  <a:lnTo>
                    <a:pt x="228511" y="228525"/>
                  </a:lnTo>
                  <a:lnTo>
                    <a:pt x="199429" y="263772"/>
                  </a:lnTo>
                  <a:lnTo>
                    <a:pt x="177469" y="304219"/>
                  </a:lnTo>
                  <a:lnTo>
                    <a:pt x="163589" y="348907"/>
                  </a:lnTo>
                  <a:lnTo>
                    <a:pt x="158750" y="396875"/>
                  </a:lnTo>
                  <a:lnTo>
                    <a:pt x="159141" y="410673"/>
                  </a:lnTo>
                  <a:lnTo>
                    <a:pt x="160304" y="424245"/>
                  </a:lnTo>
                  <a:lnTo>
                    <a:pt x="162216" y="437571"/>
                  </a:lnTo>
                  <a:lnTo>
                    <a:pt x="164858" y="450634"/>
                  </a:lnTo>
                </a:path>
                <a:path w="793750" h="793750">
                  <a:moveTo>
                    <a:pt x="279920" y="692048"/>
                  </a:moveTo>
                  <a:lnTo>
                    <a:pt x="292591" y="696770"/>
                  </a:lnTo>
                  <a:lnTo>
                    <a:pt x="305522" y="700963"/>
                  </a:lnTo>
                  <a:lnTo>
                    <a:pt x="318698" y="704614"/>
                  </a:lnTo>
                  <a:lnTo>
                    <a:pt x="332105" y="707707"/>
                  </a:lnTo>
                  <a:lnTo>
                    <a:pt x="349250" y="793750"/>
                  </a:lnTo>
                  <a:lnTo>
                    <a:pt x="444500" y="793750"/>
                  </a:lnTo>
                  <a:lnTo>
                    <a:pt x="461645" y="707707"/>
                  </a:lnTo>
                  <a:lnTo>
                    <a:pt x="490855" y="700172"/>
                  </a:lnTo>
                  <a:lnTo>
                    <a:pt x="518875" y="690013"/>
                  </a:lnTo>
                  <a:lnTo>
                    <a:pt x="545589" y="677353"/>
                  </a:lnTo>
                  <a:lnTo>
                    <a:pt x="570877" y="662317"/>
                  </a:lnTo>
                  <a:lnTo>
                    <a:pt x="643864" y="711212"/>
                  </a:lnTo>
                  <a:lnTo>
                    <a:pt x="711212" y="643902"/>
                  </a:lnTo>
                  <a:lnTo>
                    <a:pt x="662279" y="570877"/>
                  </a:lnTo>
                  <a:lnTo>
                    <a:pt x="677332" y="545594"/>
                  </a:lnTo>
                  <a:lnTo>
                    <a:pt x="689994" y="518880"/>
                  </a:lnTo>
                  <a:lnTo>
                    <a:pt x="700155" y="490856"/>
                  </a:lnTo>
                  <a:lnTo>
                    <a:pt x="707707" y="461645"/>
                  </a:lnTo>
                  <a:lnTo>
                    <a:pt x="793750" y="444500"/>
                  </a:lnTo>
                  <a:lnTo>
                    <a:pt x="793750" y="349250"/>
                  </a:lnTo>
                  <a:lnTo>
                    <a:pt x="707707" y="332105"/>
                  </a:lnTo>
                  <a:lnTo>
                    <a:pt x="700155" y="302893"/>
                  </a:lnTo>
                  <a:lnTo>
                    <a:pt x="689994" y="274869"/>
                  </a:lnTo>
                  <a:lnTo>
                    <a:pt x="677332" y="248155"/>
                  </a:lnTo>
                  <a:lnTo>
                    <a:pt x="662279" y="222872"/>
                  </a:lnTo>
                  <a:lnTo>
                    <a:pt x="711212" y="149847"/>
                  </a:lnTo>
                  <a:lnTo>
                    <a:pt x="643864" y="82537"/>
                  </a:lnTo>
                  <a:lnTo>
                    <a:pt x="570877" y="131432"/>
                  </a:lnTo>
                  <a:lnTo>
                    <a:pt x="545589" y="116396"/>
                  </a:lnTo>
                  <a:lnTo>
                    <a:pt x="518875" y="103736"/>
                  </a:lnTo>
                  <a:lnTo>
                    <a:pt x="490855" y="93577"/>
                  </a:lnTo>
                  <a:lnTo>
                    <a:pt x="461645" y="86042"/>
                  </a:lnTo>
                  <a:lnTo>
                    <a:pt x="444500" y="0"/>
                  </a:lnTo>
                  <a:lnTo>
                    <a:pt x="349250" y="0"/>
                  </a:lnTo>
                  <a:lnTo>
                    <a:pt x="332105" y="86042"/>
                  </a:lnTo>
                  <a:lnTo>
                    <a:pt x="302893" y="93577"/>
                  </a:lnTo>
                  <a:lnTo>
                    <a:pt x="274869" y="103736"/>
                  </a:lnTo>
                  <a:lnTo>
                    <a:pt x="248155" y="116396"/>
                  </a:lnTo>
                  <a:lnTo>
                    <a:pt x="222872" y="131432"/>
                  </a:lnTo>
                  <a:lnTo>
                    <a:pt x="149885" y="82537"/>
                  </a:lnTo>
                  <a:lnTo>
                    <a:pt x="82537" y="149847"/>
                  </a:lnTo>
                  <a:lnTo>
                    <a:pt x="131457" y="222872"/>
                  </a:lnTo>
                  <a:lnTo>
                    <a:pt x="116412" y="248155"/>
                  </a:lnTo>
                  <a:lnTo>
                    <a:pt x="103754" y="274869"/>
                  </a:lnTo>
                  <a:lnTo>
                    <a:pt x="93594" y="302893"/>
                  </a:lnTo>
                  <a:lnTo>
                    <a:pt x="86042" y="332105"/>
                  </a:lnTo>
                  <a:lnTo>
                    <a:pt x="0" y="349250"/>
                  </a:lnTo>
                  <a:lnTo>
                    <a:pt x="0" y="444500"/>
                  </a:lnTo>
                  <a:lnTo>
                    <a:pt x="86042" y="461645"/>
                  </a:lnTo>
                  <a:lnTo>
                    <a:pt x="88997" y="474486"/>
                  </a:lnTo>
                  <a:lnTo>
                    <a:pt x="92457" y="487103"/>
                  </a:lnTo>
                  <a:lnTo>
                    <a:pt x="96406" y="499494"/>
                  </a:lnTo>
                  <a:lnTo>
                    <a:pt x="100825" y="511657"/>
                  </a:lnTo>
                </a:path>
                <a:path w="793750" h="793750">
                  <a:moveTo>
                    <a:pt x="373341" y="503478"/>
                  </a:moveTo>
                  <a:lnTo>
                    <a:pt x="414039" y="511618"/>
                  </a:lnTo>
                  <a:lnTo>
                    <a:pt x="447976" y="510544"/>
                  </a:lnTo>
                  <a:lnTo>
                    <a:pt x="471221" y="505820"/>
                  </a:lnTo>
                  <a:lnTo>
                    <a:pt x="479844" y="503008"/>
                  </a:lnTo>
                  <a:lnTo>
                    <a:pt x="521695" y="447100"/>
                  </a:lnTo>
                  <a:lnTo>
                    <a:pt x="537802" y="392725"/>
                  </a:lnTo>
                  <a:lnTo>
                    <a:pt x="539299" y="351547"/>
                  </a:lnTo>
                  <a:lnTo>
                    <a:pt x="537324" y="335229"/>
                  </a:lnTo>
                  <a:lnTo>
                    <a:pt x="452869" y="419696"/>
                  </a:lnTo>
                  <a:lnTo>
                    <a:pt x="434855" y="419319"/>
                  </a:lnTo>
                  <a:lnTo>
                    <a:pt x="398208" y="395566"/>
                  </a:lnTo>
                  <a:lnTo>
                    <a:pt x="377050" y="359155"/>
                  </a:lnTo>
                  <a:lnTo>
                    <a:pt x="374027" y="340880"/>
                  </a:lnTo>
                  <a:lnTo>
                    <a:pt x="458508" y="256387"/>
                  </a:lnTo>
                  <a:lnTo>
                    <a:pt x="401108" y="245827"/>
                  </a:lnTo>
                  <a:lnTo>
                    <a:pt x="332953" y="269194"/>
                  </a:lnTo>
                  <a:lnTo>
                    <a:pt x="290741" y="313905"/>
                  </a:lnTo>
                  <a:lnTo>
                    <a:pt x="275709" y="364169"/>
                  </a:lnTo>
                  <a:lnTo>
                    <a:pt x="279312" y="386557"/>
                  </a:lnTo>
                  <a:lnTo>
                    <a:pt x="290271" y="420433"/>
                  </a:lnTo>
                  <a:lnTo>
                    <a:pt x="17119" y="693572"/>
                  </a:lnTo>
                  <a:lnTo>
                    <a:pt x="9992" y="702213"/>
                  </a:lnTo>
                  <a:lnTo>
                    <a:pt x="4602" y="712200"/>
                  </a:lnTo>
                  <a:lnTo>
                    <a:pt x="1190" y="723258"/>
                  </a:lnTo>
                  <a:lnTo>
                    <a:pt x="0" y="735114"/>
                  </a:lnTo>
                  <a:lnTo>
                    <a:pt x="4613" y="757922"/>
                  </a:lnTo>
                  <a:lnTo>
                    <a:pt x="17191" y="776562"/>
                  </a:lnTo>
                  <a:lnTo>
                    <a:pt x="35838" y="789136"/>
                  </a:lnTo>
                  <a:lnTo>
                    <a:pt x="58661" y="793750"/>
                  </a:lnTo>
                  <a:lnTo>
                    <a:pt x="70488" y="792561"/>
                  </a:lnTo>
                  <a:lnTo>
                    <a:pt x="81524" y="789149"/>
                  </a:lnTo>
                  <a:lnTo>
                    <a:pt x="91508" y="783741"/>
                  </a:lnTo>
                  <a:lnTo>
                    <a:pt x="100177" y="776566"/>
                  </a:lnTo>
                  <a:lnTo>
                    <a:pt x="373341" y="503478"/>
                  </a:lnTo>
                  <a:close/>
                </a:path>
              </a:pathLst>
            </a:custGeom>
            <a:ln w="31750">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1247300" y="422521"/>
            <a:ext cx="4672330" cy="863600"/>
          </a:xfrm>
          <a:prstGeom prst="rect">
            <a:avLst/>
          </a:prstGeom>
        </p:spPr>
        <p:txBody>
          <a:bodyPr vert="horz" wrap="square" lIns="0" tIns="88900" rIns="0" bIns="0" rtlCol="0">
            <a:spAutoFit/>
          </a:bodyPr>
          <a:lstStyle/>
          <a:p>
            <a:pPr marL="12700" marR="5080">
              <a:lnSpc>
                <a:spcPts val="3000"/>
              </a:lnSpc>
              <a:spcBef>
                <a:spcPts val="700"/>
              </a:spcBef>
            </a:pPr>
            <a:r>
              <a:rPr lang="nl-BE" sz="3000">
                <a:solidFill>
                  <a:srgbClr val="231F20"/>
                </a:solidFill>
                <a:latin typeface="Mont-Heavy"/>
                <a:cs typeface="Mont-Heavy"/>
              </a:rPr>
              <a:t>Technische informatie Boost-pakketten</a:t>
            </a:r>
          </a:p>
        </p:txBody>
      </p:sp>
      <p:sp>
        <p:nvSpPr>
          <p:cNvPr id="9" name="object 9"/>
          <p:cNvSpPr txBox="1"/>
          <p:nvPr/>
        </p:nvSpPr>
        <p:spPr>
          <a:xfrm>
            <a:off x="1620000" y="4789284"/>
            <a:ext cx="8457214" cy="793166"/>
          </a:xfrm>
          <a:prstGeom prst="rect">
            <a:avLst/>
          </a:prstGeom>
          <a:solidFill>
            <a:srgbClr val="006F9E"/>
          </a:solidFill>
        </p:spPr>
        <p:txBody>
          <a:bodyPr vert="horz" wrap="square" lIns="0" tIns="163195" rIns="0" bIns="0" rtlCol="0">
            <a:spAutoFit/>
          </a:bodyPr>
          <a:lstStyle/>
          <a:p>
            <a:pPr marL="3023870" marR="1516380" indent="-1499870" algn="ctr">
              <a:lnSpc>
                <a:spcPts val="1800"/>
              </a:lnSpc>
              <a:spcBef>
                <a:spcPts val="1285"/>
              </a:spcBef>
            </a:pPr>
            <a:r>
              <a:rPr lang="nl-BE" sz="1800" b="1" dirty="0">
                <a:solidFill>
                  <a:schemeClr val="bg1"/>
                </a:solidFill>
                <a:latin typeface="Mont-Heavy"/>
                <a:cs typeface="Mont-Heavy"/>
              </a:rPr>
              <a:t>Deadline voor reservering: </a:t>
            </a:r>
            <a:r>
              <a:rPr lang="nl-BE" b="1" dirty="0">
                <a:solidFill>
                  <a:schemeClr val="bg1"/>
                </a:solidFill>
                <a:latin typeface="Mont-Heavy"/>
                <a:cs typeface="Mont-Heavy"/>
              </a:rPr>
              <a:t>3/06 – Materiaal </a:t>
            </a:r>
            <a:r>
              <a:rPr lang="nl-BE" b="1" dirty="0" smtClean="0">
                <a:solidFill>
                  <a:schemeClr val="bg1"/>
                </a:solidFill>
                <a:latin typeface="Mont-Heavy"/>
                <a:cs typeface="Mont-Heavy"/>
              </a:rPr>
              <a:t>8/06</a:t>
            </a:r>
            <a:endParaRPr lang="nl-BE" sz="1800" b="1" dirty="0">
              <a:solidFill>
                <a:schemeClr val="bg1"/>
              </a:solidFill>
              <a:latin typeface="Mont-Heavy"/>
              <a:cs typeface="Mont-Heavy"/>
            </a:endParaRPr>
          </a:p>
          <a:p>
            <a:pPr marL="3023870" marR="1516380" indent="-1499870" algn="ctr">
              <a:lnSpc>
                <a:spcPts val="1800"/>
              </a:lnSpc>
              <a:spcBef>
                <a:spcPts val="1285"/>
              </a:spcBef>
            </a:pPr>
            <a:r>
              <a:rPr lang="nl-BE" sz="1800" b="1" dirty="0">
                <a:solidFill>
                  <a:schemeClr val="bg1"/>
                </a:solidFill>
                <a:latin typeface="Mont-Heavy"/>
                <a:cs typeface="Mont-Heavy"/>
              </a:rPr>
              <a:t>Verspreiding: vanaf </a:t>
            </a:r>
            <a:r>
              <a:rPr lang="nl-BE" sz="1800" b="1" dirty="0" smtClean="0">
                <a:solidFill>
                  <a:schemeClr val="bg1"/>
                </a:solidFill>
                <a:latin typeface="Mont-Heavy"/>
                <a:cs typeface="Mont-Heavy"/>
              </a:rPr>
              <a:t>17/06</a:t>
            </a:r>
            <a:endParaRPr lang="nl-BE" sz="1800" b="1" dirty="0">
              <a:solidFill>
                <a:schemeClr val="bg1"/>
              </a:solidFill>
              <a:latin typeface="Mont-Heavy"/>
              <a:cs typeface="Mont-Heavy"/>
            </a:endParaRPr>
          </a:p>
        </p:txBody>
      </p:sp>
      <p:sp>
        <p:nvSpPr>
          <p:cNvPr id="10" name="Rectangle 9"/>
          <p:cNvSpPr/>
          <p:nvPr/>
        </p:nvSpPr>
        <p:spPr>
          <a:xfrm>
            <a:off x="7787120" y="1622264"/>
            <a:ext cx="2290094" cy="461665"/>
          </a:xfrm>
          <a:prstGeom prst="rect">
            <a:avLst/>
          </a:prstGeom>
        </p:spPr>
        <p:txBody>
          <a:bodyPr wrap="square">
            <a:spAutoFit/>
          </a:bodyPr>
          <a:lstStyle/>
          <a:p>
            <a:pPr marL="384175" marR="378460" indent="195263">
              <a:spcBef>
                <a:spcPts val="70"/>
              </a:spcBef>
            </a:pPr>
            <a:r>
              <a:rPr lang="nl-BE" sz="1200" b="1" dirty="0">
                <a:solidFill>
                  <a:srgbClr val="FFFFFF"/>
                </a:solidFill>
                <a:latin typeface="Mont-Heavy"/>
                <a:cs typeface="Mont-Heavy"/>
              </a:rPr>
              <a:t>Employer Branding Pack</a:t>
            </a:r>
          </a:p>
        </p:txBody>
      </p:sp>
      <p:sp>
        <p:nvSpPr>
          <p:cNvPr id="11" name="Rectangle 10"/>
          <p:cNvSpPr/>
          <p:nvPr/>
        </p:nvSpPr>
        <p:spPr>
          <a:xfrm>
            <a:off x="5919630" y="1708642"/>
            <a:ext cx="1804020" cy="276999"/>
          </a:xfrm>
          <a:prstGeom prst="rect">
            <a:avLst/>
          </a:prstGeom>
        </p:spPr>
        <p:txBody>
          <a:bodyPr wrap="none">
            <a:spAutoFit/>
          </a:bodyPr>
          <a:lstStyle/>
          <a:p>
            <a:pPr marL="285750">
              <a:lnSpc>
                <a:spcPct val="100000"/>
              </a:lnSpc>
              <a:spcBef>
                <a:spcPts val="790"/>
              </a:spcBef>
            </a:pPr>
            <a:r>
              <a:rPr lang="nl-BE" sz="1200" b="1">
                <a:solidFill>
                  <a:srgbClr val="FFFFFF"/>
                </a:solidFill>
                <a:latin typeface="Mont-Heavy"/>
                <a:cs typeface="Mont-Heavy"/>
              </a:rPr>
              <a:t>Storytelling Pack</a:t>
            </a:r>
          </a:p>
        </p:txBody>
      </p:sp>
      <p:sp>
        <p:nvSpPr>
          <p:cNvPr id="12" name="Rectangle 11"/>
          <p:cNvSpPr/>
          <p:nvPr/>
        </p:nvSpPr>
        <p:spPr>
          <a:xfrm>
            <a:off x="4077118" y="1708641"/>
            <a:ext cx="1700466" cy="276999"/>
          </a:xfrm>
          <a:prstGeom prst="rect">
            <a:avLst/>
          </a:prstGeom>
        </p:spPr>
        <p:txBody>
          <a:bodyPr wrap="none">
            <a:spAutoFit/>
          </a:bodyPr>
          <a:lstStyle/>
          <a:p>
            <a:pPr marL="384810">
              <a:lnSpc>
                <a:spcPct val="100000"/>
              </a:lnSpc>
              <a:spcBef>
                <a:spcPts val="790"/>
              </a:spcBef>
            </a:pPr>
            <a:r>
              <a:rPr lang="nl-BE" sz="1200" b="1">
                <a:solidFill>
                  <a:srgbClr val="FFFFFF"/>
                </a:solidFill>
                <a:latin typeface="Mont-Heavy"/>
                <a:cs typeface="Mont-Heavy"/>
              </a:rPr>
              <a:t>Branding Pack</a:t>
            </a:r>
          </a:p>
        </p:txBody>
      </p:sp>
    </p:spTree>
    <p:extLst>
      <p:ext uri="{BB962C8B-B14F-4D97-AF65-F5344CB8AC3E}">
        <p14:creationId xmlns:p14="http://schemas.microsoft.com/office/powerpoint/2010/main" val="76481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0"/>
            <a:ext cx="10795000" cy="6855419"/>
          </a:xfrm>
          <a:prstGeom prst="rect">
            <a:avLst/>
          </a:prstGeom>
        </p:spPr>
      </p:pic>
      <p:sp>
        <p:nvSpPr>
          <p:cNvPr id="10" name="object 10"/>
          <p:cNvSpPr txBox="1">
            <a:spLocks noGrp="1"/>
          </p:cNvSpPr>
          <p:nvPr>
            <p:ph type="title"/>
          </p:nvPr>
        </p:nvSpPr>
        <p:spPr>
          <a:xfrm>
            <a:off x="2730500" y="2527074"/>
            <a:ext cx="6172200" cy="786113"/>
          </a:xfrm>
          <a:prstGeom prst="rect">
            <a:avLst/>
          </a:prstGeom>
        </p:spPr>
        <p:txBody>
          <a:bodyPr vert="horz" wrap="square" lIns="0" tIns="16510" rIns="0" bIns="0" rtlCol="0">
            <a:spAutoFit/>
          </a:bodyPr>
          <a:lstStyle/>
          <a:p>
            <a:pPr algn="ctr">
              <a:lnSpc>
                <a:spcPct val="100000"/>
              </a:lnSpc>
              <a:spcBef>
                <a:spcPts val="130"/>
              </a:spcBef>
            </a:pPr>
            <a:r>
              <a:rPr lang="fr-BE" spc="5" dirty="0" err="1" smtClean="0"/>
              <a:t>Een</a:t>
            </a:r>
            <a:r>
              <a:rPr lang="fr-BE" spc="5" dirty="0" smtClean="0"/>
              <a:t> </a:t>
            </a:r>
            <a:r>
              <a:rPr lang="fr-BE" spc="5" dirty="0" err="1" smtClean="0"/>
              <a:t>vraag</a:t>
            </a:r>
            <a:r>
              <a:rPr spc="80" dirty="0" smtClean="0"/>
              <a:t>?</a:t>
            </a:r>
            <a:r>
              <a:rPr spc="-70" dirty="0" smtClean="0"/>
              <a:t> </a:t>
            </a:r>
            <a:r>
              <a:rPr lang="fr-BE" spc="20" dirty="0" err="1" smtClean="0"/>
              <a:t>Neem</a:t>
            </a:r>
            <a:r>
              <a:rPr lang="fr-BE" spc="20" dirty="0" smtClean="0"/>
              <a:t> contact met </a:t>
            </a:r>
            <a:r>
              <a:rPr lang="fr-BE" spc="20" dirty="0" err="1" smtClean="0"/>
              <a:t>ons</a:t>
            </a:r>
            <a:r>
              <a:rPr lang="fr-BE" spc="20" dirty="0" smtClean="0"/>
              <a:t> op</a:t>
            </a:r>
            <a:r>
              <a:rPr spc="-70" dirty="0" smtClean="0"/>
              <a:t> </a:t>
            </a:r>
            <a:r>
              <a:rPr spc="95" dirty="0"/>
              <a:t>!</a:t>
            </a:r>
          </a:p>
          <a:p>
            <a:pPr algn="ctr">
              <a:lnSpc>
                <a:spcPct val="100000"/>
              </a:lnSpc>
              <a:spcBef>
                <a:spcPts val="40"/>
              </a:spcBef>
            </a:pPr>
            <a:r>
              <a:rPr spc="55" dirty="0"/>
              <a:t>+32</a:t>
            </a:r>
            <a:r>
              <a:rPr spc="-65" dirty="0"/>
              <a:t> </a:t>
            </a:r>
            <a:r>
              <a:rPr spc="75" dirty="0"/>
              <a:t>2</a:t>
            </a:r>
            <a:r>
              <a:rPr spc="-65" dirty="0"/>
              <a:t> </a:t>
            </a:r>
            <a:r>
              <a:rPr spc="70" dirty="0"/>
              <a:t>225</a:t>
            </a:r>
            <a:r>
              <a:rPr spc="-65" dirty="0"/>
              <a:t> </a:t>
            </a:r>
            <a:r>
              <a:rPr spc="60" dirty="0"/>
              <a:t>56</a:t>
            </a:r>
            <a:r>
              <a:rPr spc="-60" dirty="0"/>
              <a:t> </a:t>
            </a:r>
            <a:r>
              <a:rPr spc="65" dirty="0"/>
              <a:t>45</a:t>
            </a:r>
          </a:p>
        </p:txBody>
      </p:sp>
      <p:sp>
        <p:nvSpPr>
          <p:cNvPr id="11" name="object 11"/>
          <p:cNvSpPr txBox="1"/>
          <p:nvPr/>
        </p:nvSpPr>
        <p:spPr>
          <a:xfrm>
            <a:off x="4254500" y="3428999"/>
            <a:ext cx="3423285" cy="411480"/>
          </a:xfrm>
          <a:prstGeom prst="rect">
            <a:avLst/>
          </a:prstGeom>
        </p:spPr>
        <p:txBody>
          <a:bodyPr vert="horz" wrap="square" lIns="0" tIns="16510" rIns="0" bIns="0" rtlCol="0">
            <a:spAutoFit/>
          </a:bodyPr>
          <a:lstStyle/>
          <a:p>
            <a:pPr marL="12700">
              <a:lnSpc>
                <a:spcPct val="100000"/>
              </a:lnSpc>
              <a:spcBef>
                <a:spcPts val="130"/>
              </a:spcBef>
            </a:pPr>
            <a:r>
              <a:rPr sz="2500" b="1" spc="25" dirty="0">
                <a:solidFill>
                  <a:schemeClr val="bg1"/>
                </a:solidFill>
                <a:latin typeface="Mont"/>
                <a:cs typeface="Mont"/>
              </a:rPr>
              <a:t>hello@references.be</a:t>
            </a:r>
            <a:endParaRPr sz="2500" dirty="0">
              <a:solidFill>
                <a:schemeClr val="bg1"/>
              </a:solidFill>
              <a:latin typeface="Mont"/>
              <a:cs typeface="Mont"/>
            </a:endParaRPr>
          </a:p>
        </p:txBody>
      </p:sp>
      <p:sp>
        <p:nvSpPr>
          <p:cNvPr id="12" name="object 4"/>
          <p:cNvSpPr/>
          <p:nvPr/>
        </p:nvSpPr>
        <p:spPr>
          <a:xfrm>
            <a:off x="8204258" y="5921998"/>
            <a:ext cx="2150110" cy="339090"/>
          </a:xfrm>
          <a:custGeom>
            <a:avLst/>
            <a:gdLst/>
            <a:ahLst/>
            <a:cxnLst/>
            <a:rect l="l" t="t" r="r" b="b"/>
            <a:pathLst>
              <a:path w="2150109" h="339089">
                <a:moveTo>
                  <a:pt x="90678" y="42417"/>
                </a:moveTo>
                <a:lnTo>
                  <a:pt x="0" y="42417"/>
                </a:lnTo>
                <a:lnTo>
                  <a:pt x="0" y="331152"/>
                </a:lnTo>
                <a:lnTo>
                  <a:pt x="70053" y="331152"/>
                </a:lnTo>
                <a:lnTo>
                  <a:pt x="70053" y="237655"/>
                </a:lnTo>
                <a:lnTo>
                  <a:pt x="146442" y="237655"/>
                </a:lnTo>
                <a:lnTo>
                  <a:pt x="142671" y="232892"/>
                </a:lnTo>
                <a:lnTo>
                  <a:pt x="172133" y="222337"/>
                </a:lnTo>
                <a:lnTo>
                  <a:pt x="194624" y="202693"/>
                </a:lnTo>
                <a:lnTo>
                  <a:pt x="202652" y="187439"/>
                </a:lnTo>
                <a:lnTo>
                  <a:pt x="70053" y="187439"/>
                </a:lnTo>
                <a:lnTo>
                  <a:pt x="70053" y="107353"/>
                </a:lnTo>
                <a:lnTo>
                  <a:pt x="207763" y="107353"/>
                </a:lnTo>
                <a:lnTo>
                  <a:pt x="204617" y="97724"/>
                </a:lnTo>
                <a:lnTo>
                  <a:pt x="178765" y="63207"/>
                </a:lnTo>
                <a:lnTo>
                  <a:pt x="121847" y="43412"/>
                </a:lnTo>
                <a:lnTo>
                  <a:pt x="90678" y="42417"/>
                </a:lnTo>
                <a:close/>
              </a:path>
              <a:path w="2150109" h="339089">
                <a:moveTo>
                  <a:pt x="146442" y="237655"/>
                </a:moveTo>
                <a:lnTo>
                  <a:pt x="70053" y="237655"/>
                </a:lnTo>
                <a:lnTo>
                  <a:pt x="136664" y="331152"/>
                </a:lnTo>
                <a:lnTo>
                  <a:pt x="220472" y="331152"/>
                </a:lnTo>
                <a:lnTo>
                  <a:pt x="146442" y="237655"/>
                </a:lnTo>
                <a:close/>
              </a:path>
              <a:path w="2150109" h="339089">
                <a:moveTo>
                  <a:pt x="207763" y="107353"/>
                </a:moveTo>
                <a:lnTo>
                  <a:pt x="96685" y="107353"/>
                </a:lnTo>
                <a:lnTo>
                  <a:pt x="117129" y="109923"/>
                </a:lnTo>
                <a:lnTo>
                  <a:pt x="131932" y="117525"/>
                </a:lnTo>
                <a:lnTo>
                  <a:pt x="140931" y="129995"/>
                </a:lnTo>
                <a:lnTo>
                  <a:pt x="143967" y="147167"/>
                </a:lnTo>
                <a:lnTo>
                  <a:pt x="140675" y="164057"/>
                </a:lnTo>
                <a:lnTo>
                  <a:pt x="131176" y="176723"/>
                </a:lnTo>
                <a:lnTo>
                  <a:pt x="116036" y="184679"/>
                </a:lnTo>
                <a:lnTo>
                  <a:pt x="95821" y="187439"/>
                </a:lnTo>
                <a:lnTo>
                  <a:pt x="202652" y="187439"/>
                </a:lnTo>
                <a:lnTo>
                  <a:pt x="208976" y="175422"/>
                </a:lnTo>
                <a:lnTo>
                  <a:pt x="214020" y="141985"/>
                </a:lnTo>
                <a:lnTo>
                  <a:pt x="211596" y="119084"/>
                </a:lnTo>
                <a:lnTo>
                  <a:pt x="207763" y="107353"/>
                </a:lnTo>
                <a:close/>
              </a:path>
              <a:path w="2150109" h="339089">
                <a:moveTo>
                  <a:pt x="347637" y="107353"/>
                </a:moveTo>
                <a:lnTo>
                  <a:pt x="304314" y="116470"/>
                </a:lnTo>
                <a:lnTo>
                  <a:pt x="268935" y="141333"/>
                </a:lnTo>
                <a:lnTo>
                  <a:pt x="245081" y="178210"/>
                </a:lnTo>
                <a:lnTo>
                  <a:pt x="236334" y="223367"/>
                </a:lnTo>
                <a:lnTo>
                  <a:pt x="245128" y="268747"/>
                </a:lnTo>
                <a:lnTo>
                  <a:pt x="269309" y="305282"/>
                </a:lnTo>
                <a:lnTo>
                  <a:pt x="305578" y="329645"/>
                </a:lnTo>
                <a:lnTo>
                  <a:pt x="350634" y="338505"/>
                </a:lnTo>
                <a:lnTo>
                  <a:pt x="382644" y="333319"/>
                </a:lnTo>
                <a:lnTo>
                  <a:pt x="411395" y="318435"/>
                </a:lnTo>
                <a:lnTo>
                  <a:pt x="435553" y="294866"/>
                </a:lnTo>
                <a:lnTo>
                  <a:pt x="441911" y="283971"/>
                </a:lnTo>
                <a:lnTo>
                  <a:pt x="345478" y="283971"/>
                </a:lnTo>
                <a:lnTo>
                  <a:pt x="328070" y="281021"/>
                </a:lnTo>
                <a:lnTo>
                  <a:pt x="313843" y="272713"/>
                </a:lnTo>
                <a:lnTo>
                  <a:pt x="303724" y="259861"/>
                </a:lnTo>
                <a:lnTo>
                  <a:pt x="298640" y="243281"/>
                </a:lnTo>
                <a:lnTo>
                  <a:pt x="459790" y="243281"/>
                </a:lnTo>
                <a:lnTo>
                  <a:pt x="460654" y="236346"/>
                </a:lnTo>
                <a:lnTo>
                  <a:pt x="461086" y="232448"/>
                </a:lnTo>
                <a:lnTo>
                  <a:pt x="461086" y="225958"/>
                </a:lnTo>
                <a:lnTo>
                  <a:pt x="456302" y="199986"/>
                </a:lnTo>
                <a:lnTo>
                  <a:pt x="299910" y="199986"/>
                </a:lnTo>
                <a:lnTo>
                  <a:pt x="306305" y="183880"/>
                </a:lnTo>
                <a:lnTo>
                  <a:pt x="316847" y="172072"/>
                </a:lnTo>
                <a:lnTo>
                  <a:pt x="331173" y="164807"/>
                </a:lnTo>
                <a:lnTo>
                  <a:pt x="348919" y="162331"/>
                </a:lnTo>
                <a:lnTo>
                  <a:pt x="441875" y="162331"/>
                </a:lnTo>
                <a:lnTo>
                  <a:pt x="428536" y="141333"/>
                </a:lnTo>
                <a:lnTo>
                  <a:pt x="392559" y="116389"/>
                </a:lnTo>
                <a:lnTo>
                  <a:pt x="347637" y="107353"/>
                </a:lnTo>
                <a:close/>
              </a:path>
              <a:path w="2150109" h="339089">
                <a:moveTo>
                  <a:pt x="453783" y="263626"/>
                </a:moveTo>
                <a:lnTo>
                  <a:pt x="388035" y="263626"/>
                </a:lnTo>
                <a:lnTo>
                  <a:pt x="385025" y="266649"/>
                </a:lnTo>
                <a:lnTo>
                  <a:pt x="375340" y="274836"/>
                </a:lnTo>
                <a:lnTo>
                  <a:pt x="366218" y="280182"/>
                </a:lnTo>
                <a:lnTo>
                  <a:pt x="356613" y="283092"/>
                </a:lnTo>
                <a:lnTo>
                  <a:pt x="345478" y="283971"/>
                </a:lnTo>
                <a:lnTo>
                  <a:pt x="441911" y="283971"/>
                </a:lnTo>
                <a:lnTo>
                  <a:pt x="453783" y="263626"/>
                </a:lnTo>
                <a:close/>
              </a:path>
              <a:path w="2150109" h="339089">
                <a:moveTo>
                  <a:pt x="441875" y="162331"/>
                </a:moveTo>
                <a:lnTo>
                  <a:pt x="348919" y="162331"/>
                </a:lnTo>
                <a:lnTo>
                  <a:pt x="365988" y="165111"/>
                </a:lnTo>
                <a:lnTo>
                  <a:pt x="380396" y="172881"/>
                </a:lnTo>
                <a:lnTo>
                  <a:pt x="391100" y="184791"/>
                </a:lnTo>
                <a:lnTo>
                  <a:pt x="397052" y="199986"/>
                </a:lnTo>
                <a:lnTo>
                  <a:pt x="456302" y="199986"/>
                </a:lnTo>
                <a:lnTo>
                  <a:pt x="452425" y="178938"/>
                </a:lnTo>
                <a:lnTo>
                  <a:pt x="441875" y="162331"/>
                </a:lnTo>
                <a:close/>
              </a:path>
              <a:path w="2150109" h="339089">
                <a:moveTo>
                  <a:pt x="392315" y="0"/>
                </a:moveTo>
                <a:lnTo>
                  <a:pt x="308508" y="64071"/>
                </a:lnTo>
                <a:lnTo>
                  <a:pt x="330441" y="96100"/>
                </a:lnTo>
                <a:lnTo>
                  <a:pt x="418109" y="39382"/>
                </a:lnTo>
                <a:lnTo>
                  <a:pt x="392315" y="0"/>
                </a:lnTo>
                <a:close/>
              </a:path>
              <a:path w="2150109" h="339089">
                <a:moveTo>
                  <a:pt x="564654" y="163626"/>
                </a:moveTo>
                <a:lnTo>
                  <a:pt x="500202" y="163626"/>
                </a:lnTo>
                <a:lnTo>
                  <a:pt x="500202" y="331152"/>
                </a:lnTo>
                <a:lnTo>
                  <a:pt x="564654" y="331152"/>
                </a:lnTo>
                <a:lnTo>
                  <a:pt x="564654" y="163626"/>
                </a:lnTo>
                <a:close/>
              </a:path>
              <a:path w="2150109" h="339089">
                <a:moveTo>
                  <a:pt x="592162" y="114706"/>
                </a:moveTo>
                <a:lnTo>
                  <a:pt x="476554" y="114706"/>
                </a:lnTo>
                <a:lnTo>
                  <a:pt x="476554" y="163626"/>
                </a:lnTo>
                <a:lnTo>
                  <a:pt x="592162" y="163626"/>
                </a:lnTo>
                <a:lnTo>
                  <a:pt x="592162" y="114706"/>
                </a:lnTo>
                <a:close/>
              </a:path>
              <a:path w="2150109" h="339089">
                <a:moveTo>
                  <a:pt x="591731" y="36791"/>
                </a:moveTo>
                <a:lnTo>
                  <a:pt x="582269" y="36791"/>
                </a:lnTo>
                <a:lnTo>
                  <a:pt x="560876" y="37840"/>
                </a:lnTo>
                <a:lnTo>
                  <a:pt x="520382" y="53238"/>
                </a:lnTo>
                <a:lnTo>
                  <a:pt x="501544" y="87996"/>
                </a:lnTo>
                <a:lnTo>
                  <a:pt x="500202" y="103454"/>
                </a:lnTo>
                <a:lnTo>
                  <a:pt x="500202" y="114706"/>
                </a:lnTo>
                <a:lnTo>
                  <a:pt x="564654" y="114706"/>
                </a:lnTo>
                <a:lnTo>
                  <a:pt x="564654" y="106044"/>
                </a:lnTo>
                <a:lnTo>
                  <a:pt x="565990" y="97324"/>
                </a:lnTo>
                <a:lnTo>
                  <a:pt x="569863" y="90795"/>
                </a:lnTo>
                <a:lnTo>
                  <a:pt x="576072" y="86699"/>
                </a:lnTo>
                <a:lnTo>
                  <a:pt x="584415" y="85280"/>
                </a:lnTo>
                <a:lnTo>
                  <a:pt x="591731" y="85280"/>
                </a:lnTo>
                <a:lnTo>
                  <a:pt x="591731" y="36791"/>
                </a:lnTo>
                <a:close/>
              </a:path>
              <a:path w="2150109" h="339089">
                <a:moveTo>
                  <a:pt x="720280" y="107353"/>
                </a:moveTo>
                <a:lnTo>
                  <a:pt x="676955" y="116470"/>
                </a:lnTo>
                <a:lnTo>
                  <a:pt x="641572" y="141333"/>
                </a:lnTo>
                <a:lnTo>
                  <a:pt x="617714" y="178210"/>
                </a:lnTo>
                <a:lnTo>
                  <a:pt x="608965" y="223367"/>
                </a:lnTo>
                <a:lnTo>
                  <a:pt x="617761" y="268747"/>
                </a:lnTo>
                <a:lnTo>
                  <a:pt x="641948" y="305282"/>
                </a:lnTo>
                <a:lnTo>
                  <a:pt x="678225" y="329645"/>
                </a:lnTo>
                <a:lnTo>
                  <a:pt x="723290" y="338505"/>
                </a:lnTo>
                <a:lnTo>
                  <a:pt x="755302" y="333319"/>
                </a:lnTo>
                <a:lnTo>
                  <a:pt x="784045" y="318435"/>
                </a:lnTo>
                <a:lnTo>
                  <a:pt x="808195" y="294866"/>
                </a:lnTo>
                <a:lnTo>
                  <a:pt x="814553" y="283971"/>
                </a:lnTo>
                <a:lnTo>
                  <a:pt x="718121" y="283971"/>
                </a:lnTo>
                <a:lnTo>
                  <a:pt x="700719" y="281021"/>
                </a:lnTo>
                <a:lnTo>
                  <a:pt x="686492" y="272713"/>
                </a:lnTo>
                <a:lnTo>
                  <a:pt x="676369" y="259861"/>
                </a:lnTo>
                <a:lnTo>
                  <a:pt x="671283" y="243281"/>
                </a:lnTo>
                <a:lnTo>
                  <a:pt x="832446" y="243281"/>
                </a:lnTo>
                <a:lnTo>
                  <a:pt x="833310" y="236346"/>
                </a:lnTo>
                <a:lnTo>
                  <a:pt x="833729" y="232448"/>
                </a:lnTo>
                <a:lnTo>
                  <a:pt x="833729" y="225958"/>
                </a:lnTo>
                <a:lnTo>
                  <a:pt x="828945" y="199986"/>
                </a:lnTo>
                <a:lnTo>
                  <a:pt x="672579" y="199986"/>
                </a:lnTo>
                <a:lnTo>
                  <a:pt x="678959" y="183880"/>
                </a:lnTo>
                <a:lnTo>
                  <a:pt x="689495" y="172072"/>
                </a:lnTo>
                <a:lnTo>
                  <a:pt x="703822" y="164807"/>
                </a:lnTo>
                <a:lnTo>
                  <a:pt x="721575" y="162331"/>
                </a:lnTo>
                <a:lnTo>
                  <a:pt x="814518" y="162331"/>
                </a:lnTo>
                <a:lnTo>
                  <a:pt x="801179" y="141333"/>
                </a:lnTo>
                <a:lnTo>
                  <a:pt x="765203" y="116389"/>
                </a:lnTo>
                <a:lnTo>
                  <a:pt x="720280" y="107353"/>
                </a:lnTo>
                <a:close/>
              </a:path>
              <a:path w="2150109" h="339089">
                <a:moveTo>
                  <a:pt x="826427" y="263626"/>
                </a:moveTo>
                <a:lnTo>
                  <a:pt x="760679" y="263626"/>
                </a:lnTo>
                <a:lnTo>
                  <a:pt x="757669" y="266649"/>
                </a:lnTo>
                <a:lnTo>
                  <a:pt x="747985" y="274836"/>
                </a:lnTo>
                <a:lnTo>
                  <a:pt x="738866" y="280182"/>
                </a:lnTo>
                <a:lnTo>
                  <a:pt x="729262" y="283092"/>
                </a:lnTo>
                <a:lnTo>
                  <a:pt x="718121" y="283971"/>
                </a:lnTo>
                <a:lnTo>
                  <a:pt x="814553" y="283971"/>
                </a:lnTo>
                <a:lnTo>
                  <a:pt x="826427" y="263626"/>
                </a:lnTo>
                <a:close/>
              </a:path>
              <a:path w="2150109" h="339089">
                <a:moveTo>
                  <a:pt x="814518" y="162331"/>
                </a:moveTo>
                <a:lnTo>
                  <a:pt x="721575" y="162331"/>
                </a:lnTo>
                <a:lnTo>
                  <a:pt x="738640" y="165111"/>
                </a:lnTo>
                <a:lnTo>
                  <a:pt x="753051" y="172881"/>
                </a:lnTo>
                <a:lnTo>
                  <a:pt x="763754" y="184791"/>
                </a:lnTo>
                <a:lnTo>
                  <a:pt x="769696" y="199986"/>
                </a:lnTo>
                <a:lnTo>
                  <a:pt x="828945" y="199986"/>
                </a:lnTo>
                <a:lnTo>
                  <a:pt x="825068" y="178938"/>
                </a:lnTo>
                <a:lnTo>
                  <a:pt x="814518" y="162331"/>
                </a:lnTo>
                <a:close/>
              </a:path>
              <a:path w="2150109" h="339089">
                <a:moveTo>
                  <a:pt x="764971" y="0"/>
                </a:moveTo>
                <a:lnTo>
                  <a:pt x="681164" y="64071"/>
                </a:lnTo>
                <a:lnTo>
                  <a:pt x="703084" y="96100"/>
                </a:lnTo>
                <a:lnTo>
                  <a:pt x="790752" y="39382"/>
                </a:lnTo>
                <a:lnTo>
                  <a:pt x="764971" y="0"/>
                </a:lnTo>
                <a:close/>
              </a:path>
              <a:path w="2150109" h="339089">
                <a:moveTo>
                  <a:pt x="928281" y="114706"/>
                </a:moveTo>
                <a:lnTo>
                  <a:pt x="867257" y="114706"/>
                </a:lnTo>
                <a:lnTo>
                  <a:pt x="867257" y="331152"/>
                </a:lnTo>
                <a:lnTo>
                  <a:pt x="931278" y="331152"/>
                </a:lnTo>
                <a:lnTo>
                  <a:pt x="931278" y="211670"/>
                </a:lnTo>
                <a:lnTo>
                  <a:pt x="934005" y="193953"/>
                </a:lnTo>
                <a:lnTo>
                  <a:pt x="942776" y="181916"/>
                </a:lnTo>
                <a:lnTo>
                  <a:pt x="958479" y="174910"/>
                </a:lnTo>
                <a:lnTo>
                  <a:pt x="982002" y="172288"/>
                </a:lnTo>
                <a:lnTo>
                  <a:pt x="982002" y="137655"/>
                </a:lnTo>
                <a:lnTo>
                  <a:pt x="928281" y="137655"/>
                </a:lnTo>
                <a:lnTo>
                  <a:pt x="928281" y="114706"/>
                </a:lnTo>
                <a:close/>
              </a:path>
              <a:path w="2150109" h="339089">
                <a:moveTo>
                  <a:pt x="982002" y="107353"/>
                </a:moveTo>
                <a:lnTo>
                  <a:pt x="964119" y="108983"/>
                </a:lnTo>
                <a:lnTo>
                  <a:pt x="949821" y="114226"/>
                </a:lnTo>
                <a:lnTo>
                  <a:pt x="938184" y="123608"/>
                </a:lnTo>
                <a:lnTo>
                  <a:pt x="928281" y="137655"/>
                </a:lnTo>
                <a:lnTo>
                  <a:pt x="982002" y="137655"/>
                </a:lnTo>
                <a:lnTo>
                  <a:pt x="982002" y="107353"/>
                </a:lnTo>
                <a:close/>
              </a:path>
              <a:path w="2150109" h="339089">
                <a:moveTo>
                  <a:pt x="1107490" y="107353"/>
                </a:moveTo>
                <a:lnTo>
                  <a:pt x="1064176" y="116470"/>
                </a:lnTo>
                <a:lnTo>
                  <a:pt x="1028792" y="141333"/>
                </a:lnTo>
                <a:lnTo>
                  <a:pt x="1004927" y="178210"/>
                </a:lnTo>
                <a:lnTo>
                  <a:pt x="996175" y="223367"/>
                </a:lnTo>
                <a:lnTo>
                  <a:pt x="1004975" y="268747"/>
                </a:lnTo>
                <a:lnTo>
                  <a:pt x="1029169" y="305282"/>
                </a:lnTo>
                <a:lnTo>
                  <a:pt x="1065451" y="329645"/>
                </a:lnTo>
                <a:lnTo>
                  <a:pt x="1110513" y="338505"/>
                </a:lnTo>
                <a:lnTo>
                  <a:pt x="1142521" y="333319"/>
                </a:lnTo>
                <a:lnTo>
                  <a:pt x="1171268" y="318435"/>
                </a:lnTo>
                <a:lnTo>
                  <a:pt x="1195422" y="294866"/>
                </a:lnTo>
                <a:lnTo>
                  <a:pt x="1201778" y="283971"/>
                </a:lnTo>
                <a:lnTo>
                  <a:pt x="1105344" y="283971"/>
                </a:lnTo>
                <a:lnTo>
                  <a:pt x="1087931" y="281021"/>
                </a:lnTo>
                <a:lnTo>
                  <a:pt x="1073704" y="272713"/>
                </a:lnTo>
                <a:lnTo>
                  <a:pt x="1063583" y="259861"/>
                </a:lnTo>
                <a:lnTo>
                  <a:pt x="1058494" y="243281"/>
                </a:lnTo>
                <a:lnTo>
                  <a:pt x="1219657" y="243281"/>
                </a:lnTo>
                <a:lnTo>
                  <a:pt x="1220533" y="236346"/>
                </a:lnTo>
                <a:lnTo>
                  <a:pt x="1220952" y="232448"/>
                </a:lnTo>
                <a:lnTo>
                  <a:pt x="1220952" y="225958"/>
                </a:lnTo>
                <a:lnTo>
                  <a:pt x="1216167" y="199986"/>
                </a:lnTo>
                <a:lnTo>
                  <a:pt x="1059789" y="199986"/>
                </a:lnTo>
                <a:lnTo>
                  <a:pt x="1066175" y="183880"/>
                </a:lnTo>
                <a:lnTo>
                  <a:pt x="1076710" y="172072"/>
                </a:lnTo>
                <a:lnTo>
                  <a:pt x="1091034" y="164807"/>
                </a:lnTo>
                <a:lnTo>
                  <a:pt x="1108786" y="162331"/>
                </a:lnTo>
                <a:lnTo>
                  <a:pt x="1201737" y="162331"/>
                </a:lnTo>
                <a:lnTo>
                  <a:pt x="1188396" y="141333"/>
                </a:lnTo>
                <a:lnTo>
                  <a:pt x="1152415" y="116389"/>
                </a:lnTo>
                <a:lnTo>
                  <a:pt x="1107490" y="107353"/>
                </a:lnTo>
                <a:close/>
              </a:path>
              <a:path w="2150109" h="339089">
                <a:moveTo>
                  <a:pt x="1213650" y="263626"/>
                </a:moveTo>
                <a:lnTo>
                  <a:pt x="1147889" y="263626"/>
                </a:lnTo>
                <a:lnTo>
                  <a:pt x="1144879" y="266649"/>
                </a:lnTo>
                <a:lnTo>
                  <a:pt x="1135196" y="274836"/>
                </a:lnTo>
                <a:lnTo>
                  <a:pt x="1126078" y="280182"/>
                </a:lnTo>
                <a:lnTo>
                  <a:pt x="1116477" y="283092"/>
                </a:lnTo>
                <a:lnTo>
                  <a:pt x="1105344" y="283971"/>
                </a:lnTo>
                <a:lnTo>
                  <a:pt x="1201778" y="283971"/>
                </a:lnTo>
                <a:lnTo>
                  <a:pt x="1213650" y="263626"/>
                </a:lnTo>
                <a:close/>
              </a:path>
              <a:path w="2150109" h="339089">
                <a:moveTo>
                  <a:pt x="1201737" y="162331"/>
                </a:moveTo>
                <a:lnTo>
                  <a:pt x="1108786" y="162331"/>
                </a:lnTo>
                <a:lnTo>
                  <a:pt x="1125856" y="165111"/>
                </a:lnTo>
                <a:lnTo>
                  <a:pt x="1140267" y="172881"/>
                </a:lnTo>
                <a:lnTo>
                  <a:pt x="1150971" y="184791"/>
                </a:lnTo>
                <a:lnTo>
                  <a:pt x="1156919" y="199986"/>
                </a:lnTo>
                <a:lnTo>
                  <a:pt x="1216167" y="199986"/>
                </a:lnTo>
                <a:lnTo>
                  <a:pt x="1212289" y="178938"/>
                </a:lnTo>
                <a:lnTo>
                  <a:pt x="1201737" y="162331"/>
                </a:lnTo>
                <a:close/>
              </a:path>
              <a:path w="2150109" h="339089">
                <a:moveTo>
                  <a:pt x="1315491" y="114706"/>
                </a:moveTo>
                <a:lnTo>
                  <a:pt x="1254467" y="114706"/>
                </a:lnTo>
                <a:lnTo>
                  <a:pt x="1254467" y="331152"/>
                </a:lnTo>
                <a:lnTo>
                  <a:pt x="1318920" y="331152"/>
                </a:lnTo>
                <a:lnTo>
                  <a:pt x="1318920" y="210375"/>
                </a:lnTo>
                <a:lnTo>
                  <a:pt x="1321246" y="191874"/>
                </a:lnTo>
                <a:lnTo>
                  <a:pt x="1328169" y="178612"/>
                </a:lnTo>
                <a:lnTo>
                  <a:pt x="1339601" y="170627"/>
                </a:lnTo>
                <a:lnTo>
                  <a:pt x="1355458" y="167957"/>
                </a:lnTo>
                <a:lnTo>
                  <a:pt x="1451353" y="167957"/>
                </a:lnTo>
                <a:lnTo>
                  <a:pt x="1448830" y="155516"/>
                </a:lnTo>
                <a:lnTo>
                  <a:pt x="1442205" y="141369"/>
                </a:lnTo>
                <a:lnTo>
                  <a:pt x="1439124" y="137655"/>
                </a:lnTo>
                <a:lnTo>
                  <a:pt x="1315491" y="137655"/>
                </a:lnTo>
                <a:lnTo>
                  <a:pt x="1315491" y="114706"/>
                </a:lnTo>
                <a:close/>
              </a:path>
              <a:path w="2150109" h="339089">
                <a:moveTo>
                  <a:pt x="1451353" y="167957"/>
                </a:moveTo>
                <a:lnTo>
                  <a:pt x="1355458" y="167957"/>
                </a:lnTo>
                <a:lnTo>
                  <a:pt x="1370493" y="170607"/>
                </a:lnTo>
                <a:lnTo>
                  <a:pt x="1380934" y="178776"/>
                </a:lnTo>
                <a:lnTo>
                  <a:pt x="1387022" y="192790"/>
                </a:lnTo>
                <a:lnTo>
                  <a:pt x="1388999" y="212978"/>
                </a:lnTo>
                <a:lnTo>
                  <a:pt x="1388999" y="331152"/>
                </a:lnTo>
                <a:lnTo>
                  <a:pt x="1453451" y="331152"/>
                </a:lnTo>
                <a:lnTo>
                  <a:pt x="1453451" y="195656"/>
                </a:lnTo>
                <a:lnTo>
                  <a:pt x="1452390" y="173071"/>
                </a:lnTo>
                <a:lnTo>
                  <a:pt x="1451353" y="167957"/>
                </a:lnTo>
                <a:close/>
              </a:path>
              <a:path w="2150109" h="339089">
                <a:moveTo>
                  <a:pt x="1373936" y="107353"/>
                </a:moveTo>
                <a:lnTo>
                  <a:pt x="1355382" y="109105"/>
                </a:lnTo>
                <a:lnTo>
                  <a:pt x="1339884" y="114550"/>
                </a:lnTo>
                <a:lnTo>
                  <a:pt x="1326802" y="123973"/>
                </a:lnTo>
                <a:lnTo>
                  <a:pt x="1315491" y="137655"/>
                </a:lnTo>
                <a:lnTo>
                  <a:pt x="1439124" y="137655"/>
                </a:lnTo>
                <a:lnTo>
                  <a:pt x="1406177" y="112979"/>
                </a:lnTo>
                <a:lnTo>
                  <a:pt x="1373936" y="107353"/>
                </a:lnTo>
                <a:close/>
              </a:path>
              <a:path w="2150109" h="339089">
                <a:moveTo>
                  <a:pt x="1600441" y="107353"/>
                </a:moveTo>
                <a:lnTo>
                  <a:pt x="1554694" y="116153"/>
                </a:lnTo>
                <a:lnTo>
                  <a:pt x="1518181" y="140414"/>
                </a:lnTo>
                <a:lnTo>
                  <a:pt x="1494001" y="176929"/>
                </a:lnTo>
                <a:lnTo>
                  <a:pt x="1485252" y="222491"/>
                </a:lnTo>
                <a:lnTo>
                  <a:pt x="1494191" y="268195"/>
                </a:lnTo>
                <a:lnTo>
                  <a:pt x="1518726" y="305011"/>
                </a:lnTo>
                <a:lnTo>
                  <a:pt x="1555428" y="329570"/>
                </a:lnTo>
                <a:lnTo>
                  <a:pt x="1600873" y="338505"/>
                </a:lnTo>
                <a:lnTo>
                  <a:pt x="1639301" y="331931"/>
                </a:lnTo>
                <a:lnTo>
                  <a:pt x="1672415" y="313509"/>
                </a:lnTo>
                <a:lnTo>
                  <a:pt x="1697799" y="285184"/>
                </a:lnTo>
                <a:lnTo>
                  <a:pt x="1700859" y="277901"/>
                </a:lnTo>
                <a:lnTo>
                  <a:pt x="1600441" y="277901"/>
                </a:lnTo>
                <a:lnTo>
                  <a:pt x="1580176" y="273904"/>
                </a:lnTo>
                <a:lnTo>
                  <a:pt x="1564111" y="262807"/>
                </a:lnTo>
                <a:lnTo>
                  <a:pt x="1553530" y="245947"/>
                </a:lnTo>
                <a:lnTo>
                  <a:pt x="1549717" y="224662"/>
                </a:lnTo>
                <a:lnTo>
                  <a:pt x="1553484" y="201738"/>
                </a:lnTo>
                <a:lnTo>
                  <a:pt x="1564060" y="183808"/>
                </a:lnTo>
                <a:lnTo>
                  <a:pt x="1580358" y="172129"/>
                </a:lnTo>
                <a:lnTo>
                  <a:pt x="1601292" y="167957"/>
                </a:lnTo>
                <a:lnTo>
                  <a:pt x="1700562" y="167957"/>
                </a:lnTo>
                <a:lnTo>
                  <a:pt x="1698033" y="161595"/>
                </a:lnTo>
                <a:lnTo>
                  <a:pt x="1672788" y="132841"/>
                </a:lnTo>
                <a:lnTo>
                  <a:pt x="1639411" y="114070"/>
                </a:lnTo>
                <a:lnTo>
                  <a:pt x="1600441" y="107353"/>
                </a:lnTo>
                <a:close/>
              </a:path>
              <a:path w="2150109" h="339089">
                <a:moveTo>
                  <a:pt x="1713039" y="248907"/>
                </a:moveTo>
                <a:lnTo>
                  <a:pt x="1648142" y="248907"/>
                </a:lnTo>
                <a:lnTo>
                  <a:pt x="1638138" y="262015"/>
                </a:lnTo>
                <a:lnTo>
                  <a:pt x="1627177" y="271029"/>
                </a:lnTo>
                <a:lnTo>
                  <a:pt x="1614774" y="276230"/>
                </a:lnTo>
                <a:lnTo>
                  <a:pt x="1600441" y="277901"/>
                </a:lnTo>
                <a:lnTo>
                  <a:pt x="1700859" y="277901"/>
                </a:lnTo>
                <a:lnTo>
                  <a:pt x="1713039" y="248907"/>
                </a:lnTo>
                <a:close/>
              </a:path>
              <a:path w="2150109" h="339089">
                <a:moveTo>
                  <a:pt x="1700562" y="167957"/>
                </a:moveTo>
                <a:lnTo>
                  <a:pt x="1601292" y="167957"/>
                </a:lnTo>
                <a:lnTo>
                  <a:pt x="1616097" y="170013"/>
                </a:lnTo>
                <a:lnTo>
                  <a:pt x="1629173" y="175964"/>
                </a:lnTo>
                <a:lnTo>
                  <a:pt x="1639913" y="185488"/>
                </a:lnTo>
                <a:lnTo>
                  <a:pt x="1647710" y="198259"/>
                </a:lnTo>
                <a:lnTo>
                  <a:pt x="1712607" y="198259"/>
                </a:lnTo>
                <a:lnTo>
                  <a:pt x="1700562" y="167957"/>
                </a:lnTo>
                <a:close/>
              </a:path>
              <a:path w="2150109" h="339089">
                <a:moveTo>
                  <a:pt x="1843239" y="107353"/>
                </a:moveTo>
                <a:lnTo>
                  <a:pt x="1799927" y="116470"/>
                </a:lnTo>
                <a:lnTo>
                  <a:pt x="1764547" y="141333"/>
                </a:lnTo>
                <a:lnTo>
                  <a:pt x="1740687" y="178210"/>
                </a:lnTo>
                <a:lnTo>
                  <a:pt x="1731937" y="223367"/>
                </a:lnTo>
                <a:lnTo>
                  <a:pt x="1740735" y="268747"/>
                </a:lnTo>
                <a:lnTo>
                  <a:pt x="1764925" y="305282"/>
                </a:lnTo>
                <a:lnTo>
                  <a:pt x="1801202" y="329645"/>
                </a:lnTo>
                <a:lnTo>
                  <a:pt x="1846262" y="338505"/>
                </a:lnTo>
                <a:lnTo>
                  <a:pt x="1878270" y="333319"/>
                </a:lnTo>
                <a:lnTo>
                  <a:pt x="1907017" y="318435"/>
                </a:lnTo>
                <a:lnTo>
                  <a:pt x="1931171" y="294866"/>
                </a:lnTo>
                <a:lnTo>
                  <a:pt x="1937528" y="283971"/>
                </a:lnTo>
                <a:lnTo>
                  <a:pt x="1841106" y="283971"/>
                </a:lnTo>
                <a:lnTo>
                  <a:pt x="1823691" y="281021"/>
                </a:lnTo>
                <a:lnTo>
                  <a:pt x="1809461" y="272713"/>
                </a:lnTo>
                <a:lnTo>
                  <a:pt x="1799340" y="259861"/>
                </a:lnTo>
                <a:lnTo>
                  <a:pt x="1794256" y="243281"/>
                </a:lnTo>
                <a:lnTo>
                  <a:pt x="1955419" y="243281"/>
                </a:lnTo>
                <a:lnTo>
                  <a:pt x="1956282" y="236346"/>
                </a:lnTo>
                <a:lnTo>
                  <a:pt x="1956701" y="232448"/>
                </a:lnTo>
                <a:lnTo>
                  <a:pt x="1956701" y="225958"/>
                </a:lnTo>
                <a:lnTo>
                  <a:pt x="1951917" y="199986"/>
                </a:lnTo>
                <a:lnTo>
                  <a:pt x="1795551" y="199986"/>
                </a:lnTo>
                <a:lnTo>
                  <a:pt x="1801929" y="183880"/>
                </a:lnTo>
                <a:lnTo>
                  <a:pt x="1812461" y="172072"/>
                </a:lnTo>
                <a:lnTo>
                  <a:pt x="1826783" y="164807"/>
                </a:lnTo>
                <a:lnTo>
                  <a:pt x="1844535" y="162331"/>
                </a:lnTo>
                <a:lnTo>
                  <a:pt x="1937489" y="162331"/>
                </a:lnTo>
                <a:lnTo>
                  <a:pt x="1924150" y="141333"/>
                </a:lnTo>
                <a:lnTo>
                  <a:pt x="1888169" y="116389"/>
                </a:lnTo>
                <a:lnTo>
                  <a:pt x="1843239" y="107353"/>
                </a:lnTo>
                <a:close/>
              </a:path>
              <a:path w="2150109" h="339089">
                <a:moveTo>
                  <a:pt x="1949399" y="263626"/>
                </a:moveTo>
                <a:lnTo>
                  <a:pt x="1883638" y="263626"/>
                </a:lnTo>
                <a:lnTo>
                  <a:pt x="1880641" y="266649"/>
                </a:lnTo>
                <a:lnTo>
                  <a:pt x="1870951" y="274836"/>
                </a:lnTo>
                <a:lnTo>
                  <a:pt x="1861831" y="280182"/>
                </a:lnTo>
                <a:lnTo>
                  <a:pt x="1852232" y="283092"/>
                </a:lnTo>
                <a:lnTo>
                  <a:pt x="1841106" y="283971"/>
                </a:lnTo>
                <a:lnTo>
                  <a:pt x="1937528" y="283971"/>
                </a:lnTo>
                <a:lnTo>
                  <a:pt x="1949399" y="263626"/>
                </a:lnTo>
                <a:close/>
              </a:path>
              <a:path w="2150109" h="339089">
                <a:moveTo>
                  <a:pt x="1937489" y="162331"/>
                </a:moveTo>
                <a:lnTo>
                  <a:pt x="1844535" y="162331"/>
                </a:lnTo>
                <a:lnTo>
                  <a:pt x="1861605" y="165111"/>
                </a:lnTo>
                <a:lnTo>
                  <a:pt x="1876017" y="172881"/>
                </a:lnTo>
                <a:lnTo>
                  <a:pt x="1886720" y="184791"/>
                </a:lnTo>
                <a:lnTo>
                  <a:pt x="1892668" y="199986"/>
                </a:lnTo>
                <a:lnTo>
                  <a:pt x="1951917" y="199986"/>
                </a:lnTo>
                <a:lnTo>
                  <a:pt x="1948040" y="178938"/>
                </a:lnTo>
                <a:lnTo>
                  <a:pt x="1937489" y="162331"/>
                </a:lnTo>
                <a:close/>
              </a:path>
              <a:path w="2150109" h="339089">
                <a:moveTo>
                  <a:pt x="2039213" y="266649"/>
                </a:moveTo>
                <a:lnTo>
                  <a:pt x="1975180" y="266649"/>
                </a:lnTo>
                <a:lnTo>
                  <a:pt x="1983828" y="296505"/>
                </a:lnTo>
                <a:lnTo>
                  <a:pt x="2001824" y="319136"/>
                </a:lnTo>
                <a:lnTo>
                  <a:pt x="2027879" y="333487"/>
                </a:lnTo>
                <a:lnTo>
                  <a:pt x="2060702" y="338505"/>
                </a:lnTo>
                <a:lnTo>
                  <a:pt x="2095881" y="332865"/>
                </a:lnTo>
                <a:lnTo>
                  <a:pt x="2124254" y="317404"/>
                </a:lnTo>
                <a:lnTo>
                  <a:pt x="2143199" y="294314"/>
                </a:lnTo>
                <a:lnTo>
                  <a:pt x="2145178" y="286130"/>
                </a:lnTo>
                <a:lnTo>
                  <a:pt x="2063280" y="286130"/>
                </a:lnTo>
                <a:lnTo>
                  <a:pt x="2053958" y="284851"/>
                </a:lnTo>
                <a:lnTo>
                  <a:pt x="2046732" y="281095"/>
                </a:lnTo>
                <a:lnTo>
                  <a:pt x="2041763" y="274986"/>
                </a:lnTo>
                <a:lnTo>
                  <a:pt x="2039213" y="266649"/>
                </a:lnTo>
                <a:close/>
              </a:path>
              <a:path w="2150109" h="339089">
                <a:moveTo>
                  <a:pt x="2064143" y="107353"/>
                </a:moveTo>
                <a:lnTo>
                  <a:pt x="2030272" y="112907"/>
                </a:lnTo>
                <a:lnTo>
                  <a:pt x="2002685" y="128081"/>
                </a:lnTo>
                <a:lnTo>
                  <a:pt x="1984122" y="150638"/>
                </a:lnTo>
                <a:lnTo>
                  <a:pt x="1977326" y="178346"/>
                </a:lnTo>
                <a:lnTo>
                  <a:pt x="1980765" y="198397"/>
                </a:lnTo>
                <a:lnTo>
                  <a:pt x="2004887" y="229723"/>
                </a:lnTo>
                <a:lnTo>
                  <a:pt x="2048243" y="244576"/>
                </a:lnTo>
                <a:lnTo>
                  <a:pt x="2060702" y="248043"/>
                </a:lnTo>
                <a:lnTo>
                  <a:pt x="2085619" y="269239"/>
                </a:lnTo>
                <a:lnTo>
                  <a:pt x="2083882" y="275897"/>
                </a:lnTo>
                <a:lnTo>
                  <a:pt x="2079126" y="281257"/>
                </a:lnTo>
                <a:lnTo>
                  <a:pt x="2072031" y="284831"/>
                </a:lnTo>
                <a:lnTo>
                  <a:pt x="2063280" y="286130"/>
                </a:lnTo>
                <a:lnTo>
                  <a:pt x="2145178" y="286130"/>
                </a:lnTo>
                <a:lnTo>
                  <a:pt x="2150097" y="265785"/>
                </a:lnTo>
                <a:lnTo>
                  <a:pt x="2149022" y="252426"/>
                </a:lnTo>
                <a:lnTo>
                  <a:pt x="2145691" y="240734"/>
                </a:lnTo>
                <a:lnTo>
                  <a:pt x="2112278" y="208702"/>
                </a:lnTo>
                <a:lnTo>
                  <a:pt x="2074887" y="196519"/>
                </a:lnTo>
                <a:lnTo>
                  <a:pt x="2060281" y="191713"/>
                </a:lnTo>
                <a:lnTo>
                  <a:pt x="2049953" y="186297"/>
                </a:lnTo>
                <a:lnTo>
                  <a:pt x="2043817" y="180151"/>
                </a:lnTo>
                <a:lnTo>
                  <a:pt x="2041791" y="173151"/>
                </a:lnTo>
                <a:lnTo>
                  <a:pt x="2041791" y="164934"/>
                </a:lnTo>
                <a:lnTo>
                  <a:pt x="2049957" y="159296"/>
                </a:lnTo>
                <a:lnTo>
                  <a:pt x="2139324" y="159296"/>
                </a:lnTo>
                <a:lnTo>
                  <a:pt x="2136000" y="146979"/>
                </a:lnTo>
                <a:lnTo>
                  <a:pt x="2119529" y="125587"/>
                </a:lnTo>
                <a:lnTo>
                  <a:pt x="2095241" y="112067"/>
                </a:lnTo>
                <a:lnTo>
                  <a:pt x="2064143" y="107353"/>
                </a:lnTo>
                <a:close/>
              </a:path>
              <a:path w="2150109" h="339089">
                <a:moveTo>
                  <a:pt x="2139324" y="159296"/>
                </a:moveTo>
                <a:lnTo>
                  <a:pt x="2074024" y="159296"/>
                </a:lnTo>
                <a:lnTo>
                  <a:pt x="2079612" y="164071"/>
                </a:lnTo>
                <a:lnTo>
                  <a:pt x="2080475" y="175310"/>
                </a:lnTo>
                <a:lnTo>
                  <a:pt x="2143645" y="175310"/>
                </a:lnTo>
                <a:lnTo>
                  <a:pt x="2139324" y="159296"/>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4933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9FE3"/>
          </a:solidFill>
        </p:spPr>
        <p:txBody>
          <a:bodyPr wrap="square" lIns="0" tIns="0" rIns="0" bIns="0" rtlCol="0"/>
          <a:lstStyle/>
          <a:p>
            <a:endParaRPr/>
          </a:p>
        </p:txBody>
      </p:sp>
      <p:sp>
        <p:nvSpPr>
          <p:cNvPr id="5" name="object 5"/>
          <p:cNvSpPr txBox="1">
            <a:spLocks noGrp="1"/>
          </p:cNvSpPr>
          <p:nvPr>
            <p:ph type="title"/>
          </p:nvPr>
        </p:nvSpPr>
        <p:spPr>
          <a:xfrm>
            <a:off x="1408030" y="408596"/>
            <a:ext cx="4141869" cy="936154"/>
          </a:xfrm>
          <a:prstGeom prst="rect">
            <a:avLst/>
          </a:prstGeom>
        </p:spPr>
        <p:txBody>
          <a:bodyPr vert="horz" wrap="square" lIns="0" tIns="12700" rIns="0" bIns="0" rtlCol="0">
            <a:spAutoFit/>
          </a:bodyPr>
          <a:lstStyle/>
          <a:p>
            <a:pPr marL="12700">
              <a:lnSpc>
                <a:spcPct val="100000"/>
              </a:lnSpc>
              <a:spcBef>
                <a:spcPts val="100"/>
              </a:spcBef>
            </a:pPr>
            <a:r>
              <a:rPr lang="fr-BE" sz="3000" spc="-25" dirty="0" err="1" smtClean="0">
                <a:solidFill>
                  <a:schemeClr val="tx1"/>
                </a:solidFill>
                <a:latin typeface="Mont-Heavy"/>
                <a:cs typeface="Mont-Heavy"/>
              </a:rPr>
              <a:t>Bijlage</a:t>
            </a:r>
            <a:r>
              <a:rPr lang="fr-BE" sz="3000" spc="-25" dirty="0" smtClean="0">
                <a:solidFill>
                  <a:srgbClr val="00AEEF"/>
                </a:solidFill>
                <a:latin typeface="Mont-Heavy"/>
                <a:cs typeface="Mont-Heavy"/>
              </a:rPr>
              <a:t/>
            </a:r>
            <a:br>
              <a:rPr lang="fr-BE" sz="3000" spc="-25" dirty="0" smtClean="0">
                <a:solidFill>
                  <a:srgbClr val="00AEEF"/>
                </a:solidFill>
                <a:latin typeface="Mont-Heavy"/>
                <a:cs typeface="Mont-Heavy"/>
              </a:rPr>
            </a:br>
            <a:r>
              <a:rPr lang="fr-BE" sz="3000" spc="-25" dirty="0" smtClean="0">
                <a:solidFill>
                  <a:srgbClr val="00AEEF"/>
                </a:solidFill>
                <a:latin typeface="Mont-Heavy"/>
                <a:cs typeface="Mont-Heavy"/>
              </a:rPr>
              <a:t>4 </a:t>
            </a:r>
            <a:r>
              <a:rPr lang="fr-BE" sz="3000" spc="-25" dirty="0" err="1" smtClean="0">
                <a:solidFill>
                  <a:srgbClr val="00AEEF"/>
                </a:solidFill>
                <a:latin typeface="Mont-Heavy"/>
                <a:cs typeface="Mont-Heavy"/>
              </a:rPr>
              <a:t>opiniemakers</a:t>
            </a:r>
            <a:endParaRPr sz="3000" dirty="0">
              <a:solidFill>
                <a:srgbClr val="00AEEF"/>
              </a:solidFill>
              <a:latin typeface="Mont-Heavy"/>
              <a:cs typeface="Mont-Heavy"/>
            </a:endParaRPr>
          </a:p>
        </p:txBody>
      </p:sp>
      <p:sp>
        <p:nvSpPr>
          <p:cNvPr id="8" name="Rectangle 7"/>
          <p:cNvSpPr/>
          <p:nvPr/>
        </p:nvSpPr>
        <p:spPr>
          <a:xfrm>
            <a:off x="3568700" y="1753346"/>
            <a:ext cx="4459370" cy="1323439"/>
          </a:xfrm>
          <a:prstGeom prst="rect">
            <a:avLst/>
          </a:prstGeom>
        </p:spPr>
        <p:txBody>
          <a:bodyPr wrap="square">
            <a:spAutoFit/>
          </a:bodyPr>
          <a:lstStyle/>
          <a:p>
            <a:r>
              <a:rPr lang="fr-BE" sz="2800" b="1" dirty="0" smtClean="0"/>
              <a:t>1. </a:t>
            </a:r>
            <a:r>
              <a:rPr lang="en-US" sz="2800" b="1" dirty="0" smtClean="0"/>
              <a:t>Sandrine Dixson-</a:t>
            </a:r>
            <a:r>
              <a:rPr lang="en-US" sz="2800" b="1" dirty="0" err="1" smtClean="0"/>
              <a:t>Declève</a:t>
            </a:r>
            <a:r>
              <a:rPr lang="en-US" sz="2800" b="1" dirty="0" smtClean="0"/>
              <a:t>  </a:t>
            </a:r>
          </a:p>
          <a:p>
            <a:r>
              <a:rPr lang="en-US" sz="2000" dirty="0"/>
              <a:t>President The Club of Rome</a:t>
            </a:r>
          </a:p>
          <a:p>
            <a:r>
              <a:rPr lang="en-US" sz="1600" kern="0" dirty="0" smtClean="0">
                <a:solidFill>
                  <a:sysClr val="windowText" lastClr="000000"/>
                </a:solidFill>
                <a:latin typeface="Mont-Book"/>
                <a:hlinkClick r:id="rId2"/>
              </a:rPr>
              <a:t>www.clubofrome.org</a:t>
            </a:r>
            <a:r>
              <a:rPr lang="en-US" sz="1600" kern="0" dirty="0" smtClean="0">
                <a:solidFill>
                  <a:sysClr val="windowText" lastClr="000000"/>
                </a:solidFill>
                <a:latin typeface="Mont-Book"/>
              </a:rPr>
              <a:t>  </a:t>
            </a:r>
          </a:p>
          <a:p>
            <a:endParaRPr lang="fr-FR" sz="1600" kern="0" dirty="0" smtClean="0">
              <a:solidFill>
                <a:sysClr val="windowText" lastClr="000000"/>
              </a:solidFill>
              <a:latin typeface="Mont-Book"/>
            </a:endParaRPr>
          </a:p>
        </p:txBody>
      </p:sp>
      <p:pic>
        <p:nvPicPr>
          <p:cNvPr id="17" name="Image 16"/>
          <p:cNvPicPr>
            <a:picLocks noChangeAspect="1"/>
          </p:cNvPicPr>
          <p:nvPr/>
        </p:nvPicPr>
        <p:blipFill>
          <a:blip r:embed="rId3"/>
          <a:stretch>
            <a:fillRect/>
          </a:stretch>
        </p:blipFill>
        <p:spPr>
          <a:xfrm>
            <a:off x="152543" y="248949"/>
            <a:ext cx="826469" cy="933604"/>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100" y="1563429"/>
            <a:ext cx="1561736" cy="156173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573929" y="2971800"/>
            <a:ext cx="6478923" cy="2462213"/>
          </a:xfrm>
          <a:prstGeom prst="rect">
            <a:avLst/>
          </a:prstGeom>
        </p:spPr>
        <p:txBody>
          <a:bodyPr wrap="square">
            <a:spAutoFit/>
          </a:bodyPr>
          <a:lstStyle/>
          <a:p>
            <a:pPr algn="just"/>
            <a:r>
              <a:rPr lang="nl-BE" sz="1400" kern="0" dirty="0">
                <a:solidFill>
                  <a:sysClr val="windowText" lastClr="000000"/>
                </a:solidFill>
                <a:latin typeface="Mont-Book"/>
              </a:rPr>
              <a:t>‘The Club of Rome’ is een platform van opinieleiders die holistische oplossingen aandragen voor complexe mondiale problemen. Ze bevorderen beleidsinitiatieven en acties om de mensheid in staat te stellen uit talrijke mondiale noodsituaties te geraken. </a:t>
            </a:r>
          </a:p>
          <a:p>
            <a:pPr algn="just"/>
            <a:r>
              <a:rPr lang="nl-BE" sz="1400" kern="0" dirty="0">
                <a:solidFill>
                  <a:sysClr val="windowText" lastClr="000000"/>
                </a:solidFill>
                <a:latin typeface="Mont-Book"/>
              </a:rPr>
              <a:t>In 1972 (50 jaar geleden!) werd, het eerste grote rapport van de Club ‘De grenzen aan de groei’ gepubliceerd. </a:t>
            </a:r>
            <a:r>
              <a:rPr lang="nl-BE" sz="1400" kern="0" dirty="0">
                <a:solidFill>
                  <a:sysClr val="windowText" lastClr="000000"/>
                </a:solidFill>
                <a:latin typeface="Mont-Book"/>
                <a:sym typeface="Wingdings" panose="05000000000000000000" pitchFamily="2" charset="2"/>
              </a:rPr>
              <a:t></a:t>
            </a:r>
            <a:r>
              <a:rPr lang="nl-BE" sz="1400" kern="0" dirty="0">
                <a:solidFill>
                  <a:sysClr val="windowText" lastClr="000000"/>
                </a:solidFill>
                <a:latin typeface="Mont-Book"/>
              </a:rPr>
              <a:t> Een voorbode</a:t>
            </a:r>
            <a:r>
              <a:rPr lang="fr-FR" sz="1400" kern="0" dirty="0" smtClean="0">
                <a:solidFill>
                  <a:sysClr val="windowText" lastClr="000000"/>
                </a:solidFill>
                <a:latin typeface="Mont-Book"/>
              </a:rPr>
              <a:t/>
            </a:r>
            <a:br>
              <a:rPr lang="fr-FR" sz="1400" kern="0" dirty="0" smtClean="0">
                <a:solidFill>
                  <a:sysClr val="windowText" lastClr="000000"/>
                </a:solidFill>
                <a:latin typeface="Mont-Book"/>
              </a:rPr>
            </a:br>
            <a:r>
              <a:rPr lang="fr-FR" sz="1400" kern="0" dirty="0" smtClean="0">
                <a:solidFill>
                  <a:sysClr val="windowText" lastClr="000000"/>
                </a:solidFill>
                <a:latin typeface="Mont-Book"/>
              </a:rPr>
              <a:t/>
            </a:r>
            <a:br>
              <a:rPr lang="fr-FR" sz="1400" kern="0" dirty="0" smtClean="0">
                <a:solidFill>
                  <a:sysClr val="windowText" lastClr="000000"/>
                </a:solidFill>
                <a:latin typeface="Mont-Book"/>
              </a:rPr>
            </a:br>
            <a:endParaRPr lang="fr-FR" sz="1400" kern="0" dirty="0">
              <a:solidFill>
                <a:sysClr val="windowText" lastClr="000000"/>
              </a:solidFill>
              <a:latin typeface="Mont-Book"/>
            </a:endParaRPr>
          </a:p>
          <a:p>
            <a:pPr algn="just"/>
            <a:r>
              <a:rPr lang="nl-BE" sz="1400" kern="0" dirty="0">
                <a:solidFill>
                  <a:sysClr val="windowText" lastClr="000000"/>
                </a:solidFill>
                <a:latin typeface="Mont-Book"/>
              </a:rPr>
              <a:t>Er zijn wereldwijd miljoenen exemplaren van </a:t>
            </a:r>
            <a:r>
              <a:rPr lang="nl-BE" sz="1400" kern="0" dirty="0" smtClean="0">
                <a:solidFill>
                  <a:sysClr val="windowText" lastClr="000000"/>
                </a:solidFill>
                <a:latin typeface="Mont-Book"/>
              </a:rPr>
              <a:t>verkocht; dit rapport creëerde een grote media-controverse en was een </a:t>
            </a:r>
            <a:r>
              <a:rPr lang="nl-BE" sz="1400" kern="0" dirty="0">
                <a:solidFill>
                  <a:sysClr val="windowText" lastClr="000000"/>
                </a:solidFill>
                <a:latin typeface="Mont-Book"/>
              </a:rPr>
              <a:t>momentum voor de wereldwijde duurzaamheidsbeweging</a:t>
            </a:r>
          </a:p>
        </p:txBody>
      </p:sp>
    </p:spTree>
    <p:extLst>
      <p:ext uri="{BB962C8B-B14F-4D97-AF65-F5344CB8AC3E}">
        <p14:creationId xmlns:p14="http://schemas.microsoft.com/office/powerpoint/2010/main" val="14923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9FE3"/>
          </a:solidFill>
        </p:spPr>
        <p:txBody>
          <a:bodyPr wrap="square" lIns="0" tIns="0" rIns="0" bIns="0" rtlCol="0"/>
          <a:lstStyle/>
          <a:p>
            <a:endParaRPr/>
          </a:p>
        </p:txBody>
      </p:sp>
      <p:sp>
        <p:nvSpPr>
          <p:cNvPr id="8" name="Rectangle 7"/>
          <p:cNvSpPr/>
          <p:nvPr/>
        </p:nvSpPr>
        <p:spPr>
          <a:xfrm>
            <a:off x="3457299" y="1762311"/>
            <a:ext cx="3235601" cy="1077218"/>
          </a:xfrm>
          <a:prstGeom prst="rect">
            <a:avLst/>
          </a:prstGeom>
        </p:spPr>
        <p:txBody>
          <a:bodyPr wrap="square">
            <a:spAutoFit/>
          </a:bodyPr>
          <a:lstStyle/>
          <a:p>
            <a:r>
              <a:rPr lang="fr-BE" sz="2800" b="1" dirty="0" smtClean="0"/>
              <a:t>2. </a:t>
            </a:r>
            <a:r>
              <a:rPr lang="fr-BE" sz="2800" b="1" dirty="0" err="1" smtClean="0"/>
              <a:t>Noterdaeme</a:t>
            </a:r>
            <a:r>
              <a:rPr lang="fr-BE" sz="2800" b="1" dirty="0" smtClean="0"/>
              <a:t> Jan</a:t>
            </a:r>
          </a:p>
          <a:p>
            <a:r>
              <a:rPr lang="fr-BE" sz="2000" dirty="0" smtClean="0"/>
              <a:t>Co-</a:t>
            </a:r>
            <a:r>
              <a:rPr lang="fr-BE" sz="2000" dirty="0" err="1" smtClean="0"/>
              <a:t>founder</a:t>
            </a:r>
            <a:r>
              <a:rPr lang="fr-BE" sz="2000" dirty="0" smtClean="0"/>
              <a:t> </a:t>
            </a:r>
            <a:r>
              <a:rPr lang="fr-BE" sz="2000" dirty="0"/>
              <a:t>CSR </a:t>
            </a:r>
            <a:r>
              <a:rPr lang="fr-BE" sz="2000" dirty="0" smtClean="0"/>
              <a:t>Europe</a:t>
            </a:r>
          </a:p>
          <a:p>
            <a:r>
              <a:rPr lang="en-US" sz="1600" kern="0" dirty="0">
                <a:solidFill>
                  <a:sysClr val="windowText" lastClr="000000"/>
                </a:solidFill>
                <a:latin typeface="Mont-Book"/>
                <a:hlinkClick r:id="rId2"/>
              </a:rPr>
              <a:t>www.csreurope.org</a:t>
            </a:r>
            <a:r>
              <a:rPr lang="en-US" sz="1600" kern="0" dirty="0">
                <a:solidFill>
                  <a:sysClr val="windowText" lastClr="000000"/>
                </a:solidFill>
                <a:latin typeface="Mont-Book"/>
              </a:rPr>
              <a:t> </a:t>
            </a:r>
            <a:endParaRPr lang="en-US" sz="1600" kern="0" dirty="0" smtClean="0">
              <a:solidFill>
                <a:sysClr val="windowText" lastClr="000000"/>
              </a:solidFill>
              <a:latin typeface="Mont-Book"/>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110" y="1662533"/>
            <a:ext cx="1561736" cy="156173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0" name="object 5"/>
          <p:cNvSpPr txBox="1">
            <a:spLocks/>
          </p:cNvSpPr>
          <p:nvPr/>
        </p:nvSpPr>
        <p:spPr>
          <a:xfrm>
            <a:off x="1408030" y="408596"/>
            <a:ext cx="4141869" cy="936154"/>
          </a:xfrm>
          <a:prstGeom prst="rect">
            <a:avLst/>
          </a:prstGeom>
        </p:spPr>
        <p:txBody>
          <a:bodyPr vert="horz" wrap="square" lIns="0" tIns="12700" rIns="0" bIns="0" rtlCol="0">
            <a:spAutoFit/>
          </a:bodyPr>
          <a:lstStyle>
            <a:lvl1pPr>
              <a:defRPr sz="2500" b="1" i="0">
                <a:solidFill>
                  <a:schemeClr val="bg1"/>
                </a:solidFill>
                <a:latin typeface="Mont"/>
                <a:ea typeface="+mj-ea"/>
                <a:cs typeface="Mont"/>
              </a:defRPr>
            </a:lvl1pPr>
          </a:lstStyle>
          <a:p>
            <a:pPr marL="12700">
              <a:spcBef>
                <a:spcPts val="100"/>
              </a:spcBef>
            </a:pPr>
            <a:r>
              <a:rPr lang="fr-BE" sz="3000" kern="0" spc="-25" dirty="0" err="1" smtClean="0">
                <a:solidFill>
                  <a:schemeClr val="tx1"/>
                </a:solidFill>
                <a:latin typeface="Mont-Heavy"/>
                <a:cs typeface="Mont-Heavy"/>
              </a:rPr>
              <a:t>Bijlage</a:t>
            </a:r>
            <a:r>
              <a:rPr lang="fr-BE" sz="3000" kern="0" spc="-25" dirty="0" smtClean="0">
                <a:solidFill>
                  <a:srgbClr val="00AEEF"/>
                </a:solidFill>
                <a:latin typeface="Mont-Heavy"/>
                <a:cs typeface="Mont-Heavy"/>
              </a:rPr>
              <a:t/>
            </a:r>
            <a:br>
              <a:rPr lang="fr-BE" sz="3000" kern="0" spc="-25" dirty="0" smtClean="0">
                <a:solidFill>
                  <a:srgbClr val="00AEEF"/>
                </a:solidFill>
                <a:latin typeface="Mont-Heavy"/>
                <a:cs typeface="Mont-Heavy"/>
              </a:rPr>
            </a:br>
            <a:r>
              <a:rPr lang="fr-BE" sz="3000" kern="0" spc="-25" dirty="0" smtClean="0">
                <a:solidFill>
                  <a:srgbClr val="00AEEF"/>
                </a:solidFill>
                <a:latin typeface="Mont-Heavy"/>
                <a:cs typeface="Mont-Heavy"/>
              </a:rPr>
              <a:t>4 </a:t>
            </a:r>
            <a:r>
              <a:rPr lang="fr-BE" sz="3000" kern="0" spc="-25" dirty="0" err="1" smtClean="0">
                <a:solidFill>
                  <a:srgbClr val="00AEEF"/>
                </a:solidFill>
                <a:latin typeface="Mont-Heavy"/>
                <a:cs typeface="Mont-Heavy"/>
              </a:rPr>
              <a:t>opiniemakers</a:t>
            </a:r>
            <a:endParaRPr lang="fr-BE" sz="3000" kern="0" dirty="0">
              <a:solidFill>
                <a:srgbClr val="00AEEF"/>
              </a:solidFill>
              <a:latin typeface="Mont-Heavy"/>
              <a:cs typeface="Mont-Heavy"/>
            </a:endParaRPr>
          </a:p>
        </p:txBody>
      </p:sp>
      <p:sp>
        <p:nvSpPr>
          <p:cNvPr id="4" name="Rectangle 3"/>
          <p:cNvSpPr/>
          <p:nvPr/>
        </p:nvSpPr>
        <p:spPr>
          <a:xfrm>
            <a:off x="3502123" y="2727131"/>
            <a:ext cx="6338136" cy="2031325"/>
          </a:xfrm>
          <a:prstGeom prst="rect">
            <a:avLst/>
          </a:prstGeom>
        </p:spPr>
        <p:txBody>
          <a:bodyPr wrap="square">
            <a:spAutoFit/>
          </a:bodyPr>
          <a:lstStyle/>
          <a:p>
            <a:pPr algn="just"/>
            <a:endParaRPr lang="fr-FR" sz="1400" kern="0" dirty="0">
              <a:solidFill>
                <a:sysClr val="windowText" lastClr="000000"/>
              </a:solidFill>
              <a:latin typeface="Mont-Book"/>
            </a:endParaRPr>
          </a:p>
          <a:p>
            <a:pPr algn="just"/>
            <a:r>
              <a:rPr lang="nl-BE" sz="1400" kern="0" dirty="0">
                <a:solidFill>
                  <a:sysClr val="windowText" lastClr="000000"/>
                </a:solidFill>
                <a:latin typeface="Mont-Book"/>
              </a:rPr>
              <a:t>CSR Europe (The European Business Network </a:t>
            </a:r>
            <a:r>
              <a:rPr lang="nl-BE" sz="1400" kern="0" dirty="0" err="1">
                <a:solidFill>
                  <a:sysClr val="windowText" lastClr="000000"/>
                </a:solidFill>
                <a:latin typeface="Mont-Book"/>
              </a:rPr>
              <a:t>for</a:t>
            </a:r>
            <a:r>
              <a:rPr lang="nl-BE" sz="1400" kern="0" dirty="0">
                <a:solidFill>
                  <a:sysClr val="windowText" lastClr="000000"/>
                </a:solidFill>
                <a:latin typeface="Mont-Book"/>
              </a:rPr>
              <a:t> Corporate </a:t>
            </a:r>
            <a:r>
              <a:rPr lang="nl-BE" sz="1400" kern="0" dirty="0" err="1">
                <a:solidFill>
                  <a:sysClr val="windowText" lastClr="000000"/>
                </a:solidFill>
                <a:latin typeface="Mont-Book"/>
              </a:rPr>
              <a:t>Sustainability</a:t>
            </a:r>
            <a:r>
              <a:rPr lang="nl-BE" sz="1400" kern="0" dirty="0">
                <a:solidFill>
                  <a:sysClr val="windowText" lastClr="000000"/>
                </a:solidFill>
                <a:latin typeface="Mont-Book"/>
              </a:rPr>
              <a:t> &amp; </a:t>
            </a:r>
            <a:r>
              <a:rPr lang="nl-BE" sz="1400" kern="0" dirty="0" err="1">
                <a:solidFill>
                  <a:sysClr val="windowText" lastClr="000000"/>
                </a:solidFill>
                <a:latin typeface="Mont-Book"/>
              </a:rPr>
              <a:t>Repsonsibility</a:t>
            </a:r>
            <a:r>
              <a:rPr lang="nl-BE" sz="1400" kern="0" dirty="0">
                <a:solidFill>
                  <a:sysClr val="windowText" lastClr="000000"/>
                </a:solidFill>
                <a:latin typeface="Mont-Book"/>
              </a:rPr>
              <a:t>) is het toonaangevende Europese bedrijfsnetwerk voor duurzaam en verantwoord ondernemen. </a:t>
            </a:r>
            <a:endParaRPr lang="nl-BE" sz="1400" kern="0" dirty="0" smtClean="0">
              <a:solidFill>
                <a:sysClr val="windowText" lastClr="000000"/>
              </a:solidFill>
              <a:latin typeface="Mont-Book"/>
            </a:endParaRPr>
          </a:p>
          <a:p>
            <a:pPr algn="just"/>
            <a:endParaRPr lang="nl-BE" sz="1400" kern="0" dirty="0">
              <a:solidFill>
                <a:sysClr val="windowText" lastClr="000000"/>
              </a:solidFill>
              <a:latin typeface="Mont-Book"/>
            </a:endParaRPr>
          </a:p>
          <a:p>
            <a:pPr algn="just"/>
            <a:r>
              <a:rPr lang="nl-BE" sz="1400" kern="0" dirty="0">
                <a:solidFill>
                  <a:sysClr val="windowText" lastClr="000000"/>
                </a:solidFill>
                <a:latin typeface="Mont-Book"/>
              </a:rPr>
              <a:t>Dit netwerk verenigt, inspireert en ondersteunt meer dan 10.000 bedrijven op lokaal, Europees en mondiaal niveau</a:t>
            </a:r>
            <a:r>
              <a:rPr lang="nl-BE" sz="1400" kern="0" dirty="0" smtClean="0">
                <a:solidFill>
                  <a:sysClr val="windowText" lastClr="000000"/>
                </a:solidFill>
                <a:latin typeface="Mont-Book"/>
              </a:rPr>
              <a:t>.</a:t>
            </a:r>
          </a:p>
          <a:p>
            <a:pPr algn="just"/>
            <a:r>
              <a:rPr lang="nl-BE" sz="1400" kern="0" dirty="0" smtClean="0">
                <a:solidFill>
                  <a:sysClr val="windowText" lastClr="000000"/>
                </a:solidFill>
                <a:latin typeface="Mont-Book"/>
              </a:rPr>
              <a:t> </a:t>
            </a:r>
            <a:endParaRPr lang="nl-BE" sz="1400" kern="0" dirty="0">
              <a:solidFill>
                <a:sysClr val="windowText" lastClr="000000"/>
              </a:solidFill>
              <a:latin typeface="Mont-Book"/>
            </a:endParaRPr>
          </a:p>
          <a:p>
            <a:pPr algn="just"/>
            <a:r>
              <a:rPr lang="nl-BE" sz="1400" kern="0" dirty="0">
                <a:solidFill>
                  <a:sysClr val="windowText" lastClr="000000"/>
                </a:solidFill>
                <a:latin typeface="Mont-Book"/>
                <a:sym typeface="Wingdings" panose="05000000000000000000" pitchFamily="2" charset="2"/>
              </a:rPr>
              <a:t> </a:t>
            </a:r>
            <a:r>
              <a:rPr lang="nl-BE" sz="1400" kern="0" dirty="0">
                <a:solidFill>
                  <a:sysClr val="windowText" lastClr="000000"/>
                </a:solidFill>
                <a:latin typeface="Mont-Book"/>
              </a:rPr>
              <a:t>In België: </a:t>
            </a:r>
            <a:r>
              <a:rPr lang="nl-BE" sz="1400" kern="0" dirty="0">
                <a:solidFill>
                  <a:sysClr val="windowText" lastClr="000000"/>
                </a:solidFill>
                <a:latin typeface="Mont-Book"/>
                <a:hlinkClick r:id="rId4"/>
              </a:rPr>
              <a:t>www.theshift.be</a:t>
            </a:r>
            <a:endParaRPr lang="en-US" sz="1400" kern="0" dirty="0">
              <a:solidFill>
                <a:sysClr val="windowText" lastClr="000000"/>
              </a:solidFill>
              <a:latin typeface="Mont-Book"/>
            </a:endParaRPr>
          </a:p>
        </p:txBody>
      </p:sp>
      <p:pic>
        <p:nvPicPr>
          <p:cNvPr id="11" name="Image 10"/>
          <p:cNvPicPr>
            <a:picLocks noChangeAspect="1"/>
          </p:cNvPicPr>
          <p:nvPr/>
        </p:nvPicPr>
        <p:blipFill>
          <a:blip r:embed="rId5"/>
          <a:stretch>
            <a:fillRect/>
          </a:stretch>
        </p:blipFill>
        <p:spPr>
          <a:xfrm>
            <a:off x="152543" y="248949"/>
            <a:ext cx="826469" cy="933604"/>
          </a:xfrm>
          <a:prstGeom prst="rect">
            <a:avLst/>
          </a:prstGeom>
        </p:spPr>
      </p:pic>
    </p:spTree>
    <p:extLst>
      <p:ext uri="{BB962C8B-B14F-4D97-AF65-F5344CB8AC3E}">
        <p14:creationId xmlns:p14="http://schemas.microsoft.com/office/powerpoint/2010/main" val="251025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9FE3"/>
          </a:solidFill>
        </p:spPr>
        <p:txBody>
          <a:bodyPr wrap="square" lIns="0" tIns="0" rIns="0" bIns="0" rtlCol="0"/>
          <a:lstStyle/>
          <a:p>
            <a:endParaRPr/>
          </a:p>
        </p:txBody>
      </p:sp>
      <p:sp>
        <p:nvSpPr>
          <p:cNvPr id="8" name="Rectangle 7"/>
          <p:cNvSpPr/>
          <p:nvPr/>
        </p:nvSpPr>
        <p:spPr>
          <a:xfrm>
            <a:off x="3478090" y="1575854"/>
            <a:ext cx="3049813" cy="1077218"/>
          </a:xfrm>
          <a:prstGeom prst="rect">
            <a:avLst/>
          </a:prstGeom>
        </p:spPr>
        <p:txBody>
          <a:bodyPr wrap="square">
            <a:spAutoFit/>
          </a:bodyPr>
          <a:lstStyle/>
          <a:p>
            <a:r>
              <a:rPr lang="fr-BE" sz="2800" b="1" dirty="0" smtClean="0"/>
              <a:t>3. </a:t>
            </a:r>
            <a:r>
              <a:rPr lang="en-US" sz="2800" b="1" dirty="0" smtClean="0"/>
              <a:t>Marie </a:t>
            </a:r>
            <a:r>
              <a:rPr lang="en-US" sz="2800" b="1" dirty="0" err="1" smtClean="0"/>
              <a:t>Delvaux</a:t>
            </a:r>
            <a:endParaRPr lang="en-US" sz="2800" b="1" dirty="0" smtClean="0"/>
          </a:p>
          <a:p>
            <a:r>
              <a:rPr lang="en-US" sz="2000" dirty="0" err="1" smtClean="0"/>
              <a:t>Directrice</a:t>
            </a:r>
            <a:r>
              <a:rPr lang="en-US" sz="2000" dirty="0" smtClean="0"/>
              <a:t> de The Shift</a:t>
            </a:r>
            <a:endParaRPr lang="en-US" sz="2000" dirty="0"/>
          </a:p>
          <a:p>
            <a:r>
              <a:rPr lang="en-US" sz="1600" kern="0" dirty="0" smtClean="0">
                <a:solidFill>
                  <a:sysClr val="windowText" lastClr="000000"/>
                </a:solidFill>
                <a:latin typeface="Mont-Book"/>
                <a:hlinkClick r:id="rId2"/>
              </a:rPr>
              <a:t>www.theshift.be</a:t>
            </a:r>
            <a:endParaRPr lang="en-US" sz="1600" kern="0" dirty="0" smtClean="0">
              <a:solidFill>
                <a:sysClr val="windowText" lastClr="000000"/>
              </a:solidFill>
              <a:latin typeface="Mont-Book"/>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22728" r="9469"/>
          <a:stretch/>
        </p:blipFill>
        <p:spPr>
          <a:xfrm>
            <a:off x="1829061" y="1521979"/>
            <a:ext cx="1576834" cy="155040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 name="Image 1"/>
          <p:cNvPicPr>
            <a:picLocks noChangeAspect="1"/>
          </p:cNvPicPr>
          <p:nvPr/>
        </p:nvPicPr>
        <p:blipFill>
          <a:blip r:embed="rId4"/>
          <a:stretch>
            <a:fillRect/>
          </a:stretch>
        </p:blipFill>
        <p:spPr>
          <a:xfrm>
            <a:off x="8682186" y="3381436"/>
            <a:ext cx="670869" cy="287216"/>
          </a:xfrm>
          <a:prstGeom prst="rect">
            <a:avLst/>
          </a:prstGeom>
        </p:spPr>
      </p:pic>
      <p:pic>
        <p:nvPicPr>
          <p:cNvPr id="1026" name="Picture 2" descr="https://www.theshift.be/servlet/rtaImage?eid=0017R00002aAoCl&amp;feoid=00N7R000009JPoq&amp;refid=0EM7R000005ZF8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540" y="3952574"/>
            <a:ext cx="433123" cy="3165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6"/>
          <a:stretch>
            <a:fillRect/>
          </a:stretch>
        </p:blipFill>
        <p:spPr>
          <a:xfrm>
            <a:off x="8595502" y="3900296"/>
            <a:ext cx="787361" cy="511785"/>
          </a:xfrm>
          <a:prstGeom prst="rect">
            <a:avLst/>
          </a:prstGeom>
        </p:spPr>
      </p:pic>
      <p:pic>
        <p:nvPicPr>
          <p:cNvPr id="9" name="Image 8"/>
          <p:cNvPicPr>
            <a:picLocks noChangeAspect="1"/>
          </p:cNvPicPr>
          <p:nvPr/>
        </p:nvPicPr>
        <p:blipFill>
          <a:blip r:embed="rId7"/>
          <a:stretch>
            <a:fillRect/>
          </a:stretch>
        </p:blipFill>
        <p:spPr>
          <a:xfrm>
            <a:off x="9654336" y="4538686"/>
            <a:ext cx="699876" cy="454919"/>
          </a:xfrm>
          <a:prstGeom prst="rect">
            <a:avLst/>
          </a:prstGeom>
        </p:spPr>
      </p:pic>
      <p:pic>
        <p:nvPicPr>
          <p:cNvPr id="1028" name="Picture 4" descr="https://www.theshift.be/servlet/rtaImage?eid=0017R00002aAo9j&amp;feoid=00N7R000009JPoq&amp;refid=0EM7R000005YHP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0533" y="3947014"/>
            <a:ext cx="752731" cy="489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heshift.be/servlet/rtaImage?eid=0017R00002aAo9H&amp;feoid=00N7R000009JPoq&amp;refid=0EM7R000004n4h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45466" y="1752648"/>
            <a:ext cx="517617" cy="39749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10"/>
          <a:stretch>
            <a:fillRect/>
          </a:stretch>
        </p:blipFill>
        <p:spPr>
          <a:xfrm>
            <a:off x="8565866" y="5817446"/>
            <a:ext cx="861341" cy="559872"/>
          </a:xfrm>
          <a:prstGeom prst="rect">
            <a:avLst/>
          </a:prstGeom>
        </p:spPr>
      </p:pic>
      <p:pic>
        <p:nvPicPr>
          <p:cNvPr id="12" name="Image 11"/>
          <p:cNvPicPr>
            <a:picLocks noChangeAspect="1"/>
          </p:cNvPicPr>
          <p:nvPr/>
        </p:nvPicPr>
        <p:blipFill>
          <a:blip r:embed="rId11"/>
          <a:stretch>
            <a:fillRect/>
          </a:stretch>
        </p:blipFill>
        <p:spPr>
          <a:xfrm>
            <a:off x="7755759" y="2881349"/>
            <a:ext cx="758354" cy="242169"/>
          </a:xfrm>
          <a:prstGeom prst="rect">
            <a:avLst/>
          </a:prstGeom>
        </p:spPr>
      </p:pic>
      <p:pic>
        <p:nvPicPr>
          <p:cNvPr id="1032" name="Picture 8" descr="https://www.theshift.be/servlet/rtaImage?eid=0017R00002aAoGm&amp;feoid=00N7R000009JPoq&amp;refid=0EM7R000006OSKv"/>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8624" b="26766"/>
          <a:stretch/>
        </p:blipFill>
        <p:spPr bwMode="auto">
          <a:xfrm>
            <a:off x="8692338" y="1738014"/>
            <a:ext cx="678367" cy="30261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13"/>
          <a:stretch>
            <a:fillRect/>
          </a:stretch>
        </p:blipFill>
        <p:spPr>
          <a:xfrm>
            <a:off x="7741425" y="5862919"/>
            <a:ext cx="677888" cy="440627"/>
          </a:xfrm>
          <a:prstGeom prst="rect">
            <a:avLst/>
          </a:prstGeom>
        </p:spPr>
      </p:pic>
      <p:pic>
        <p:nvPicPr>
          <p:cNvPr id="14" name="Image 13"/>
          <p:cNvPicPr>
            <a:picLocks noChangeAspect="1"/>
          </p:cNvPicPr>
          <p:nvPr/>
        </p:nvPicPr>
        <p:blipFill>
          <a:blip r:embed="rId14"/>
          <a:stretch>
            <a:fillRect/>
          </a:stretch>
        </p:blipFill>
        <p:spPr>
          <a:xfrm>
            <a:off x="7769396" y="2260666"/>
            <a:ext cx="621946" cy="404265"/>
          </a:xfrm>
          <a:prstGeom prst="rect">
            <a:avLst/>
          </a:prstGeom>
        </p:spPr>
      </p:pic>
      <p:pic>
        <p:nvPicPr>
          <p:cNvPr id="15" name="Image 14"/>
          <p:cNvPicPr>
            <a:picLocks noChangeAspect="1"/>
          </p:cNvPicPr>
          <p:nvPr/>
        </p:nvPicPr>
        <p:blipFill>
          <a:blip r:embed="rId15"/>
          <a:stretch>
            <a:fillRect/>
          </a:stretch>
        </p:blipFill>
        <p:spPr>
          <a:xfrm>
            <a:off x="7690338" y="4477231"/>
            <a:ext cx="699876" cy="454919"/>
          </a:xfrm>
          <a:prstGeom prst="rect">
            <a:avLst/>
          </a:prstGeom>
        </p:spPr>
      </p:pic>
      <p:pic>
        <p:nvPicPr>
          <p:cNvPr id="1034" name="Picture 10" descr="https://www.theshift.be/servlet/rtaImage?eid=0017R00002aAoFp&amp;feoid=00N7R000009JPoq&amp;refid=0EM7R000004lTI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2176" r="24428"/>
          <a:stretch/>
        </p:blipFill>
        <p:spPr bwMode="auto">
          <a:xfrm>
            <a:off x="8626445" y="4569252"/>
            <a:ext cx="655404" cy="409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theshift.be/servlet/rtaImage?eid=0017R00002aAoCx&amp;feoid=00N7R000009JPoq&amp;refid=0EM7R000004mde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63166" y="3206603"/>
            <a:ext cx="991873" cy="6447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theshift.be/servlet/rtaImage?eid=0017R00002aAoBi&amp;feoid=00N7R000009JPoq&amp;refid=0EM7R000005YROI"/>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6962" t="21673" r="13304" b="24686"/>
          <a:stretch/>
        </p:blipFill>
        <p:spPr bwMode="auto">
          <a:xfrm>
            <a:off x="8692338" y="1164793"/>
            <a:ext cx="785521" cy="39276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19"/>
          <a:stretch>
            <a:fillRect/>
          </a:stretch>
        </p:blipFill>
        <p:spPr>
          <a:xfrm>
            <a:off x="8609500" y="5135723"/>
            <a:ext cx="761205" cy="494783"/>
          </a:xfrm>
          <a:prstGeom prst="rect">
            <a:avLst/>
          </a:prstGeom>
        </p:spPr>
      </p:pic>
      <p:pic>
        <p:nvPicPr>
          <p:cNvPr id="18" name="Image 17"/>
          <p:cNvPicPr>
            <a:picLocks noChangeAspect="1"/>
          </p:cNvPicPr>
          <p:nvPr/>
        </p:nvPicPr>
        <p:blipFill rotWithShape="1">
          <a:blip r:embed="rId20"/>
          <a:srcRect l="28112" r="29292"/>
          <a:stretch/>
        </p:blipFill>
        <p:spPr>
          <a:xfrm>
            <a:off x="9781072" y="5083444"/>
            <a:ext cx="392760" cy="599340"/>
          </a:xfrm>
          <a:prstGeom prst="rect">
            <a:avLst/>
          </a:prstGeom>
        </p:spPr>
      </p:pic>
      <p:pic>
        <p:nvPicPr>
          <p:cNvPr id="1040" name="Picture 16" descr="https://www.theshift.be/servlet/rtaImage?eid=0017R00002aAoD5&amp;feoid=00N7R000009JPoq&amp;refid=0EM7R000005ZdjP"/>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3583" t="35705" r="26416" b="33525"/>
          <a:stretch/>
        </p:blipFill>
        <p:spPr bwMode="auto">
          <a:xfrm>
            <a:off x="7741425" y="1301154"/>
            <a:ext cx="752532" cy="25084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a:blip r:embed="rId22"/>
          <a:stretch>
            <a:fillRect/>
          </a:stretch>
        </p:blipFill>
        <p:spPr>
          <a:xfrm>
            <a:off x="9505824" y="2421256"/>
            <a:ext cx="905729" cy="588724"/>
          </a:xfrm>
          <a:prstGeom prst="rect">
            <a:avLst/>
          </a:prstGeom>
        </p:spPr>
      </p:pic>
      <p:pic>
        <p:nvPicPr>
          <p:cNvPr id="1042" name="Picture 18" descr="https://www.theshift.be/servlet/rtaImage?eid=0017R00002aAo9J&amp;feoid=00N7R000009JPoq&amp;refid=0EM7R000004mhy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592153" y="3292215"/>
            <a:ext cx="693708" cy="45091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24"/>
          <a:stretch>
            <a:fillRect/>
          </a:stretch>
        </p:blipFill>
        <p:spPr>
          <a:xfrm>
            <a:off x="8823885" y="2424630"/>
            <a:ext cx="412572" cy="482443"/>
          </a:xfrm>
          <a:prstGeom prst="rect">
            <a:avLst/>
          </a:prstGeom>
        </p:spPr>
      </p:pic>
      <p:pic>
        <p:nvPicPr>
          <p:cNvPr id="21" name="Image 20"/>
          <p:cNvPicPr>
            <a:picLocks noChangeAspect="1"/>
          </p:cNvPicPr>
          <p:nvPr/>
        </p:nvPicPr>
        <p:blipFill rotWithShape="1">
          <a:blip r:embed="rId25"/>
          <a:srcRect l="27999" t="25384" r="14001" b="25384"/>
          <a:stretch/>
        </p:blipFill>
        <p:spPr>
          <a:xfrm>
            <a:off x="7641846" y="5093033"/>
            <a:ext cx="748368" cy="412893"/>
          </a:xfrm>
          <a:prstGeom prst="rect">
            <a:avLst/>
          </a:prstGeom>
        </p:spPr>
      </p:pic>
      <p:pic>
        <p:nvPicPr>
          <p:cNvPr id="22" name="Image 21"/>
          <p:cNvPicPr>
            <a:picLocks noChangeAspect="1"/>
          </p:cNvPicPr>
          <p:nvPr/>
        </p:nvPicPr>
        <p:blipFill>
          <a:blip r:embed="rId26"/>
          <a:stretch>
            <a:fillRect/>
          </a:stretch>
        </p:blipFill>
        <p:spPr>
          <a:xfrm>
            <a:off x="9546230" y="1140977"/>
            <a:ext cx="824918" cy="536196"/>
          </a:xfrm>
          <a:prstGeom prst="rect">
            <a:avLst/>
          </a:prstGeom>
        </p:spPr>
      </p:pic>
      <p:pic>
        <p:nvPicPr>
          <p:cNvPr id="1044" name="Picture 20" descr="https://www.theshift.be/servlet/rtaImage?eid=0017R00002aAoAf&amp;feoid=00N7R000009JPoq&amp;refid=0EM7R000004mfA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753543" y="1670560"/>
            <a:ext cx="684507" cy="44492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9619224" y="5862919"/>
            <a:ext cx="1292528" cy="461665"/>
          </a:xfrm>
          <a:prstGeom prst="rect">
            <a:avLst/>
          </a:prstGeom>
        </p:spPr>
        <p:txBody>
          <a:bodyPr wrap="square">
            <a:spAutoFit/>
          </a:bodyPr>
          <a:lstStyle/>
          <a:p>
            <a:r>
              <a:rPr lang="fr-FR" sz="1200" kern="0" dirty="0" smtClean="0">
                <a:solidFill>
                  <a:sysClr val="windowText" lastClr="000000"/>
                </a:solidFill>
                <a:latin typeface="Mont-Book"/>
              </a:rPr>
              <a:t>… en 500 </a:t>
            </a:r>
            <a:r>
              <a:rPr lang="fr-FR" sz="1200" kern="0" dirty="0" err="1" smtClean="0">
                <a:solidFill>
                  <a:sysClr val="windowText" lastClr="000000"/>
                </a:solidFill>
                <a:latin typeface="Mont-Book"/>
              </a:rPr>
              <a:t>anderen</a:t>
            </a:r>
            <a:r>
              <a:rPr lang="fr-FR" sz="1200" kern="0" dirty="0" smtClean="0">
                <a:solidFill>
                  <a:sysClr val="windowText" lastClr="000000"/>
                </a:solidFill>
                <a:latin typeface="Mont-Book"/>
              </a:rPr>
              <a:t>…</a:t>
            </a:r>
            <a:endParaRPr lang="fr-FR" sz="1200" kern="0" dirty="0">
              <a:solidFill>
                <a:sysClr val="windowText" lastClr="000000"/>
              </a:solidFill>
              <a:latin typeface="Mont-Book"/>
            </a:endParaRPr>
          </a:p>
        </p:txBody>
      </p:sp>
      <p:sp>
        <p:nvSpPr>
          <p:cNvPr id="36" name="object 5"/>
          <p:cNvSpPr txBox="1">
            <a:spLocks/>
          </p:cNvSpPr>
          <p:nvPr/>
        </p:nvSpPr>
        <p:spPr>
          <a:xfrm>
            <a:off x="1408030" y="408596"/>
            <a:ext cx="4141869" cy="936154"/>
          </a:xfrm>
          <a:prstGeom prst="rect">
            <a:avLst/>
          </a:prstGeom>
        </p:spPr>
        <p:txBody>
          <a:bodyPr vert="horz" wrap="square" lIns="0" tIns="12700" rIns="0" bIns="0" rtlCol="0">
            <a:spAutoFit/>
          </a:bodyPr>
          <a:lstStyle>
            <a:lvl1pPr>
              <a:defRPr sz="2500" b="1" i="0">
                <a:solidFill>
                  <a:schemeClr val="bg1"/>
                </a:solidFill>
                <a:latin typeface="Mont"/>
                <a:ea typeface="+mj-ea"/>
                <a:cs typeface="Mont"/>
              </a:defRPr>
            </a:lvl1pPr>
          </a:lstStyle>
          <a:p>
            <a:pPr marL="12700">
              <a:spcBef>
                <a:spcPts val="100"/>
              </a:spcBef>
            </a:pPr>
            <a:r>
              <a:rPr lang="fr-BE" sz="3000" kern="0" spc="-25" dirty="0" err="1" smtClean="0">
                <a:solidFill>
                  <a:schemeClr val="tx1"/>
                </a:solidFill>
                <a:latin typeface="Mont-Heavy"/>
                <a:cs typeface="Mont-Heavy"/>
              </a:rPr>
              <a:t>Bijlage</a:t>
            </a:r>
            <a:r>
              <a:rPr lang="fr-BE" sz="3000" kern="0" spc="-25" dirty="0" smtClean="0">
                <a:solidFill>
                  <a:srgbClr val="00AEEF"/>
                </a:solidFill>
                <a:latin typeface="Mont-Heavy"/>
                <a:cs typeface="Mont-Heavy"/>
              </a:rPr>
              <a:t/>
            </a:r>
            <a:br>
              <a:rPr lang="fr-BE" sz="3000" kern="0" spc="-25" dirty="0" smtClean="0">
                <a:solidFill>
                  <a:srgbClr val="00AEEF"/>
                </a:solidFill>
                <a:latin typeface="Mont-Heavy"/>
                <a:cs typeface="Mont-Heavy"/>
              </a:rPr>
            </a:br>
            <a:r>
              <a:rPr lang="fr-BE" sz="3000" kern="0" spc="-25" dirty="0" smtClean="0">
                <a:solidFill>
                  <a:srgbClr val="00AEEF"/>
                </a:solidFill>
                <a:latin typeface="Mont-Heavy"/>
                <a:cs typeface="Mont-Heavy"/>
              </a:rPr>
              <a:t>4 </a:t>
            </a:r>
            <a:r>
              <a:rPr lang="fr-BE" sz="3000" kern="0" spc="-25" dirty="0" err="1" smtClean="0">
                <a:solidFill>
                  <a:srgbClr val="00AEEF"/>
                </a:solidFill>
                <a:latin typeface="Mont-Heavy"/>
                <a:cs typeface="Mont-Heavy"/>
              </a:rPr>
              <a:t>opiniemakers</a:t>
            </a:r>
            <a:endParaRPr lang="fr-BE" sz="3000" kern="0" dirty="0">
              <a:solidFill>
                <a:srgbClr val="00AEEF"/>
              </a:solidFill>
              <a:latin typeface="Mont-Heavy"/>
              <a:cs typeface="Mont-Heavy"/>
            </a:endParaRPr>
          </a:p>
        </p:txBody>
      </p:sp>
      <p:sp>
        <p:nvSpPr>
          <p:cNvPr id="24" name="Rectangle 23"/>
          <p:cNvSpPr/>
          <p:nvPr/>
        </p:nvSpPr>
        <p:spPr>
          <a:xfrm>
            <a:off x="1775226" y="3032413"/>
            <a:ext cx="5460672" cy="3416320"/>
          </a:xfrm>
          <a:prstGeom prst="rect">
            <a:avLst/>
          </a:prstGeom>
        </p:spPr>
        <p:txBody>
          <a:bodyPr wrap="square">
            <a:spAutoFit/>
          </a:bodyPr>
          <a:lstStyle/>
          <a:p>
            <a:pPr algn="just"/>
            <a:endParaRPr lang="fr-FR" sz="1200" kern="0" dirty="0">
              <a:solidFill>
                <a:sysClr val="windowText" lastClr="000000"/>
              </a:solidFill>
              <a:latin typeface="Mont-Book"/>
            </a:endParaRPr>
          </a:p>
          <a:p>
            <a:pPr algn="just"/>
            <a:r>
              <a:rPr lang="nl-BE" sz="1200" kern="0" dirty="0">
                <a:solidFill>
                  <a:sysClr val="windowText" lastClr="000000"/>
                </a:solidFill>
                <a:latin typeface="Mont-Book"/>
              </a:rPr>
              <a:t>﻿The Shift is een gemeenschap van </a:t>
            </a:r>
            <a:r>
              <a:rPr lang="nl-BE" sz="1200" kern="0" dirty="0" smtClean="0">
                <a:solidFill>
                  <a:sysClr val="windowText" lastClr="000000"/>
                </a:solidFill>
                <a:latin typeface="Mont-Book"/>
              </a:rPr>
              <a:t>organisaties </a:t>
            </a:r>
            <a:r>
              <a:rPr lang="nl-BE" sz="1200" kern="0" dirty="0">
                <a:solidFill>
                  <a:sysClr val="windowText" lastClr="000000"/>
                </a:solidFill>
                <a:latin typeface="Mont-Book"/>
              </a:rPr>
              <a:t>verenigd rond een gemeenschappelijk doel: samen bouwen aan een duurzamere economie en samenleving.</a:t>
            </a:r>
            <a:r>
              <a:rPr lang="fr-FR" sz="1200" kern="0" dirty="0" smtClean="0">
                <a:solidFill>
                  <a:sysClr val="windowText" lastClr="000000"/>
                </a:solidFill>
                <a:latin typeface="Mont-Book"/>
              </a:rPr>
              <a:t/>
            </a:r>
            <a:br>
              <a:rPr lang="fr-FR" sz="1200" kern="0" dirty="0" smtClean="0">
                <a:solidFill>
                  <a:sysClr val="windowText" lastClr="000000"/>
                </a:solidFill>
                <a:latin typeface="Mont-Book"/>
              </a:rPr>
            </a:br>
            <a:r>
              <a:rPr lang="fr-FR" sz="1200" kern="0" dirty="0" smtClean="0">
                <a:solidFill>
                  <a:sysClr val="windowText" lastClr="000000"/>
                </a:solidFill>
                <a:latin typeface="Mont-Book"/>
              </a:rPr>
              <a:t/>
            </a:r>
            <a:br>
              <a:rPr lang="fr-FR" sz="1200" kern="0" dirty="0" smtClean="0">
                <a:solidFill>
                  <a:sysClr val="windowText" lastClr="000000"/>
                </a:solidFill>
                <a:latin typeface="Mont-Book"/>
              </a:rPr>
            </a:br>
            <a:r>
              <a:rPr lang="nl-BE" sz="1200" kern="0" dirty="0">
                <a:solidFill>
                  <a:sysClr val="windowText" lastClr="000000"/>
                </a:solidFill>
                <a:latin typeface="Mont-Book"/>
              </a:rPr>
              <a:t>The Shift brengt meer dan 530 organisaties/bedrijven uit meer dan 25 verschillende sectoren </a:t>
            </a:r>
            <a:r>
              <a:rPr lang="nl-BE" sz="1200" kern="0" dirty="0" smtClean="0">
                <a:solidFill>
                  <a:sysClr val="windowText" lastClr="000000"/>
                </a:solidFill>
                <a:latin typeface="Mont-Book"/>
              </a:rPr>
              <a:t>samen</a:t>
            </a:r>
          </a:p>
          <a:p>
            <a:pPr marL="171450" indent="-171450" algn="just">
              <a:buFont typeface="Arial" panose="020B0604020202020204" pitchFamily="34" charset="0"/>
              <a:buChar char="•"/>
            </a:pPr>
            <a:r>
              <a:rPr lang="nl-BE" sz="1200" kern="0" dirty="0">
                <a:solidFill>
                  <a:sysClr val="windowText" lastClr="000000"/>
                </a:solidFill>
                <a:latin typeface="Mont-Book"/>
              </a:rPr>
              <a:t> </a:t>
            </a:r>
            <a:r>
              <a:rPr lang="nl-BE" sz="1200" kern="0" dirty="0" smtClean="0">
                <a:solidFill>
                  <a:sysClr val="windowText" lastClr="000000"/>
                </a:solidFill>
                <a:latin typeface="Mont-Book"/>
              </a:rPr>
              <a:t>  </a:t>
            </a:r>
            <a:r>
              <a:rPr lang="fr-FR" sz="1200" kern="0" dirty="0" err="1" smtClean="0">
                <a:solidFill>
                  <a:sysClr val="windowText" lastClr="000000"/>
                </a:solidFill>
                <a:latin typeface="Mont-Book"/>
              </a:rPr>
              <a:t>bedrijven</a:t>
            </a:r>
            <a:r>
              <a:rPr lang="fr-FR" sz="1200" kern="0" dirty="0" smtClean="0">
                <a:solidFill>
                  <a:sysClr val="windowText" lastClr="000000"/>
                </a:solidFill>
                <a:latin typeface="Mont-Book"/>
              </a:rPr>
              <a:t> </a:t>
            </a:r>
            <a:endParaRPr lang="fr-FR" sz="1200" kern="0" dirty="0">
              <a:solidFill>
                <a:sysClr val="windowText" lastClr="000000"/>
              </a:solidFill>
              <a:latin typeface="Mont-Book"/>
            </a:endParaRPr>
          </a:p>
          <a:p>
            <a:pPr marL="285750" indent="-285750" algn="just">
              <a:buFont typeface="Arial" panose="020B0604020202020204" pitchFamily="34" charset="0"/>
              <a:buChar char="•"/>
            </a:pPr>
            <a:r>
              <a:rPr lang="fr-FR" sz="1200" kern="0" dirty="0" err="1" smtClean="0">
                <a:solidFill>
                  <a:sysClr val="windowText" lastClr="000000"/>
                </a:solidFill>
                <a:latin typeface="Mont-Book"/>
              </a:rPr>
              <a:t>verenigingen</a:t>
            </a:r>
            <a:endParaRPr lang="fr-FR" sz="1200" kern="0" dirty="0">
              <a:solidFill>
                <a:sysClr val="windowText" lastClr="000000"/>
              </a:solidFill>
              <a:latin typeface="Mont-Book"/>
            </a:endParaRPr>
          </a:p>
          <a:p>
            <a:pPr marL="285750" indent="-285750" algn="just">
              <a:buFont typeface="Arial" panose="020B0604020202020204" pitchFamily="34" charset="0"/>
              <a:buChar char="•"/>
            </a:pPr>
            <a:r>
              <a:rPr lang="fr-FR" sz="1200" kern="0" dirty="0" err="1">
                <a:solidFill>
                  <a:sysClr val="windowText" lastClr="000000"/>
                </a:solidFill>
                <a:latin typeface="Mont-Book"/>
              </a:rPr>
              <a:t>a</a:t>
            </a:r>
            <a:r>
              <a:rPr lang="fr-FR" sz="1200" kern="0" dirty="0" err="1" smtClean="0">
                <a:solidFill>
                  <a:sysClr val="windowText" lastClr="000000"/>
                </a:solidFill>
                <a:latin typeface="Mont-Book"/>
              </a:rPr>
              <a:t>cademische</a:t>
            </a:r>
            <a:r>
              <a:rPr lang="fr-FR" sz="1200" kern="0" dirty="0" smtClean="0">
                <a:solidFill>
                  <a:sysClr val="windowText" lastClr="000000"/>
                </a:solidFill>
                <a:latin typeface="Mont-Book"/>
              </a:rPr>
              <a:t> </a:t>
            </a:r>
            <a:r>
              <a:rPr lang="fr-FR" sz="1200" kern="0" dirty="0" err="1" smtClean="0">
                <a:solidFill>
                  <a:sysClr val="windowText" lastClr="000000"/>
                </a:solidFill>
                <a:latin typeface="Mont-Book"/>
              </a:rPr>
              <a:t>instellingen</a:t>
            </a:r>
            <a:endParaRPr lang="fr-FR" sz="1200" kern="0" dirty="0">
              <a:solidFill>
                <a:sysClr val="windowText" lastClr="000000"/>
              </a:solidFill>
              <a:latin typeface="Mont-Book"/>
            </a:endParaRPr>
          </a:p>
          <a:p>
            <a:pPr marL="285750" indent="-285750" algn="just">
              <a:buFont typeface="Arial" panose="020B0604020202020204" pitchFamily="34" charset="0"/>
              <a:buChar char="•"/>
            </a:pPr>
            <a:r>
              <a:rPr lang="fr-FR" sz="1200" kern="0" dirty="0" err="1">
                <a:solidFill>
                  <a:sysClr val="windowText" lastClr="000000"/>
                </a:solidFill>
                <a:latin typeface="Mont-Book"/>
              </a:rPr>
              <a:t>p</a:t>
            </a:r>
            <a:r>
              <a:rPr lang="fr-FR" sz="1200" kern="0" dirty="0" err="1" smtClean="0">
                <a:solidFill>
                  <a:sysClr val="windowText" lastClr="000000"/>
                </a:solidFill>
                <a:latin typeface="Mont-Book"/>
              </a:rPr>
              <a:t>ublieke</a:t>
            </a:r>
            <a:r>
              <a:rPr lang="fr-FR" sz="1200" kern="0" dirty="0" smtClean="0">
                <a:solidFill>
                  <a:sysClr val="windowText" lastClr="000000"/>
                </a:solidFill>
                <a:latin typeface="Mont-Book"/>
              </a:rPr>
              <a:t> </a:t>
            </a:r>
            <a:r>
              <a:rPr lang="fr-FR" sz="1200" kern="0" dirty="0" err="1" smtClean="0">
                <a:solidFill>
                  <a:sysClr val="windowText" lastClr="000000"/>
                </a:solidFill>
                <a:latin typeface="Mont-Book"/>
              </a:rPr>
              <a:t>organisaties</a:t>
            </a:r>
            <a:endParaRPr lang="fr-FR" sz="1200" kern="0" dirty="0">
              <a:solidFill>
                <a:sysClr val="windowText" lastClr="000000"/>
              </a:solidFill>
              <a:latin typeface="Mont-Book"/>
            </a:endParaRPr>
          </a:p>
          <a:p>
            <a:pPr marL="285750" indent="-285750" algn="just">
              <a:buFont typeface="Arial" panose="020B0604020202020204" pitchFamily="34" charset="0"/>
              <a:buChar char="•"/>
            </a:pPr>
            <a:r>
              <a:rPr lang="fr-FR" sz="1200" kern="0" dirty="0">
                <a:solidFill>
                  <a:sysClr val="windowText" lastClr="000000"/>
                </a:solidFill>
                <a:latin typeface="Mont-Book"/>
              </a:rPr>
              <a:t>e</a:t>
            </a:r>
            <a:r>
              <a:rPr lang="fr-FR" sz="1200" kern="0" dirty="0" smtClean="0">
                <a:solidFill>
                  <a:sysClr val="windowText" lastClr="000000"/>
                </a:solidFill>
                <a:latin typeface="Mont-Book"/>
              </a:rPr>
              <a:t>n </a:t>
            </a:r>
            <a:r>
              <a:rPr lang="fr-FR" sz="1200" kern="0" dirty="0" err="1" smtClean="0">
                <a:solidFill>
                  <a:sysClr val="windowText" lastClr="000000"/>
                </a:solidFill>
                <a:latin typeface="Mont-Book"/>
              </a:rPr>
              <a:t>andere</a:t>
            </a:r>
            <a:r>
              <a:rPr lang="fr-FR" sz="1200" kern="0" dirty="0" smtClean="0">
                <a:solidFill>
                  <a:sysClr val="windowText" lastClr="000000"/>
                </a:solidFill>
                <a:latin typeface="Mont-Book"/>
              </a:rPr>
              <a:t> </a:t>
            </a:r>
            <a:r>
              <a:rPr lang="fr-FR" sz="1200" kern="0" dirty="0" err="1" smtClean="0">
                <a:solidFill>
                  <a:sysClr val="windowText" lastClr="000000"/>
                </a:solidFill>
                <a:latin typeface="Mont-Book"/>
              </a:rPr>
              <a:t>belangrijke</a:t>
            </a:r>
            <a:r>
              <a:rPr lang="fr-FR" sz="1200" kern="0" dirty="0" smtClean="0">
                <a:solidFill>
                  <a:sysClr val="windowText" lastClr="000000"/>
                </a:solidFill>
                <a:latin typeface="Mont-Book"/>
              </a:rPr>
              <a:t> </a:t>
            </a:r>
            <a:r>
              <a:rPr lang="fr-FR" sz="1200" kern="0" dirty="0" err="1" smtClean="0">
                <a:solidFill>
                  <a:sysClr val="windowText" lastClr="000000"/>
                </a:solidFill>
                <a:latin typeface="Mont-Book"/>
              </a:rPr>
              <a:t>spelers</a:t>
            </a:r>
            <a:r>
              <a:rPr lang="fr-FR" sz="1200" kern="0" dirty="0" smtClean="0">
                <a:solidFill>
                  <a:sysClr val="windowText" lastClr="000000"/>
                </a:solidFill>
                <a:latin typeface="Mont-Book"/>
              </a:rPr>
              <a:t> in </a:t>
            </a:r>
            <a:r>
              <a:rPr lang="fr-FR" sz="1200" kern="0" dirty="0" err="1" smtClean="0">
                <a:solidFill>
                  <a:sysClr val="windowText" lastClr="000000"/>
                </a:solidFill>
                <a:latin typeface="Mont-Book"/>
              </a:rPr>
              <a:t>België</a:t>
            </a:r>
            <a:endParaRPr lang="fr-FR" sz="1200" kern="0" dirty="0">
              <a:solidFill>
                <a:sysClr val="windowText" lastClr="000000"/>
              </a:solidFill>
              <a:latin typeface="Mont-Book"/>
            </a:endParaRPr>
          </a:p>
          <a:p>
            <a:pPr algn="just"/>
            <a:r>
              <a:rPr lang="fr-FR" sz="1200" kern="0" dirty="0">
                <a:solidFill>
                  <a:sysClr val="windowText" lastClr="000000"/>
                </a:solidFill>
                <a:latin typeface="Mont-Book"/>
                <a:hlinkClick r:id="rId28"/>
              </a:rPr>
              <a:t>www.theshift.be/s/members</a:t>
            </a:r>
            <a:r>
              <a:rPr lang="fr-FR" sz="1200" kern="0" dirty="0">
                <a:solidFill>
                  <a:sysClr val="windowText" lastClr="000000"/>
                </a:solidFill>
                <a:latin typeface="Mont-Book"/>
              </a:rPr>
              <a:t> </a:t>
            </a:r>
          </a:p>
          <a:p>
            <a:pPr marL="285750" indent="-285750" algn="just">
              <a:buFont typeface="Arial" panose="020B0604020202020204" pitchFamily="34" charset="0"/>
              <a:buChar char="•"/>
            </a:pPr>
            <a:endParaRPr lang="fr-FR" sz="1200" kern="0" dirty="0">
              <a:solidFill>
                <a:sysClr val="windowText" lastClr="000000"/>
              </a:solidFill>
              <a:latin typeface="Mont-Book"/>
            </a:endParaRPr>
          </a:p>
          <a:p>
            <a:pPr algn="just"/>
            <a:r>
              <a:rPr lang="nl-BE" sz="1200" kern="0" dirty="0">
                <a:solidFill>
                  <a:sysClr val="windowText" lastClr="000000"/>
                </a:solidFill>
                <a:latin typeface="Mont-Book"/>
              </a:rPr>
              <a:t>Vertegenwoordiger van CSR Europe in België.</a:t>
            </a:r>
          </a:p>
          <a:p>
            <a:pPr algn="just"/>
            <a:r>
              <a:rPr lang="nl-BE" sz="1200" kern="0" dirty="0">
                <a:solidFill>
                  <a:sysClr val="windowText" lastClr="000000"/>
                </a:solidFill>
                <a:latin typeface="Mont-Book"/>
              </a:rPr>
              <a:t>De Duurzame Ontwikkelingsdoelen van de Verenigde Naties (</a:t>
            </a:r>
            <a:r>
              <a:rPr lang="nl-BE" sz="1200" kern="0" dirty="0" err="1">
                <a:solidFill>
                  <a:sysClr val="windowText" lastClr="000000"/>
                </a:solidFill>
                <a:latin typeface="Mont-Book"/>
              </a:rPr>
              <a:t>SDG's</a:t>
            </a:r>
            <a:r>
              <a:rPr lang="nl-BE" sz="1200" kern="0" dirty="0">
                <a:solidFill>
                  <a:sysClr val="windowText" lastClr="000000"/>
                </a:solidFill>
                <a:latin typeface="Mont-Book"/>
              </a:rPr>
              <a:t>) zijn het gemeenschappelijke kader dat de leden van The Shift bindt, betrekt en motiveert om in actie te komen. </a:t>
            </a:r>
            <a:endParaRPr lang="fr-FR" sz="1200" kern="0" dirty="0">
              <a:solidFill>
                <a:sysClr val="windowText" lastClr="000000"/>
              </a:solidFill>
              <a:latin typeface="Mont-Book"/>
            </a:endParaRPr>
          </a:p>
        </p:txBody>
      </p:sp>
      <p:pic>
        <p:nvPicPr>
          <p:cNvPr id="38" name="Image 37"/>
          <p:cNvPicPr>
            <a:picLocks noChangeAspect="1"/>
          </p:cNvPicPr>
          <p:nvPr/>
        </p:nvPicPr>
        <p:blipFill>
          <a:blip r:embed="rId29"/>
          <a:stretch>
            <a:fillRect/>
          </a:stretch>
        </p:blipFill>
        <p:spPr>
          <a:xfrm>
            <a:off x="152543" y="248949"/>
            <a:ext cx="826469" cy="933604"/>
          </a:xfrm>
          <a:prstGeom prst="rect">
            <a:avLst/>
          </a:prstGeom>
        </p:spPr>
      </p:pic>
    </p:spTree>
    <p:extLst>
      <p:ext uri="{BB962C8B-B14F-4D97-AF65-F5344CB8AC3E}">
        <p14:creationId xmlns:p14="http://schemas.microsoft.com/office/powerpoint/2010/main" val="1930599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9FE3"/>
          </a:solidFill>
        </p:spPr>
        <p:txBody>
          <a:bodyPr wrap="square" lIns="0" tIns="0" rIns="0" bIns="0" rtlCol="0"/>
          <a:lstStyle/>
          <a:p>
            <a:endParaRPr/>
          </a:p>
        </p:txBody>
      </p:sp>
      <p:sp>
        <p:nvSpPr>
          <p:cNvPr id="8" name="Rectangle 7"/>
          <p:cNvSpPr/>
          <p:nvPr/>
        </p:nvSpPr>
        <p:spPr>
          <a:xfrm>
            <a:off x="3111500" y="1753346"/>
            <a:ext cx="4017992" cy="1077218"/>
          </a:xfrm>
          <a:prstGeom prst="rect">
            <a:avLst/>
          </a:prstGeom>
        </p:spPr>
        <p:txBody>
          <a:bodyPr wrap="square">
            <a:spAutoFit/>
          </a:bodyPr>
          <a:lstStyle/>
          <a:p>
            <a:r>
              <a:rPr lang="fr-BE" sz="2800" b="1" dirty="0" smtClean="0"/>
              <a:t>4. </a:t>
            </a:r>
            <a:r>
              <a:rPr lang="en-US" sz="2800" b="1" dirty="0"/>
              <a:t>Jo Van </a:t>
            </a:r>
            <a:r>
              <a:rPr lang="en-US" sz="2800" b="1" dirty="0" err="1" smtClean="0"/>
              <a:t>Cauwenberge</a:t>
            </a:r>
            <a:endParaRPr lang="en-US" sz="2800" b="1" dirty="0"/>
          </a:p>
          <a:p>
            <a:r>
              <a:rPr lang="en-US" sz="2000" dirty="0" err="1" smtClean="0"/>
              <a:t>Directeur</a:t>
            </a:r>
            <a:r>
              <a:rPr lang="en-US" sz="2000" dirty="0" smtClean="0"/>
              <a:t> </a:t>
            </a:r>
            <a:r>
              <a:rPr lang="en-US" sz="2000" dirty="0" err="1" smtClean="0"/>
              <a:t>GoodPlanet</a:t>
            </a:r>
            <a:endParaRPr lang="en-US" sz="2000" dirty="0" smtClean="0"/>
          </a:p>
          <a:p>
            <a:r>
              <a:rPr lang="en-US" sz="1600" kern="0" dirty="0" smtClean="0">
                <a:solidFill>
                  <a:sysClr val="windowText" lastClr="000000"/>
                </a:solidFill>
                <a:latin typeface="Mont-Book"/>
                <a:hlinkClick r:id="rId2"/>
              </a:rPr>
              <a:t>www.goodplanet.be</a:t>
            </a:r>
            <a:r>
              <a:rPr lang="en-US" sz="1600" kern="0" dirty="0" smtClean="0">
                <a:solidFill>
                  <a:sysClr val="windowText" lastClr="000000"/>
                </a:solidFill>
                <a:latin typeface="Mont-Book"/>
              </a:rPr>
              <a:t>   </a:t>
            </a:r>
          </a:p>
        </p:txBody>
      </p:sp>
      <p:pic>
        <p:nvPicPr>
          <p:cNvPr id="1026" name="id-E5C6A72C-17A4-43C0-A527-417F7704AF8F" descr="Imag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11"/>
          <a:stretch/>
        </p:blipFill>
        <p:spPr bwMode="auto">
          <a:xfrm>
            <a:off x="1735296" y="3976983"/>
            <a:ext cx="2752408" cy="201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t="13334" r="8350" b="24443"/>
          <a:stretch/>
        </p:blipFill>
        <p:spPr>
          <a:xfrm>
            <a:off x="1469968" y="1670690"/>
            <a:ext cx="1533025" cy="156056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object 5"/>
          <p:cNvSpPr txBox="1">
            <a:spLocks/>
          </p:cNvSpPr>
          <p:nvPr/>
        </p:nvSpPr>
        <p:spPr>
          <a:xfrm>
            <a:off x="1408030" y="408596"/>
            <a:ext cx="4141869" cy="936154"/>
          </a:xfrm>
          <a:prstGeom prst="rect">
            <a:avLst/>
          </a:prstGeom>
        </p:spPr>
        <p:txBody>
          <a:bodyPr vert="horz" wrap="square" lIns="0" tIns="12700" rIns="0" bIns="0" rtlCol="0">
            <a:spAutoFit/>
          </a:bodyPr>
          <a:lstStyle>
            <a:lvl1pPr>
              <a:defRPr sz="2500" b="1" i="0">
                <a:solidFill>
                  <a:schemeClr val="bg1"/>
                </a:solidFill>
                <a:latin typeface="Mont"/>
                <a:ea typeface="+mj-ea"/>
                <a:cs typeface="Mont"/>
              </a:defRPr>
            </a:lvl1pPr>
          </a:lstStyle>
          <a:p>
            <a:pPr marL="12700">
              <a:spcBef>
                <a:spcPts val="100"/>
              </a:spcBef>
            </a:pPr>
            <a:r>
              <a:rPr lang="fr-BE" sz="3000" kern="0" spc="-25" dirty="0" err="1" smtClean="0">
                <a:solidFill>
                  <a:schemeClr val="tx1"/>
                </a:solidFill>
                <a:latin typeface="Mont-Heavy"/>
                <a:cs typeface="Mont-Heavy"/>
              </a:rPr>
              <a:t>Bijlage</a:t>
            </a:r>
            <a:r>
              <a:rPr lang="fr-BE" sz="3000" kern="0" spc="-25" dirty="0" smtClean="0">
                <a:solidFill>
                  <a:srgbClr val="00AEEF"/>
                </a:solidFill>
                <a:latin typeface="Mont-Heavy"/>
                <a:cs typeface="Mont-Heavy"/>
              </a:rPr>
              <a:t/>
            </a:r>
            <a:br>
              <a:rPr lang="fr-BE" sz="3000" kern="0" spc="-25" dirty="0" smtClean="0">
                <a:solidFill>
                  <a:srgbClr val="00AEEF"/>
                </a:solidFill>
                <a:latin typeface="Mont-Heavy"/>
                <a:cs typeface="Mont-Heavy"/>
              </a:rPr>
            </a:br>
            <a:r>
              <a:rPr lang="fr-BE" sz="3000" kern="0" spc="-25" dirty="0" smtClean="0">
                <a:solidFill>
                  <a:srgbClr val="00AEEF"/>
                </a:solidFill>
                <a:latin typeface="Mont-Heavy"/>
                <a:cs typeface="Mont-Heavy"/>
              </a:rPr>
              <a:t>4 </a:t>
            </a:r>
            <a:r>
              <a:rPr lang="fr-BE" sz="3000" kern="0" spc="-25" dirty="0" err="1" smtClean="0">
                <a:solidFill>
                  <a:srgbClr val="00AEEF"/>
                </a:solidFill>
                <a:latin typeface="Mont-Heavy"/>
                <a:cs typeface="Mont-Heavy"/>
              </a:rPr>
              <a:t>opiniemakers</a:t>
            </a:r>
            <a:endParaRPr lang="fr-BE" sz="3000" kern="0" dirty="0">
              <a:solidFill>
                <a:srgbClr val="00AEEF"/>
              </a:solidFill>
              <a:latin typeface="Mont-Heavy"/>
              <a:cs typeface="Mont-Heavy"/>
            </a:endParaRPr>
          </a:p>
        </p:txBody>
      </p:sp>
      <p:sp>
        <p:nvSpPr>
          <p:cNvPr id="6" name="Rectangle 5"/>
          <p:cNvSpPr/>
          <p:nvPr/>
        </p:nvSpPr>
        <p:spPr>
          <a:xfrm>
            <a:off x="4936924" y="3029638"/>
            <a:ext cx="5397500" cy="3108543"/>
          </a:xfrm>
          <a:prstGeom prst="rect">
            <a:avLst/>
          </a:prstGeom>
        </p:spPr>
        <p:txBody>
          <a:bodyPr>
            <a:spAutoFit/>
          </a:bodyPr>
          <a:lstStyle/>
          <a:p>
            <a:pPr algn="just"/>
            <a:r>
              <a:rPr lang="nl-BE" sz="1400" kern="0" dirty="0" err="1">
                <a:solidFill>
                  <a:sysClr val="windowText" lastClr="000000"/>
                </a:solidFill>
                <a:latin typeface="Mont-Book"/>
              </a:rPr>
              <a:t>GoodPlanet</a:t>
            </a:r>
            <a:r>
              <a:rPr lang="nl-BE" sz="1400" kern="0" dirty="0">
                <a:solidFill>
                  <a:sysClr val="windowText" lastClr="000000"/>
                </a:solidFill>
                <a:latin typeface="Mont-Book"/>
              </a:rPr>
              <a:t> inspireert, informeert en moedigt alle generaties aan om duurzaam te leven. </a:t>
            </a:r>
            <a:r>
              <a:rPr lang="nl-BE" sz="1400" kern="0" dirty="0" smtClean="0">
                <a:solidFill>
                  <a:sysClr val="windowText" lastClr="000000"/>
                </a:solidFill>
                <a:latin typeface="Mont-Book"/>
              </a:rPr>
              <a:t>Voor </a:t>
            </a:r>
            <a:r>
              <a:rPr lang="nl-BE" sz="1400" kern="0" dirty="0">
                <a:solidFill>
                  <a:sysClr val="windowText" lastClr="000000"/>
                </a:solidFill>
                <a:latin typeface="Mont-Book"/>
              </a:rPr>
              <a:t>een gezonde planeet, voor iedereen, voor vandaag en morgen</a:t>
            </a:r>
            <a:r>
              <a:rPr lang="nl-BE" sz="1400" kern="0" dirty="0" smtClean="0">
                <a:solidFill>
                  <a:sysClr val="windowText" lastClr="000000"/>
                </a:solidFill>
                <a:latin typeface="Mont-Book"/>
              </a:rPr>
              <a:t>.</a:t>
            </a:r>
          </a:p>
          <a:p>
            <a:pPr algn="just"/>
            <a:endParaRPr lang="nl-BE" sz="1400" kern="0" dirty="0">
              <a:solidFill>
                <a:sysClr val="windowText" lastClr="000000"/>
              </a:solidFill>
              <a:latin typeface="Mont-Book"/>
            </a:endParaRPr>
          </a:p>
          <a:p>
            <a:pPr algn="just"/>
            <a:r>
              <a:rPr lang="nl-BE" sz="1400" kern="0" dirty="0">
                <a:solidFill>
                  <a:sysClr val="windowText" lastClr="000000"/>
                </a:solidFill>
                <a:latin typeface="Mont-Book"/>
              </a:rPr>
              <a:t>Voor </a:t>
            </a:r>
            <a:r>
              <a:rPr lang="nl-BE" sz="1400" kern="0" dirty="0" err="1">
                <a:solidFill>
                  <a:sysClr val="windowText" lastClr="000000"/>
                </a:solidFill>
                <a:latin typeface="Mont-Book"/>
              </a:rPr>
              <a:t>GoodPlanet</a:t>
            </a:r>
            <a:r>
              <a:rPr lang="nl-BE" sz="1400" kern="0" dirty="0">
                <a:solidFill>
                  <a:sysClr val="windowText" lastClr="000000"/>
                </a:solidFill>
                <a:latin typeface="Mont-Book"/>
              </a:rPr>
              <a:t> speelt onderwijs een essentiële rol in de overgang naar een duurzamere samenleving. Daarom richten </a:t>
            </a:r>
            <a:r>
              <a:rPr lang="nl-BE" sz="1400" kern="0" dirty="0" smtClean="0">
                <a:solidFill>
                  <a:sysClr val="windowText" lastClr="000000"/>
                </a:solidFill>
                <a:latin typeface="Mont-Book"/>
              </a:rPr>
              <a:t>zij zich </a:t>
            </a:r>
            <a:r>
              <a:rPr lang="nl-BE" sz="1400" kern="0" dirty="0">
                <a:solidFill>
                  <a:sysClr val="windowText" lastClr="000000"/>
                </a:solidFill>
                <a:latin typeface="Mont-Book"/>
              </a:rPr>
              <a:t>al meer dan 20 jaar op kinderen en jongeren. </a:t>
            </a:r>
            <a:r>
              <a:rPr lang="nl-BE" sz="1400" kern="0" dirty="0" err="1">
                <a:solidFill>
                  <a:sysClr val="windowText" lastClr="000000"/>
                </a:solidFill>
                <a:latin typeface="Mont-Book"/>
              </a:rPr>
              <a:t>GoodPlanet</a:t>
            </a:r>
            <a:r>
              <a:rPr lang="nl-BE" sz="1400" kern="0" dirty="0">
                <a:solidFill>
                  <a:sysClr val="windowText" lastClr="000000"/>
                </a:solidFill>
                <a:latin typeface="Mont-Book"/>
              </a:rPr>
              <a:t> werkt ook met het grote publiek </a:t>
            </a:r>
            <a:r>
              <a:rPr lang="nl-BE" sz="1400" kern="0" dirty="0" smtClean="0">
                <a:solidFill>
                  <a:sysClr val="windowText" lastClr="000000"/>
                </a:solidFill>
                <a:latin typeface="Mont-Book"/>
              </a:rPr>
              <a:t>en is </a:t>
            </a:r>
            <a:r>
              <a:rPr lang="nl-BE" sz="1400" kern="0" dirty="0">
                <a:solidFill>
                  <a:sysClr val="windowText" lastClr="000000"/>
                </a:solidFill>
                <a:latin typeface="Mont-Book"/>
              </a:rPr>
              <a:t>zo een bevoorrechte partner geworden van organisaties en bedrijven die actief een maatschappelijk geëngageerde rol opeisen</a:t>
            </a:r>
            <a:r>
              <a:rPr lang="nl-BE" sz="1400" kern="0" dirty="0" smtClean="0">
                <a:solidFill>
                  <a:sysClr val="windowText" lastClr="000000"/>
                </a:solidFill>
                <a:latin typeface="Mont-Book"/>
              </a:rPr>
              <a:t>. </a:t>
            </a:r>
          </a:p>
          <a:p>
            <a:pPr algn="just"/>
            <a:endParaRPr lang="nl-BE" sz="1400" kern="0" dirty="0">
              <a:solidFill>
                <a:sysClr val="windowText" lastClr="000000"/>
              </a:solidFill>
              <a:latin typeface="Mont-Book"/>
            </a:endParaRPr>
          </a:p>
          <a:p>
            <a:pPr algn="just"/>
            <a:r>
              <a:rPr lang="nl-BE" sz="1400" kern="0" dirty="0" smtClean="0">
                <a:solidFill>
                  <a:sysClr val="windowText" lastClr="000000"/>
                </a:solidFill>
                <a:latin typeface="Mont-Book"/>
                <a:sym typeface="Wingdings" panose="05000000000000000000" pitchFamily="2" charset="2"/>
              </a:rPr>
              <a:t> </a:t>
            </a:r>
            <a:r>
              <a:rPr lang="nl-BE" sz="1400" kern="0" dirty="0" smtClean="0">
                <a:solidFill>
                  <a:sysClr val="windowText" lastClr="000000"/>
                </a:solidFill>
                <a:latin typeface="Mont-Book"/>
              </a:rPr>
              <a:t>Elk jaar inspireren en motiveren  een 100-tal </a:t>
            </a:r>
            <a:r>
              <a:rPr lang="nl-BE" sz="1400" kern="0" dirty="0">
                <a:solidFill>
                  <a:sysClr val="windowText" lastClr="000000"/>
                </a:solidFill>
                <a:latin typeface="Mont-Book"/>
              </a:rPr>
              <a:t>werknemers en tientallen vrijwilligers meer dan 500.000 kinderen, jongeren en volwassenen in heel </a:t>
            </a:r>
            <a:r>
              <a:rPr lang="nl-BE" sz="1400" kern="0" dirty="0" smtClean="0">
                <a:solidFill>
                  <a:sysClr val="windowText" lastClr="000000"/>
                </a:solidFill>
                <a:latin typeface="Mont-Book"/>
              </a:rPr>
              <a:t>België. </a:t>
            </a:r>
            <a:endParaRPr lang="en-US" sz="1400" kern="0" dirty="0">
              <a:solidFill>
                <a:sysClr val="windowText" lastClr="000000"/>
              </a:solidFill>
              <a:latin typeface="Mont-Book"/>
            </a:endParaRPr>
          </a:p>
        </p:txBody>
      </p:sp>
      <p:sp>
        <p:nvSpPr>
          <p:cNvPr id="7" name="Rectangle 6"/>
          <p:cNvSpPr/>
          <p:nvPr/>
        </p:nvSpPr>
        <p:spPr>
          <a:xfrm>
            <a:off x="1605639" y="3607794"/>
            <a:ext cx="2510174" cy="276999"/>
          </a:xfrm>
          <a:prstGeom prst="rect">
            <a:avLst/>
          </a:prstGeom>
        </p:spPr>
        <p:txBody>
          <a:bodyPr wrap="none">
            <a:spAutoFit/>
          </a:bodyPr>
          <a:lstStyle/>
          <a:p>
            <a:r>
              <a:rPr lang="en-US" sz="1200" dirty="0" smtClean="0"/>
              <a:t>(</a:t>
            </a:r>
            <a:r>
              <a:rPr lang="en-US" sz="1200" dirty="0" err="1" smtClean="0"/>
              <a:t>Erevoorzitter</a:t>
            </a:r>
            <a:r>
              <a:rPr lang="en-US" sz="1200" dirty="0" smtClean="0"/>
              <a:t>: </a:t>
            </a:r>
            <a:r>
              <a:rPr lang="en-US" sz="1200" dirty="0"/>
              <a:t>Yann </a:t>
            </a:r>
            <a:r>
              <a:rPr lang="en-US" sz="1200" dirty="0" err="1"/>
              <a:t>Arthus</a:t>
            </a:r>
            <a:r>
              <a:rPr lang="en-US" sz="1200" dirty="0"/>
              <a:t>-Bertrand)</a:t>
            </a:r>
          </a:p>
        </p:txBody>
      </p:sp>
      <p:pic>
        <p:nvPicPr>
          <p:cNvPr id="14" name="Image 13"/>
          <p:cNvPicPr>
            <a:picLocks noChangeAspect="1"/>
          </p:cNvPicPr>
          <p:nvPr/>
        </p:nvPicPr>
        <p:blipFill>
          <a:blip r:embed="rId5"/>
          <a:stretch>
            <a:fillRect/>
          </a:stretch>
        </p:blipFill>
        <p:spPr>
          <a:xfrm>
            <a:off x="152543" y="248949"/>
            <a:ext cx="826469" cy="933604"/>
          </a:xfrm>
          <a:prstGeom prst="rect">
            <a:avLst/>
          </a:prstGeom>
        </p:spPr>
      </p:pic>
    </p:spTree>
    <p:extLst>
      <p:ext uri="{BB962C8B-B14F-4D97-AF65-F5344CB8AC3E}">
        <p14:creationId xmlns:p14="http://schemas.microsoft.com/office/powerpoint/2010/main" val="23794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800080" cy="6858000"/>
            <a:chOff x="0" y="0"/>
            <a:chExt cx="10800080" cy="685800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AEEF"/>
            </a:solidFill>
          </p:spPr>
          <p:txBody>
            <a:bodyPr wrap="square" lIns="0" tIns="0" rIns="0" bIns="0" rtlCol="0"/>
            <a:lstStyle/>
            <a:p>
              <a:endParaRPr/>
            </a:p>
          </p:txBody>
        </p:sp>
        <p:pic>
          <p:nvPicPr>
            <p:cNvPr id="4" name="object 4"/>
            <p:cNvPicPr/>
            <p:nvPr/>
          </p:nvPicPr>
          <p:blipFill>
            <a:blip r:embed="rId2" cstate="print"/>
            <a:stretch>
              <a:fillRect/>
            </a:stretch>
          </p:blipFill>
          <p:spPr>
            <a:xfrm>
              <a:off x="111085" y="289018"/>
              <a:ext cx="857948" cy="741680"/>
            </a:xfrm>
            <a:prstGeom prst="rect">
              <a:avLst/>
            </a:prstGeom>
          </p:spPr>
        </p:pic>
      </p:grpSp>
      <p:sp>
        <p:nvSpPr>
          <p:cNvPr id="8" name="object 8"/>
          <p:cNvSpPr txBox="1">
            <a:spLocks noGrp="1"/>
          </p:cNvSpPr>
          <p:nvPr>
            <p:ph type="title"/>
          </p:nvPr>
        </p:nvSpPr>
        <p:spPr>
          <a:xfrm>
            <a:off x="1247300" y="422521"/>
            <a:ext cx="1854200" cy="482600"/>
          </a:xfrm>
          <a:prstGeom prst="rect">
            <a:avLst/>
          </a:prstGeom>
        </p:spPr>
        <p:txBody>
          <a:bodyPr vert="horz" wrap="square" lIns="0" tIns="12700" rIns="0" bIns="0" rtlCol="0">
            <a:spAutoFit/>
          </a:bodyPr>
          <a:lstStyle/>
          <a:p>
            <a:pPr marL="12700">
              <a:lnSpc>
                <a:spcPct val="100000"/>
              </a:lnSpc>
              <a:spcBef>
                <a:spcPts val="100"/>
              </a:spcBef>
            </a:pPr>
            <a:r>
              <a:rPr lang="nl-BE" sz="3000">
                <a:solidFill>
                  <a:srgbClr val="231F20"/>
                </a:solidFill>
                <a:latin typeface="Mont-Heavy"/>
                <a:cs typeface="Mont-Heavy"/>
              </a:rPr>
              <a:t>Context</a:t>
            </a:r>
          </a:p>
        </p:txBody>
      </p:sp>
      <p:sp>
        <p:nvSpPr>
          <p:cNvPr id="9" name="object 4"/>
          <p:cNvSpPr txBox="1"/>
          <p:nvPr/>
        </p:nvSpPr>
        <p:spPr>
          <a:xfrm>
            <a:off x="1435100" y="1449342"/>
            <a:ext cx="4495800" cy="4321696"/>
          </a:xfrm>
          <a:prstGeom prst="rect">
            <a:avLst/>
          </a:prstGeom>
        </p:spPr>
        <p:txBody>
          <a:bodyPr vert="horz" wrap="square" lIns="0" tIns="12700" rIns="0" bIns="0" rtlCol="0">
            <a:spAutoFit/>
          </a:bodyPr>
          <a:lstStyle/>
          <a:p>
            <a:r>
              <a:rPr lang="nl-BE" sz="1400" dirty="0">
                <a:latin typeface="Mont-Book"/>
              </a:rPr>
              <a:t>Onze mentaliteit verandert. </a:t>
            </a:r>
            <a:r>
              <a:rPr lang="nl-BE" sz="1400" b="1" dirty="0">
                <a:solidFill>
                  <a:srgbClr val="00AEEF"/>
                </a:solidFill>
                <a:latin typeface="Mont-Book"/>
              </a:rPr>
              <a:t>Klimaat en milieuvervuiling </a:t>
            </a:r>
            <a:r>
              <a:rPr lang="nl-BE" sz="1400" dirty="0">
                <a:latin typeface="Mont-Book"/>
              </a:rPr>
              <a:t>zijn vandaag thema's die vrijwel iedereen beroeren. In die mate zelfs dat de impact van een bedrijf op beide kwesties de </a:t>
            </a:r>
            <a:r>
              <a:rPr lang="nl-BE" sz="1400" b="1" dirty="0">
                <a:solidFill>
                  <a:srgbClr val="00AEEF"/>
                </a:solidFill>
                <a:latin typeface="Mont-Book"/>
              </a:rPr>
              <a:t>aantrekkingskracht </a:t>
            </a:r>
            <a:r>
              <a:rPr lang="nl-BE" sz="1400" dirty="0">
                <a:latin typeface="Mont-Book"/>
              </a:rPr>
              <a:t>kan verhogen </a:t>
            </a:r>
            <a:r>
              <a:rPr lang="nl-BE" sz="1400" b="1" dirty="0">
                <a:solidFill>
                  <a:srgbClr val="00AEEF"/>
                </a:solidFill>
                <a:latin typeface="Mont-Book"/>
              </a:rPr>
              <a:t>voor werkzoekenden</a:t>
            </a:r>
            <a:r>
              <a:rPr lang="nl-BE" sz="1400" dirty="0">
                <a:latin typeface="Mont-Book"/>
              </a:rPr>
              <a:t>. </a:t>
            </a:r>
          </a:p>
          <a:p>
            <a:endParaRPr lang="fr-BE" sz="1400" dirty="0">
              <a:latin typeface="Mont-Book"/>
            </a:endParaRPr>
          </a:p>
          <a:p>
            <a:r>
              <a:rPr lang="nl-BE" sz="1400" dirty="0">
                <a:latin typeface="Mont-Book"/>
              </a:rPr>
              <a:t>Hoe kunnen we inspelen op de huidige behoeften, zonder toekomstige generaties te beletten om straks ook aan hun behoeften te voldoen?</a:t>
            </a:r>
          </a:p>
          <a:p>
            <a:endParaRPr lang="fr-BE" sz="1400" dirty="0">
              <a:latin typeface="Mont-Book"/>
            </a:endParaRPr>
          </a:p>
          <a:p>
            <a:endParaRPr lang="fr-BE" sz="1400" dirty="0">
              <a:latin typeface="Mont-Book"/>
            </a:endParaRPr>
          </a:p>
          <a:p>
            <a:r>
              <a:rPr lang="nl-BE" sz="1400" dirty="0">
                <a:latin typeface="Mont-Book"/>
              </a:rPr>
              <a:t>Vaststellingen: </a:t>
            </a:r>
          </a:p>
          <a:p>
            <a:endParaRPr lang="fr-BE" sz="1400" dirty="0">
              <a:latin typeface="Mont-Book"/>
            </a:endParaRPr>
          </a:p>
          <a:p>
            <a:r>
              <a:rPr lang="nl-BE" sz="1400" dirty="0">
                <a:latin typeface="Mont-Book"/>
              </a:rPr>
              <a:t>• Evolutie in de behoeften van werkzoekenden uit </a:t>
            </a:r>
            <a:r>
              <a:rPr lang="nl-BE" sz="1400" b="1" dirty="0">
                <a:solidFill>
                  <a:srgbClr val="00AEEF"/>
                </a:solidFill>
                <a:latin typeface="Mont-Book"/>
              </a:rPr>
              <a:t>generatie Y en Z </a:t>
            </a:r>
            <a:r>
              <a:rPr lang="nl-BE" sz="1400" dirty="0">
                <a:latin typeface="Mont-Book"/>
              </a:rPr>
              <a:t>(75% van de actieve bevolking tegen 2025)</a:t>
            </a:r>
          </a:p>
          <a:p>
            <a:endParaRPr lang="fr-BE" sz="1400" dirty="0">
              <a:latin typeface="Mont-Book"/>
            </a:endParaRPr>
          </a:p>
          <a:p>
            <a:r>
              <a:rPr lang="nl-BE" sz="1400" dirty="0">
                <a:latin typeface="Mont-Book"/>
              </a:rPr>
              <a:t>• Noodzaak om zich te positioneren rond deze </a:t>
            </a:r>
            <a:r>
              <a:rPr lang="nl-BE" sz="1400" b="1" dirty="0">
                <a:solidFill>
                  <a:srgbClr val="00AEEF"/>
                </a:solidFill>
                <a:latin typeface="Mont-Book"/>
              </a:rPr>
              <a:t>thema's in lijn met de bedrijfswaarden</a:t>
            </a:r>
          </a:p>
          <a:p>
            <a:endParaRPr lang="fr-BE" sz="1400" dirty="0">
              <a:latin typeface="Mont-Book"/>
            </a:endParaRPr>
          </a:p>
          <a:p>
            <a:r>
              <a:rPr lang="nl-BE" sz="1400" dirty="0">
                <a:latin typeface="Mont-Book"/>
              </a:rPr>
              <a:t>• De rol van de onderneming verandert: </a:t>
            </a:r>
            <a:r>
              <a:rPr lang="nl-BE" sz="1400" b="1" dirty="0" err="1">
                <a:solidFill>
                  <a:srgbClr val="00AEEF"/>
                </a:solidFill>
                <a:latin typeface="Mont-Book"/>
              </a:rPr>
              <a:t>mvo</a:t>
            </a:r>
            <a:r>
              <a:rPr lang="nl-BE" sz="1400" b="1" dirty="0">
                <a:solidFill>
                  <a:srgbClr val="00AEEF"/>
                </a:solidFill>
                <a:latin typeface="Mont-Book"/>
              </a:rPr>
              <a:t>-positionering</a:t>
            </a:r>
          </a:p>
          <a:p>
            <a:endParaRPr lang="fr-BE" sz="1400" dirty="0">
              <a:latin typeface="Mont-Book"/>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42525" r="5150"/>
          <a:stretch/>
        </p:blipFill>
        <p:spPr>
          <a:xfrm>
            <a:off x="6464300" y="1623137"/>
            <a:ext cx="3276600" cy="4091863"/>
          </a:xfrm>
          <a:prstGeom prst="rect">
            <a:avLst/>
          </a:prstGeom>
        </p:spPr>
      </p:pic>
      <p:sp>
        <p:nvSpPr>
          <p:cNvPr id="12" name="object 9"/>
          <p:cNvSpPr/>
          <p:nvPr/>
        </p:nvSpPr>
        <p:spPr>
          <a:xfrm>
            <a:off x="6464300" y="1623137"/>
            <a:ext cx="3276600" cy="4091863"/>
          </a:xfrm>
          <a:custGeom>
            <a:avLst/>
            <a:gdLst/>
            <a:ahLst/>
            <a:cxnLst/>
            <a:rect l="l" t="t" r="r" b="b"/>
            <a:pathLst>
              <a:path w="3267075" h="4572000">
                <a:moveTo>
                  <a:pt x="3266998" y="0"/>
                </a:moveTo>
                <a:lnTo>
                  <a:pt x="0" y="0"/>
                </a:lnTo>
                <a:lnTo>
                  <a:pt x="0" y="4572000"/>
                </a:lnTo>
                <a:lnTo>
                  <a:pt x="3266998" y="4572000"/>
                </a:lnTo>
                <a:lnTo>
                  <a:pt x="3266998" y="0"/>
                </a:lnTo>
                <a:close/>
              </a:path>
            </a:pathLst>
          </a:custGeom>
          <a:solidFill>
            <a:srgbClr val="009FE3">
              <a:alpha val="44999"/>
            </a:srgbClr>
          </a:solidFill>
        </p:spPr>
        <p:txBody>
          <a:bodyPr wrap="square" lIns="0" tIns="0" rIns="0" bIns="0" rtlCol="0"/>
          <a:lstStyle/>
          <a:p>
            <a:endParaRPr/>
          </a:p>
        </p:txBody>
      </p:sp>
    </p:spTree>
    <p:extLst>
      <p:ext uri="{BB962C8B-B14F-4D97-AF65-F5344CB8AC3E}">
        <p14:creationId xmlns:p14="http://schemas.microsoft.com/office/powerpoint/2010/main" val="191039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800080" cy="6858000"/>
            <a:chOff x="0" y="0"/>
            <a:chExt cx="10800080" cy="685800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AEEF"/>
            </a:solidFill>
          </p:spPr>
          <p:txBody>
            <a:bodyPr wrap="square" lIns="0" tIns="0" rIns="0" bIns="0" rtlCol="0"/>
            <a:lstStyle/>
            <a:p>
              <a:endParaRPr/>
            </a:p>
          </p:txBody>
        </p:sp>
        <p:pic>
          <p:nvPicPr>
            <p:cNvPr id="6" name="object 6"/>
            <p:cNvPicPr/>
            <p:nvPr/>
          </p:nvPicPr>
          <p:blipFill>
            <a:blip r:embed="rId2" cstate="print"/>
            <a:stretch>
              <a:fillRect/>
            </a:stretch>
          </p:blipFill>
          <p:spPr>
            <a:xfrm>
              <a:off x="108127" y="217018"/>
              <a:ext cx="857948" cy="741679"/>
            </a:xfrm>
            <a:prstGeom prst="rect">
              <a:avLst/>
            </a:prstGeom>
          </p:spPr>
        </p:pic>
      </p:grpSp>
      <p:sp>
        <p:nvSpPr>
          <p:cNvPr id="8" name="object 8"/>
          <p:cNvSpPr txBox="1">
            <a:spLocks noGrp="1"/>
          </p:cNvSpPr>
          <p:nvPr>
            <p:ph type="title"/>
          </p:nvPr>
        </p:nvSpPr>
        <p:spPr>
          <a:xfrm>
            <a:off x="1247300" y="422521"/>
            <a:ext cx="1737360" cy="482600"/>
          </a:xfrm>
          <a:prstGeom prst="rect">
            <a:avLst/>
          </a:prstGeom>
        </p:spPr>
        <p:txBody>
          <a:bodyPr vert="horz" wrap="square" lIns="0" tIns="12700" rIns="0" bIns="0" rtlCol="0">
            <a:spAutoFit/>
          </a:bodyPr>
          <a:lstStyle/>
          <a:p>
            <a:pPr marL="12700">
              <a:lnSpc>
                <a:spcPct val="100000"/>
              </a:lnSpc>
              <a:spcBef>
                <a:spcPts val="100"/>
              </a:spcBef>
            </a:pPr>
            <a:r>
              <a:rPr lang="nl-BE" sz="3000">
                <a:solidFill>
                  <a:srgbClr val="231F20"/>
                </a:solidFill>
                <a:latin typeface="Mont-Heavy"/>
                <a:cs typeface="Mont-Heavy"/>
              </a:rPr>
              <a:t>Concept</a:t>
            </a:r>
          </a:p>
        </p:txBody>
      </p:sp>
      <p:sp>
        <p:nvSpPr>
          <p:cNvPr id="12" name="object 15"/>
          <p:cNvSpPr txBox="1"/>
          <p:nvPr/>
        </p:nvSpPr>
        <p:spPr>
          <a:xfrm>
            <a:off x="1358900" y="976850"/>
            <a:ext cx="4683601" cy="5275803"/>
          </a:xfrm>
          <a:prstGeom prst="rect">
            <a:avLst/>
          </a:prstGeom>
        </p:spPr>
        <p:txBody>
          <a:bodyPr vert="horz" wrap="square" lIns="0" tIns="12700" rIns="0" bIns="0" rtlCol="0">
            <a:spAutoFit/>
          </a:bodyPr>
          <a:lstStyle/>
          <a:p>
            <a:r>
              <a:rPr lang="nl-BE" sz="1600" b="1" dirty="0">
                <a:solidFill>
                  <a:srgbClr val="00B0F0"/>
                </a:solidFill>
                <a:latin typeface="Mont-Book"/>
              </a:rPr>
              <a:t>Positioneer uw bedrijf als geëngageerde speler op het gebied van </a:t>
            </a:r>
            <a:r>
              <a:rPr lang="nl-BE" sz="1600" b="1" dirty="0" err="1" smtClean="0">
                <a:solidFill>
                  <a:srgbClr val="00B0F0"/>
                </a:solidFill>
                <a:latin typeface="Mont-Book"/>
              </a:rPr>
              <a:t>sustainability</a:t>
            </a:r>
            <a:endParaRPr lang="nl-BE" sz="1600" b="1" dirty="0">
              <a:solidFill>
                <a:srgbClr val="00B0F0"/>
              </a:solidFill>
              <a:latin typeface="Mont-Book"/>
            </a:endParaRPr>
          </a:p>
          <a:p>
            <a:endParaRPr lang="fr-BE" sz="1600" dirty="0">
              <a:solidFill>
                <a:srgbClr val="00B0F0"/>
              </a:solidFill>
            </a:endParaRPr>
          </a:p>
          <a:p>
            <a:endParaRPr lang="fr-BE" sz="1400" dirty="0"/>
          </a:p>
          <a:p>
            <a:r>
              <a:rPr lang="nl-BE" sz="1400" dirty="0">
                <a:latin typeface="Mont-Book"/>
              </a:rPr>
              <a:t>Références stelt een algemeen themadossier op, zodat werkzoekenden meer </a:t>
            </a:r>
            <a:r>
              <a:rPr lang="nl-BE" sz="1400" b="1" dirty="0">
                <a:solidFill>
                  <a:srgbClr val="00AEEF"/>
                </a:solidFill>
                <a:latin typeface="Mont-Book"/>
              </a:rPr>
              <a:t>inzicht verwerven in de uitdagingen </a:t>
            </a:r>
            <a:r>
              <a:rPr lang="nl-BE" sz="1400" dirty="0">
                <a:latin typeface="Mont-Book"/>
              </a:rPr>
              <a:t>van de arbeidsmarkt en een</a:t>
            </a:r>
            <a:r>
              <a:rPr lang="nl-BE" sz="1400" b="1" dirty="0">
                <a:solidFill>
                  <a:srgbClr val="00AEEF"/>
                </a:solidFill>
                <a:latin typeface="Mont-Book"/>
              </a:rPr>
              <a:t> doordachte carrièrekeuze kunnen maken.</a:t>
            </a:r>
          </a:p>
          <a:p>
            <a:endParaRPr lang="fr-BE" sz="1400" dirty="0">
              <a:latin typeface="Mont-Book"/>
            </a:endParaRPr>
          </a:p>
          <a:p>
            <a:r>
              <a:rPr lang="nl-BE" sz="1400" dirty="0">
                <a:latin typeface="Mont-Book"/>
              </a:rPr>
              <a:t>Om dieper in te gaan op het thema nodigen we </a:t>
            </a:r>
            <a:r>
              <a:rPr lang="nl-BE" sz="1400" b="1" dirty="0">
                <a:solidFill>
                  <a:srgbClr val="00AEEF"/>
                </a:solidFill>
                <a:latin typeface="Mont-Book"/>
              </a:rPr>
              <a:t>geëngageerde partners </a:t>
            </a:r>
            <a:r>
              <a:rPr lang="nl-BE" sz="1400" dirty="0">
                <a:latin typeface="Mont-Book"/>
              </a:rPr>
              <a:t>uit om hun expertise te delen in ons </a:t>
            </a:r>
            <a:r>
              <a:rPr lang="nl-BE" sz="1400" dirty="0" smtClean="0">
                <a:latin typeface="Mont-Book"/>
              </a:rPr>
              <a:t>themadossier</a:t>
            </a:r>
            <a:r>
              <a:rPr lang="nl-BE" sz="1400" dirty="0">
                <a:latin typeface="Mont-Book"/>
              </a:rPr>
              <a:t>. </a:t>
            </a:r>
          </a:p>
          <a:p>
            <a:endParaRPr lang="fr-BE" sz="1400" dirty="0">
              <a:latin typeface="Mont-Book"/>
            </a:endParaRPr>
          </a:p>
          <a:p>
            <a:r>
              <a:rPr lang="nl-BE" sz="1400" dirty="0">
                <a:latin typeface="Mont-Book"/>
              </a:rPr>
              <a:t>Leg de link tussen uw onderneming en de </a:t>
            </a:r>
            <a:r>
              <a:rPr lang="nl-BE" sz="1400" b="1" dirty="0">
                <a:solidFill>
                  <a:srgbClr val="00AEEF"/>
                </a:solidFill>
                <a:latin typeface="Mont-Book"/>
              </a:rPr>
              <a:t>gedeelde waarden </a:t>
            </a:r>
            <a:r>
              <a:rPr lang="nl-BE" sz="1400" dirty="0">
                <a:latin typeface="Mont-Book"/>
              </a:rPr>
              <a:t>van onze lezers – uw </a:t>
            </a:r>
            <a:r>
              <a:rPr lang="nl-BE" sz="1400" b="1" dirty="0">
                <a:solidFill>
                  <a:srgbClr val="00AEEF"/>
                </a:solidFill>
                <a:latin typeface="Mont-Book"/>
              </a:rPr>
              <a:t>toekomstige medewerkers</a:t>
            </a:r>
            <a:r>
              <a:rPr lang="nl-BE" sz="1400" dirty="0">
                <a:latin typeface="Mont-Book"/>
              </a:rPr>
              <a:t> – aan de hand van een artikel of met extra </a:t>
            </a:r>
            <a:r>
              <a:rPr lang="nl-BE" sz="1400" dirty="0" err="1" smtClean="0">
                <a:latin typeface="Mont-Book"/>
              </a:rPr>
              <a:t>visbiliteit</a:t>
            </a:r>
            <a:r>
              <a:rPr lang="nl-BE" sz="1400" dirty="0" smtClean="0">
                <a:latin typeface="Mont-Book"/>
              </a:rPr>
              <a:t> </a:t>
            </a:r>
            <a:r>
              <a:rPr lang="nl-BE" sz="1400" dirty="0">
                <a:latin typeface="Mont-Book"/>
              </a:rPr>
              <a:t>in een publicatie die op grote schaal wordt verdeeld.  </a:t>
            </a:r>
          </a:p>
          <a:p>
            <a:endParaRPr lang="fr-BE" sz="1400" dirty="0">
              <a:latin typeface="Mont-Book"/>
            </a:endParaRPr>
          </a:p>
          <a:p>
            <a:r>
              <a:rPr lang="nl-BE" sz="1400" dirty="0">
                <a:latin typeface="Mont-Book"/>
              </a:rPr>
              <a:t>Dit is een uitgelezen kans om zowel uw </a:t>
            </a:r>
            <a:r>
              <a:rPr lang="nl-BE" sz="1400" dirty="0" smtClean="0">
                <a:latin typeface="Mont-Book"/>
              </a:rPr>
              <a:t>corporate brand </a:t>
            </a:r>
            <a:r>
              <a:rPr lang="nl-BE" sz="1400" dirty="0">
                <a:latin typeface="Mont-Book"/>
              </a:rPr>
              <a:t>(consumenten) als uw </a:t>
            </a:r>
            <a:r>
              <a:rPr lang="nl-BE" sz="1400" dirty="0" err="1" smtClean="0">
                <a:latin typeface="Mont-Book"/>
              </a:rPr>
              <a:t>employer</a:t>
            </a:r>
            <a:r>
              <a:rPr lang="nl-BE" sz="1400" dirty="0" smtClean="0">
                <a:latin typeface="Mont-Book"/>
              </a:rPr>
              <a:t> brand (kandidaten</a:t>
            </a:r>
            <a:r>
              <a:rPr lang="nl-BE" sz="1400" dirty="0">
                <a:latin typeface="Mont-Book"/>
              </a:rPr>
              <a:t>) een boost te geven.</a:t>
            </a:r>
          </a:p>
          <a:p>
            <a:endParaRPr lang="fr-BE" sz="1400" dirty="0">
              <a:latin typeface="Mont-Book"/>
            </a:endParaRPr>
          </a:p>
          <a:p>
            <a:endParaRPr lang="fr-BE" sz="1400" dirty="0">
              <a:latin typeface="Mont-Book"/>
            </a:endParaRP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40000" t="11665" r="17500"/>
          <a:stretch/>
        </p:blipFill>
        <p:spPr>
          <a:xfrm>
            <a:off x="6499399" y="1295400"/>
            <a:ext cx="3241338" cy="4971550"/>
          </a:xfrm>
          <a:prstGeom prst="rect">
            <a:avLst/>
          </a:prstGeom>
        </p:spPr>
      </p:pic>
      <p:sp>
        <p:nvSpPr>
          <p:cNvPr id="10" name="object 13"/>
          <p:cNvSpPr/>
          <p:nvPr/>
        </p:nvSpPr>
        <p:spPr>
          <a:xfrm>
            <a:off x="6514513" y="1295400"/>
            <a:ext cx="3226388" cy="4971550"/>
          </a:xfrm>
          <a:custGeom>
            <a:avLst/>
            <a:gdLst/>
            <a:ahLst/>
            <a:cxnLst/>
            <a:rect l="l" t="t" r="r" b="b"/>
            <a:pathLst>
              <a:path w="3267075" h="4572000">
                <a:moveTo>
                  <a:pt x="3266998" y="0"/>
                </a:moveTo>
                <a:lnTo>
                  <a:pt x="0" y="0"/>
                </a:lnTo>
                <a:lnTo>
                  <a:pt x="0" y="4572000"/>
                </a:lnTo>
                <a:lnTo>
                  <a:pt x="3266998" y="4572000"/>
                </a:lnTo>
                <a:lnTo>
                  <a:pt x="3266998" y="0"/>
                </a:lnTo>
                <a:close/>
              </a:path>
            </a:pathLst>
          </a:custGeom>
          <a:solidFill>
            <a:srgbClr val="009FE3">
              <a:alpha val="44999"/>
            </a:srgbClr>
          </a:solidFill>
        </p:spPr>
        <p:txBody>
          <a:bodyPr wrap="square" lIns="0" tIns="0" rIns="0" bIns="0" rtlCol="0"/>
          <a:lstStyle/>
          <a:p>
            <a:endParaRPr/>
          </a:p>
        </p:txBody>
      </p:sp>
    </p:spTree>
    <p:extLst>
      <p:ext uri="{BB962C8B-B14F-4D97-AF65-F5344CB8AC3E}">
        <p14:creationId xmlns:p14="http://schemas.microsoft.com/office/powerpoint/2010/main" val="152862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800080" cy="6858000"/>
            <a:chOff x="0" y="0"/>
            <a:chExt cx="10800080" cy="6858000"/>
          </a:xfrm>
        </p:grpSpPr>
        <p:sp>
          <p:nvSpPr>
            <p:cNvPr id="3" name="object 3"/>
            <p:cNvSpPr/>
            <p:nvPr/>
          </p:nvSpPr>
          <p:spPr>
            <a:xfrm>
              <a:off x="0" y="0"/>
              <a:ext cx="10800080" cy="6858000"/>
            </a:xfrm>
            <a:custGeom>
              <a:avLst/>
              <a:gdLst/>
              <a:ahLst/>
              <a:cxnLst/>
              <a:rect l="l" t="t" r="r" b="b"/>
              <a:pathLst>
                <a:path w="10800080" h="6858000">
                  <a:moveTo>
                    <a:pt x="10800004" y="6749999"/>
                  </a:moveTo>
                  <a:lnTo>
                    <a:pt x="1079995" y="6749999"/>
                  </a:lnTo>
                  <a:lnTo>
                    <a:pt x="1079995" y="0"/>
                  </a:lnTo>
                  <a:lnTo>
                    <a:pt x="0" y="0"/>
                  </a:lnTo>
                  <a:lnTo>
                    <a:pt x="0" y="6749999"/>
                  </a:lnTo>
                  <a:lnTo>
                    <a:pt x="0" y="6858000"/>
                  </a:lnTo>
                  <a:lnTo>
                    <a:pt x="1079995" y="6858000"/>
                  </a:lnTo>
                  <a:lnTo>
                    <a:pt x="10800004" y="6858000"/>
                  </a:lnTo>
                  <a:lnTo>
                    <a:pt x="10800004" y="6749999"/>
                  </a:lnTo>
                  <a:close/>
                </a:path>
              </a:pathLst>
            </a:custGeom>
            <a:solidFill>
              <a:srgbClr val="00AEEF"/>
            </a:solidFill>
          </p:spPr>
          <p:txBody>
            <a:bodyPr wrap="square" lIns="0" tIns="0" rIns="0" bIns="0" rtlCol="0"/>
            <a:lstStyle/>
            <a:p>
              <a:endParaRPr/>
            </a:p>
          </p:txBody>
        </p:sp>
        <p:pic>
          <p:nvPicPr>
            <p:cNvPr id="6" name="object 6"/>
            <p:cNvPicPr/>
            <p:nvPr/>
          </p:nvPicPr>
          <p:blipFill>
            <a:blip r:embed="rId3" cstate="print"/>
            <a:stretch>
              <a:fillRect/>
            </a:stretch>
          </p:blipFill>
          <p:spPr>
            <a:xfrm>
              <a:off x="108127" y="217018"/>
              <a:ext cx="857948" cy="741679"/>
            </a:xfrm>
            <a:prstGeom prst="rect">
              <a:avLst/>
            </a:prstGeom>
          </p:spPr>
        </p:pic>
      </p:grpSp>
      <p:sp>
        <p:nvSpPr>
          <p:cNvPr id="8" name="object 8"/>
          <p:cNvSpPr txBox="1">
            <a:spLocks noGrp="1"/>
          </p:cNvSpPr>
          <p:nvPr>
            <p:ph type="title"/>
          </p:nvPr>
        </p:nvSpPr>
        <p:spPr>
          <a:xfrm>
            <a:off x="1247300" y="422521"/>
            <a:ext cx="173736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231F20"/>
                </a:solidFill>
                <a:latin typeface="Mont-Heavy"/>
                <a:cs typeface="Mont-Heavy"/>
              </a:rPr>
              <a:t>Conce</a:t>
            </a:r>
            <a:r>
              <a:rPr sz="3000" spc="-25" dirty="0">
                <a:solidFill>
                  <a:srgbClr val="231F20"/>
                </a:solidFill>
                <a:latin typeface="Mont-Heavy"/>
                <a:cs typeface="Mont-Heavy"/>
              </a:rPr>
              <a:t>p</a:t>
            </a:r>
            <a:r>
              <a:rPr sz="3000" dirty="0">
                <a:solidFill>
                  <a:srgbClr val="231F20"/>
                </a:solidFill>
                <a:latin typeface="Mont-Heavy"/>
                <a:cs typeface="Mont-Heavy"/>
              </a:rPr>
              <a:t>t</a:t>
            </a:r>
            <a:endParaRPr sz="3000" dirty="0">
              <a:latin typeface="Mont-Heavy"/>
              <a:cs typeface="Mont-Heavy"/>
            </a:endParaRPr>
          </a:p>
        </p:txBody>
      </p:sp>
      <p:sp>
        <p:nvSpPr>
          <p:cNvPr id="12" name="object 15"/>
          <p:cNvSpPr txBox="1"/>
          <p:nvPr/>
        </p:nvSpPr>
        <p:spPr>
          <a:xfrm>
            <a:off x="1358900" y="976850"/>
            <a:ext cx="5257799" cy="1151597"/>
          </a:xfrm>
          <a:prstGeom prst="rect">
            <a:avLst/>
          </a:prstGeom>
        </p:spPr>
        <p:txBody>
          <a:bodyPr vert="horz" wrap="square" lIns="0" tIns="12700" rIns="0" bIns="0" rtlCol="0">
            <a:spAutoFit/>
          </a:bodyPr>
          <a:lstStyle/>
          <a:p>
            <a:r>
              <a:rPr lang="fr-BE" sz="1600" b="1" dirty="0" smtClean="0">
                <a:solidFill>
                  <a:srgbClr val="00B0F0"/>
                </a:solidFill>
                <a:latin typeface="Mont-Book"/>
              </a:rPr>
              <a:t>4 </a:t>
            </a:r>
            <a:r>
              <a:rPr lang="fr-BE" sz="1600" b="1" dirty="0" err="1" smtClean="0">
                <a:solidFill>
                  <a:srgbClr val="00B0F0"/>
                </a:solidFill>
                <a:latin typeface="Mont-Book"/>
              </a:rPr>
              <a:t>opiniemakers</a:t>
            </a:r>
            <a:r>
              <a:rPr lang="fr-BE" sz="1600" b="1" dirty="0" smtClean="0">
                <a:solidFill>
                  <a:srgbClr val="00B0F0"/>
                </a:solidFill>
                <a:latin typeface="Mont-Book"/>
              </a:rPr>
              <a:t> om het </a:t>
            </a:r>
            <a:r>
              <a:rPr lang="fr-BE" sz="1600" b="1" dirty="0" err="1" smtClean="0">
                <a:solidFill>
                  <a:srgbClr val="00B0F0"/>
                </a:solidFill>
                <a:latin typeface="Mont-Book"/>
              </a:rPr>
              <a:t>thema</a:t>
            </a:r>
            <a:r>
              <a:rPr lang="fr-BE" sz="1600" b="1" dirty="0" smtClean="0">
                <a:solidFill>
                  <a:srgbClr val="00B0F0"/>
                </a:solidFill>
                <a:latin typeface="Mont-Book"/>
              </a:rPr>
              <a:t> te </a:t>
            </a:r>
            <a:r>
              <a:rPr lang="fr-BE" sz="1600" b="1" dirty="0" err="1" smtClean="0">
                <a:solidFill>
                  <a:srgbClr val="00B0F0"/>
                </a:solidFill>
                <a:latin typeface="Mont-Book"/>
              </a:rPr>
              <a:t>omkaderen</a:t>
            </a:r>
            <a:endParaRPr lang="fr-BE" sz="1600" b="1" dirty="0">
              <a:solidFill>
                <a:srgbClr val="00B0F0"/>
              </a:solidFill>
              <a:latin typeface="Mont-Book"/>
            </a:endParaRPr>
          </a:p>
          <a:p>
            <a:endParaRPr lang="fr-BE" sz="1600" dirty="0">
              <a:solidFill>
                <a:srgbClr val="00B0F0"/>
              </a:solidFill>
            </a:endParaRPr>
          </a:p>
          <a:p>
            <a:endParaRPr lang="fr-BE" sz="1400" dirty="0" smtClean="0"/>
          </a:p>
          <a:p>
            <a:endParaRPr lang="fr-BE" sz="1400" dirty="0" smtClean="0">
              <a:latin typeface="Mont-Book"/>
            </a:endParaRPr>
          </a:p>
          <a:p>
            <a:endParaRPr lang="fr-BE" sz="1400" dirty="0">
              <a:latin typeface="Mont-Book"/>
            </a:endParaRPr>
          </a:p>
        </p:txBody>
      </p:sp>
      <p:sp>
        <p:nvSpPr>
          <p:cNvPr id="11" name="Rectangle 10"/>
          <p:cNvSpPr/>
          <p:nvPr/>
        </p:nvSpPr>
        <p:spPr>
          <a:xfrm>
            <a:off x="2329935" y="4533363"/>
            <a:ext cx="3372365" cy="1077218"/>
          </a:xfrm>
          <a:prstGeom prst="rect">
            <a:avLst/>
          </a:prstGeom>
        </p:spPr>
        <p:txBody>
          <a:bodyPr wrap="square">
            <a:spAutoFit/>
          </a:bodyPr>
          <a:lstStyle/>
          <a:p>
            <a:r>
              <a:rPr lang="en-US" sz="2000" b="1" dirty="0">
                <a:latin typeface="Mont-Book"/>
              </a:rPr>
              <a:t>Marie </a:t>
            </a:r>
            <a:r>
              <a:rPr lang="en-US" sz="2000" b="1" dirty="0" err="1">
                <a:latin typeface="Mont-Book"/>
              </a:rPr>
              <a:t>Delvaux</a:t>
            </a:r>
            <a:endParaRPr lang="en-US" sz="2000" b="1" dirty="0">
              <a:latin typeface="Mont-Book"/>
            </a:endParaRPr>
          </a:p>
          <a:p>
            <a:r>
              <a:rPr lang="en-US" sz="1600" dirty="0" err="1">
                <a:latin typeface="Mont-Book"/>
              </a:rPr>
              <a:t>Directrice</a:t>
            </a:r>
            <a:r>
              <a:rPr lang="en-US" sz="1600" dirty="0">
                <a:latin typeface="Mont-Book"/>
              </a:rPr>
              <a:t> de </a:t>
            </a:r>
            <a:r>
              <a:rPr lang="en-US" sz="1600" b="1" dirty="0">
                <a:latin typeface="Mont-Book"/>
              </a:rPr>
              <a:t>The Shift</a:t>
            </a:r>
          </a:p>
          <a:p>
            <a:r>
              <a:rPr lang="en-US" sz="1200" kern="0" dirty="0" smtClean="0">
                <a:solidFill>
                  <a:sysClr val="windowText" lastClr="000000"/>
                </a:solidFill>
                <a:latin typeface="Mont-Book"/>
                <a:hlinkClick r:id="rId4"/>
              </a:rPr>
              <a:t>www.theshift.be</a:t>
            </a:r>
            <a:endParaRPr lang="en-US" sz="1200" kern="0" dirty="0" smtClean="0">
              <a:solidFill>
                <a:sysClr val="windowText" lastClr="000000"/>
              </a:solidFill>
              <a:latin typeface="Mont-Book"/>
            </a:endParaRPr>
          </a:p>
          <a:p>
            <a:endParaRPr lang="fr-FR" sz="1600" kern="0" dirty="0">
              <a:solidFill>
                <a:sysClr val="windowText" lastClr="000000"/>
              </a:solidFill>
              <a:latin typeface="Mont-Book"/>
            </a:endParaRPr>
          </a:p>
        </p:txBody>
      </p:sp>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22728" r="9469"/>
          <a:stretch/>
        </p:blipFill>
        <p:spPr>
          <a:xfrm>
            <a:off x="1310088" y="4539431"/>
            <a:ext cx="923932" cy="90844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5762034" y="4533682"/>
            <a:ext cx="3365153" cy="861774"/>
          </a:xfrm>
          <a:prstGeom prst="rect">
            <a:avLst/>
          </a:prstGeom>
        </p:spPr>
        <p:txBody>
          <a:bodyPr wrap="square">
            <a:spAutoFit/>
          </a:bodyPr>
          <a:lstStyle/>
          <a:p>
            <a:pPr algn="r"/>
            <a:r>
              <a:rPr lang="en-US" sz="2000" b="1" dirty="0">
                <a:latin typeface="Mont-Book"/>
              </a:rPr>
              <a:t>Jo Van </a:t>
            </a:r>
            <a:r>
              <a:rPr lang="en-US" sz="2000" b="1" dirty="0" err="1">
                <a:latin typeface="Mont-Book"/>
              </a:rPr>
              <a:t>Cauwenberge</a:t>
            </a:r>
            <a:endParaRPr lang="en-US" sz="2000" b="1" dirty="0">
              <a:latin typeface="Mont-Book"/>
            </a:endParaRPr>
          </a:p>
          <a:p>
            <a:pPr algn="r"/>
            <a:r>
              <a:rPr lang="en-US" sz="1600" dirty="0" err="1">
                <a:latin typeface="Mont-Book"/>
              </a:rPr>
              <a:t>Directeur</a:t>
            </a:r>
            <a:r>
              <a:rPr lang="en-US" sz="1600" dirty="0">
                <a:latin typeface="Mont-Book"/>
              </a:rPr>
              <a:t> de </a:t>
            </a:r>
            <a:r>
              <a:rPr lang="en-US" sz="1600" b="1" dirty="0" err="1">
                <a:latin typeface="Mont-Book"/>
              </a:rPr>
              <a:t>GoodPlanet</a:t>
            </a:r>
            <a:endParaRPr lang="en-US" sz="1600" b="1" dirty="0">
              <a:latin typeface="Mont-Book"/>
            </a:endParaRPr>
          </a:p>
          <a:p>
            <a:pPr algn="r"/>
            <a:r>
              <a:rPr lang="en-US" sz="1200" kern="0" dirty="0" smtClean="0">
                <a:solidFill>
                  <a:sysClr val="windowText" lastClr="000000"/>
                </a:solidFill>
                <a:latin typeface="Mont-Book"/>
                <a:hlinkClick r:id="rId6"/>
              </a:rPr>
              <a:t>www.goodplanet.be</a:t>
            </a:r>
            <a:r>
              <a:rPr lang="en-US" sz="1200" kern="0" dirty="0" smtClean="0">
                <a:solidFill>
                  <a:sysClr val="windowText" lastClr="000000"/>
                </a:solidFill>
                <a:latin typeface="Mont-Book"/>
              </a:rPr>
              <a:t> </a:t>
            </a:r>
            <a:r>
              <a:rPr lang="en-US" sz="1400" kern="0" dirty="0" smtClean="0">
                <a:solidFill>
                  <a:sysClr val="windowText" lastClr="000000"/>
                </a:solidFill>
                <a:latin typeface="Mont-Book"/>
              </a:rPr>
              <a:t>  </a:t>
            </a:r>
            <a:endParaRPr lang="fr-FR" sz="1600" kern="0" dirty="0" smtClean="0">
              <a:solidFill>
                <a:sysClr val="windowText" lastClr="000000"/>
              </a:solidFill>
              <a:latin typeface="Mont-Book"/>
            </a:endParaRPr>
          </a:p>
        </p:txBody>
      </p:sp>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t="13334" r="8350" b="24443"/>
          <a:stretch/>
        </p:blipFill>
        <p:spPr>
          <a:xfrm>
            <a:off x="9248348" y="4533478"/>
            <a:ext cx="914426" cy="914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2320223" y="1741829"/>
            <a:ext cx="3382077" cy="892552"/>
          </a:xfrm>
          <a:prstGeom prst="rect">
            <a:avLst/>
          </a:prstGeom>
        </p:spPr>
        <p:txBody>
          <a:bodyPr wrap="square">
            <a:spAutoFit/>
          </a:bodyPr>
          <a:lstStyle/>
          <a:p>
            <a:r>
              <a:rPr lang="en-US" sz="2000" b="1" dirty="0" smtClean="0">
                <a:latin typeface="Mont-Book"/>
              </a:rPr>
              <a:t>Sandrine Dixson-</a:t>
            </a:r>
            <a:r>
              <a:rPr lang="en-US" sz="2000" b="1" dirty="0" err="1" smtClean="0">
                <a:latin typeface="Mont-Book"/>
              </a:rPr>
              <a:t>Declève</a:t>
            </a:r>
            <a:r>
              <a:rPr lang="en-US" sz="2000" b="1" dirty="0" smtClean="0">
                <a:latin typeface="Mont-Book"/>
              </a:rPr>
              <a:t>  </a:t>
            </a:r>
          </a:p>
          <a:p>
            <a:r>
              <a:rPr lang="en-US" sz="1600" dirty="0" err="1" smtClean="0">
                <a:latin typeface="Mont-Book"/>
              </a:rPr>
              <a:t>Voorzitster</a:t>
            </a:r>
            <a:r>
              <a:rPr lang="en-US" sz="1600" dirty="0" smtClean="0">
                <a:latin typeface="Mont-Book"/>
              </a:rPr>
              <a:t> </a:t>
            </a:r>
            <a:r>
              <a:rPr lang="en-US" sz="1600" b="1" dirty="0">
                <a:latin typeface="Mont-Book"/>
              </a:rPr>
              <a:t>The Club of Rome</a:t>
            </a:r>
          </a:p>
          <a:p>
            <a:r>
              <a:rPr lang="en-US" sz="1200" kern="0" dirty="0" smtClean="0">
                <a:solidFill>
                  <a:sysClr val="windowText" lastClr="000000"/>
                </a:solidFill>
                <a:latin typeface="Mont-Book"/>
                <a:hlinkClick r:id="rId8"/>
              </a:rPr>
              <a:t>www.clubofrome.org</a:t>
            </a:r>
            <a:r>
              <a:rPr lang="en-US" sz="1600" kern="0" dirty="0" smtClean="0">
                <a:solidFill>
                  <a:sysClr val="windowText" lastClr="000000"/>
                </a:solidFill>
                <a:latin typeface="Mont-Book"/>
              </a:rPr>
              <a:t> </a:t>
            </a:r>
            <a:r>
              <a:rPr lang="en-US" sz="1400" kern="0" dirty="0" smtClean="0">
                <a:solidFill>
                  <a:sysClr val="windowText" lastClr="000000"/>
                </a:solidFill>
                <a:latin typeface="Mont-Book"/>
              </a:rPr>
              <a:t> </a:t>
            </a:r>
            <a:endParaRPr lang="fr-FR" sz="1600" kern="0" dirty="0" smtClean="0">
              <a:solidFill>
                <a:sysClr val="windowText" lastClr="000000"/>
              </a:solidFill>
              <a:latin typeface="Mont-Book"/>
            </a:endParaRPr>
          </a:p>
        </p:txBody>
      </p:sp>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6582" y="1624918"/>
            <a:ext cx="827438" cy="91681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8" name="Rectangle 17"/>
          <p:cNvSpPr/>
          <p:nvPr/>
        </p:nvSpPr>
        <p:spPr>
          <a:xfrm>
            <a:off x="5626322" y="1703910"/>
            <a:ext cx="3479360" cy="830997"/>
          </a:xfrm>
          <a:prstGeom prst="rect">
            <a:avLst/>
          </a:prstGeom>
        </p:spPr>
        <p:txBody>
          <a:bodyPr wrap="square">
            <a:spAutoFit/>
          </a:bodyPr>
          <a:lstStyle/>
          <a:p>
            <a:pPr algn="r"/>
            <a:r>
              <a:rPr lang="fr-BE" sz="2000" b="1" dirty="0" smtClean="0">
                <a:latin typeface="Mont-Book"/>
              </a:rPr>
              <a:t>Jan </a:t>
            </a:r>
            <a:r>
              <a:rPr lang="fr-BE" sz="2000" b="1" dirty="0" err="1" smtClean="0">
                <a:latin typeface="Mont-Book"/>
              </a:rPr>
              <a:t>Noterdaeme</a:t>
            </a:r>
            <a:r>
              <a:rPr lang="fr-BE" sz="2000" b="1" dirty="0" smtClean="0">
                <a:latin typeface="Mont-Book"/>
              </a:rPr>
              <a:t>    </a:t>
            </a:r>
            <a:endParaRPr lang="fr-BE" sz="2000" b="1" dirty="0">
              <a:latin typeface="Mont-Book"/>
            </a:endParaRPr>
          </a:p>
          <a:p>
            <a:pPr algn="r"/>
            <a:r>
              <a:rPr lang="fr-BE" sz="1600" dirty="0">
                <a:latin typeface="Mont-Book"/>
              </a:rPr>
              <a:t>Co-</a:t>
            </a:r>
            <a:r>
              <a:rPr lang="fr-BE" sz="1600" dirty="0" err="1">
                <a:latin typeface="Mont-Book"/>
              </a:rPr>
              <a:t>founder</a:t>
            </a:r>
            <a:r>
              <a:rPr lang="fr-BE" sz="1600" dirty="0">
                <a:latin typeface="Mont-Book"/>
              </a:rPr>
              <a:t> </a:t>
            </a:r>
            <a:r>
              <a:rPr lang="fr-BE" sz="1600" b="1" dirty="0">
                <a:latin typeface="Mont-Book"/>
              </a:rPr>
              <a:t>CSR Europe</a:t>
            </a:r>
          </a:p>
          <a:p>
            <a:pPr algn="r"/>
            <a:r>
              <a:rPr lang="en-US" sz="1200" kern="0" dirty="0">
                <a:solidFill>
                  <a:sysClr val="windowText" lastClr="000000"/>
                </a:solidFill>
                <a:latin typeface="Mont-Book"/>
                <a:hlinkClick r:id="rId10"/>
              </a:rPr>
              <a:t>www.csreurope.org</a:t>
            </a:r>
            <a:r>
              <a:rPr lang="en-US" sz="1200" kern="0" dirty="0">
                <a:solidFill>
                  <a:sysClr val="windowText" lastClr="000000"/>
                </a:solidFill>
                <a:latin typeface="Mont-Book"/>
              </a:rPr>
              <a:t> </a:t>
            </a:r>
            <a:endParaRPr lang="en-US" sz="1200" kern="0" dirty="0" smtClean="0">
              <a:solidFill>
                <a:sysClr val="windowText" lastClr="000000"/>
              </a:solidFill>
              <a:latin typeface="Mont-Book"/>
            </a:endParaRPr>
          </a:p>
        </p:txBody>
      </p:sp>
      <p:pic>
        <p:nvPicPr>
          <p:cNvPr id="19"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78088" y="1624918"/>
            <a:ext cx="889125" cy="88912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6405410" y="2634381"/>
            <a:ext cx="3675124" cy="1277273"/>
          </a:xfrm>
          <a:prstGeom prst="rect">
            <a:avLst/>
          </a:prstGeom>
        </p:spPr>
        <p:txBody>
          <a:bodyPr wrap="square">
            <a:spAutoFit/>
          </a:bodyPr>
          <a:lstStyle/>
          <a:p>
            <a:pPr algn="just"/>
            <a:r>
              <a:rPr lang="nl-BE" sz="1100" kern="0" dirty="0" smtClean="0">
                <a:solidFill>
                  <a:sysClr val="windowText" lastClr="000000"/>
                </a:solidFill>
                <a:latin typeface="Mont-Book"/>
              </a:rPr>
              <a:t>CSR Europe (The European Business Network </a:t>
            </a:r>
            <a:r>
              <a:rPr lang="nl-BE" sz="1100" kern="0" dirty="0" err="1" smtClean="0">
                <a:solidFill>
                  <a:sysClr val="windowText" lastClr="000000"/>
                </a:solidFill>
                <a:latin typeface="Mont-Book"/>
              </a:rPr>
              <a:t>for</a:t>
            </a:r>
            <a:r>
              <a:rPr lang="nl-BE" sz="1100" kern="0" dirty="0" smtClean="0">
                <a:solidFill>
                  <a:sysClr val="windowText" lastClr="000000"/>
                </a:solidFill>
                <a:latin typeface="Mont-Book"/>
              </a:rPr>
              <a:t> Corporate </a:t>
            </a:r>
            <a:r>
              <a:rPr lang="nl-BE" sz="1100" kern="0" dirty="0" err="1" smtClean="0">
                <a:solidFill>
                  <a:sysClr val="windowText" lastClr="000000"/>
                </a:solidFill>
                <a:latin typeface="Mont-Book"/>
              </a:rPr>
              <a:t>Sustainability</a:t>
            </a:r>
            <a:r>
              <a:rPr lang="nl-BE" sz="1100" kern="0" dirty="0" smtClean="0">
                <a:solidFill>
                  <a:sysClr val="windowText" lastClr="000000"/>
                </a:solidFill>
                <a:latin typeface="Mont-Book"/>
              </a:rPr>
              <a:t> &amp; </a:t>
            </a:r>
            <a:r>
              <a:rPr lang="nl-BE" sz="1100" kern="0" dirty="0" err="1" smtClean="0">
                <a:solidFill>
                  <a:sysClr val="windowText" lastClr="000000"/>
                </a:solidFill>
                <a:latin typeface="Mont-Book"/>
              </a:rPr>
              <a:t>Repsonsibility</a:t>
            </a:r>
            <a:r>
              <a:rPr lang="nl-BE" sz="1100" kern="0" dirty="0" smtClean="0">
                <a:solidFill>
                  <a:sysClr val="windowText" lastClr="000000"/>
                </a:solidFill>
                <a:latin typeface="Mont-Book"/>
              </a:rPr>
              <a:t>) </a:t>
            </a:r>
            <a:r>
              <a:rPr lang="nl-BE" sz="1100" kern="0" dirty="0">
                <a:solidFill>
                  <a:sysClr val="windowText" lastClr="000000"/>
                </a:solidFill>
                <a:latin typeface="Mont-Book"/>
              </a:rPr>
              <a:t>is het toonaangevende Europese bedrijfsnetwerk voor </a:t>
            </a:r>
            <a:r>
              <a:rPr lang="nl-BE" sz="1100" kern="0" dirty="0" smtClean="0">
                <a:solidFill>
                  <a:sysClr val="windowText" lastClr="000000"/>
                </a:solidFill>
                <a:latin typeface="Mont-Book"/>
              </a:rPr>
              <a:t>duurzaam </a:t>
            </a:r>
            <a:r>
              <a:rPr lang="nl-BE" sz="1100" kern="0" dirty="0">
                <a:solidFill>
                  <a:sysClr val="windowText" lastClr="000000"/>
                </a:solidFill>
                <a:latin typeface="Mont-Book"/>
              </a:rPr>
              <a:t>en verantwoord ondernemen. </a:t>
            </a:r>
          </a:p>
          <a:p>
            <a:pPr algn="just"/>
            <a:r>
              <a:rPr lang="nl-BE" sz="1100" kern="0" dirty="0" smtClean="0">
                <a:solidFill>
                  <a:sysClr val="windowText" lastClr="000000"/>
                </a:solidFill>
                <a:latin typeface="Mont-Book"/>
              </a:rPr>
              <a:t>Dit netwerk </a:t>
            </a:r>
            <a:r>
              <a:rPr lang="nl-BE" sz="1100" kern="0" dirty="0">
                <a:solidFill>
                  <a:sysClr val="windowText" lastClr="000000"/>
                </a:solidFill>
                <a:latin typeface="Mont-Book"/>
              </a:rPr>
              <a:t>verenigt, inspireert en ondersteunt meer dan 10.000 bedrijven op lokaal, Europees en mondiaal </a:t>
            </a:r>
            <a:r>
              <a:rPr lang="nl-BE" sz="1100" kern="0" dirty="0" smtClean="0">
                <a:solidFill>
                  <a:sysClr val="windowText" lastClr="000000"/>
                </a:solidFill>
                <a:latin typeface="Mont-Book"/>
              </a:rPr>
              <a:t>niveau. </a:t>
            </a:r>
          </a:p>
        </p:txBody>
      </p:sp>
      <p:sp>
        <p:nvSpPr>
          <p:cNvPr id="5" name="Rectangle 4"/>
          <p:cNvSpPr/>
          <p:nvPr/>
        </p:nvSpPr>
        <p:spPr>
          <a:xfrm>
            <a:off x="6405410" y="5561871"/>
            <a:ext cx="3675124" cy="938719"/>
          </a:xfrm>
          <a:prstGeom prst="rect">
            <a:avLst/>
          </a:prstGeom>
        </p:spPr>
        <p:txBody>
          <a:bodyPr wrap="square">
            <a:spAutoFit/>
          </a:bodyPr>
          <a:lstStyle/>
          <a:p>
            <a:pPr algn="just"/>
            <a:r>
              <a:rPr lang="nl-BE" sz="1100" kern="0" dirty="0" err="1">
                <a:solidFill>
                  <a:sysClr val="windowText" lastClr="000000"/>
                </a:solidFill>
                <a:latin typeface="Mont-Book"/>
              </a:rPr>
              <a:t>GoodPlanet</a:t>
            </a:r>
            <a:r>
              <a:rPr lang="nl-BE" sz="1100" kern="0" dirty="0">
                <a:solidFill>
                  <a:sysClr val="windowText" lastClr="000000"/>
                </a:solidFill>
                <a:latin typeface="Mont-Book"/>
              </a:rPr>
              <a:t> </a:t>
            </a:r>
            <a:r>
              <a:rPr lang="nl-BE" sz="1100" kern="0" dirty="0" smtClean="0">
                <a:solidFill>
                  <a:sysClr val="windowText" lastClr="000000"/>
                </a:solidFill>
                <a:latin typeface="Mont-Book"/>
              </a:rPr>
              <a:t>inspireert, informeert </a:t>
            </a:r>
            <a:r>
              <a:rPr lang="nl-BE" sz="1100" kern="0" dirty="0">
                <a:solidFill>
                  <a:sysClr val="windowText" lastClr="000000"/>
                </a:solidFill>
                <a:latin typeface="Mont-Book"/>
              </a:rPr>
              <a:t>en moedigt alle generaties aan om duurzaam te leven. (meer dan 500.000 kinderen, jongeren en volwassenen in heel België</a:t>
            </a:r>
            <a:r>
              <a:rPr lang="nl-BE" sz="1100" kern="0" dirty="0" smtClean="0">
                <a:solidFill>
                  <a:sysClr val="windowText" lastClr="000000"/>
                </a:solidFill>
                <a:latin typeface="Mont-Book"/>
              </a:rPr>
              <a:t>). Voor </a:t>
            </a:r>
            <a:r>
              <a:rPr lang="nl-BE" sz="1100" kern="0" dirty="0">
                <a:solidFill>
                  <a:sysClr val="windowText" lastClr="000000"/>
                </a:solidFill>
                <a:latin typeface="Mont-Book"/>
              </a:rPr>
              <a:t>een gezonde planeet, voor iedereen, voor vandaag en morgen.</a:t>
            </a:r>
          </a:p>
        </p:txBody>
      </p:sp>
      <p:sp>
        <p:nvSpPr>
          <p:cNvPr id="7" name="Rectangle 6"/>
          <p:cNvSpPr/>
          <p:nvPr/>
        </p:nvSpPr>
        <p:spPr>
          <a:xfrm>
            <a:off x="1406582" y="2728579"/>
            <a:ext cx="4219740" cy="1277273"/>
          </a:xfrm>
          <a:prstGeom prst="rect">
            <a:avLst/>
          </a:prstGeom>
        </p:spPr>
        <p:txBody>
          <a:bodyPr wrap="square">
            <a:spAutoFit/>
          </a:bodyPr>
          <a:lstStyle/>
          <a:p>
            <a:pPr algn="just"/>
            <a:r>
              <a:rPr lang="nl-BE" sz="1100" kern="0" dirty="0" smtClean="0">
                <a:solidFill>
                  <a:sysClr val="windowText" lastClr="000000"/>
                </a:solidFill>
                <a:latin typeface="Mont-Book"/>
              </a:rPr>
              <a:t>‘The </a:t>
            </a:r>
            <a:r>
              <a:rPr lang="nl-BE" sz="1100" kern="0" dirty="0">
                <a:solidFill>
                  <a:sysClr val="windowText" lastClr="000000"/>
                </a:solidFill>
                <a:latin typeface="Mont-Book"/>
              </a:rPr>
              <a:t>Club </a:t>
            </a:r>
            <a:r>
              <a:rPr lang="nl-BE" sz="1100" kern="0" dirty="0" smtClean="0">
                <a:solidFill>
                  <a:sysClr val="windowText" lastClr="000000"/>
                </a:solidFill>
                <a:latin typeface="Mont-Book"/>
              </a:rPr>
              <a:t>of Rome’ </a:t>
            </a:r>
            <a:r>
              <a:rPr lang="nl-BE" sz="1100" kern="0" dirty="0">
                <a:solidFill>
                  <a:sysClr val="windowText" lastClr="000000"/>
                </a:solidFill>
                <a:latin typeface="Mont-Book"/>
              </a:rPr>
              <a:t>is een platform van opinieleiders die holistische oplossingen aandragen voor complexe mondiale </a:t>
            </a:r>
            <a:r>
              <a:rPr lang="nl-BE" sz="1100" kern="0" dirty="0" smtClean="0">
                <a:solidFill>
                  <a:sysClr val="windowText" lastClr="000000"/>
                </a:solidFill>
                <a:latin typeface="Mont-Book"/>
              </a:rPr>
              <a:t>problemen. Ze bevorderen beleidsinitiatieven </a:t>
            </a:r>
            <a:r>
              <a:rPr lang="nl-BE" sz="1100" kern="0" dirty="0">
                <a:solidFill>
                  <a:sysClr val="windowText" lastClr="000000"/>
                </a:solidFill>
                <a:latin typeface="Mont-Book"/>
              </a:rPr>
              <a:t>en </a:t>
            </a:r>
            <a:r>
              <a:rPr lang="nl-BE" sz="1100" kern="0" dirty="0" smtClean="0">
                <a:solidFill>
                  <a:sysClr val="windowText" lastClr="000000"/>
                </a:solidFill>
                <a:latin typeface="Mont-Book"/>
              </a:rPr>
              <a:t>acties </a:t>
            </a:r>
            <a:r>
              <a:rPr lang="nl-BE" sz="1100" kern="0" dirty="0">
                <a:solidFill>
                  <a:sysClr val="windowText" lastClr="000000"/>
                </a:solidFill>
                <a:latin typeface="Mont-Book"/>
              </a:rPr>
              <a:t>om de mensheid in staat te stellen uit talrijke mondiale noodsituaties te geraken</a:t>
            </a:r>
            <a:r>
              <a:rPr lang="nl-BE" sz="1100" kern="0" dirty="0" smtClean="0">
                <a:solidFill>
                  <a:sysClr val="windowText" lastClr="000000"/>
                </a:solidFill>
                <a:latin typeface="Mont-Book"/>
              </a:rPr>
              <a:t>. </a:t>
            </a:r>
            <a:endParaRPr lang="nl-BE" sz="1100" kern="0" dirty="0">
              <a:solidFill>
                <a:sysClr val="windowText" lastClr="000000"/>
              </a:solidFill>
              <a:latin typeface="Mont-Book"/>
            </a:endParaRPr>
          </a:p>
          <a:p>
            <a:pPr algn="just"/>
            <a:r>
              <a:rPr lang="nl-BE" sz="1100" kern="0" dirty="0">
                <a:solidFill>
                  <a:sysClr val="windowText" lastClr="000000"/>
                </a:solidFill>
                <a:latin typeface="Mont-Book"/>
              </a:rPr>
              <a:t>In 1972 (50 jaar geleden</a:t>
            </a:r>
            <a:r>
              <a:rPr lang="nl-BE" sz="1100" kern="0" dirty="0" smtClean="0">
                <a:solidFill>
                  <a:sysClr val="windowText" lastClr="000000"/>
                </a:solidFill>
                <a:latin typeface="Mont-Book"/>
              </a:rPr>
              <a:t>!) werd, </a:t>
            </a:r>
            <a:r>
              <a:rPr lang="nl-BE" sz="1100" kern="0" dirty="0">
                <a:solidFill>
                  <a:sysClr val="windowText" lastClr="000000"/>
                </a:solidFill>
                <a:latin typeface="Mont-Book"/>
              </a:rPr>
              <a:t>het eerste grote rapport van de </a:t>
            </a:r>
            <a:r>
              <a:rPr lang="nl-BE" sz="1100" kern="0" dirty="0" smtClean="0">
                <a:solidFill>
                  <a:sysClr val="windowText" lastClr="000000"/>
                </a:solidFill>
                <a:latin typeface="Mont-Book"/>
              </a:rPr>
              <a:t>Club ‘De </a:t>
            </a:r>
            <a:r>
              <a:rPr lang="nl-BE" sz="1100" kern="0" dirty="0">
                <a:solidFill>
                  <a:sysClr val="windowText" lastClr="000000"/>
                </a:solidFill>
                <a:latin typeface="Mont-Book"/>
              </a:rPr>
              <a:t>grenzen aan de </a:t>
            </a:r>
            <a:r>
              <a:rPr lang="nl-BE" sz="1100" kern="0" dirty="0" smtClean="0">
                <a:solidFill>
                  <a:sysClr val="windowText" lastClr="000000"/>
                </a:solidFill>
                <a:latin typeface="Mont-Book"/>
              </a:rPr>
              <a:t>groei’ gepubliceerd. </a:t>
            </a:r>
            <a:r>
              <a:rPr lang="nl-BE" sz="1100" kern="0" dirty="0" smtClean="0">
                <a:solidFill>
                  <a:sysClr val="windowText" lastClr="000000"/>
                </a:solidFill>
                <a:latin typeface="Mont-Book"/>
                <a:sym typeface="Wingdings" panose="05000000000000000000" pitchFamily="2" charset="2"/>
              </a:rPr>
              <a:t></a:t>
            </a:r>
            <a:r>
              <a:rPr lang="nl-BE" sz="1100" kern="0" dirty="0" smtClean="0">
                <a:solidFill>
                  <a:sysClr val="windowText" lastClr="000000"/>
                </a:solidFill>
                <a:latin typeface="Mont-Book"/>
              </a:rPr>
              <a:t> </a:t>
            </a:r>
            <a:r>
              <a:rPr lang="nl-BE" sz="1100" kern="0" dirty="0">
                <a:solidFill>
                  <a:sysClr val="windowText" lastClr="000000"/>
                </a:solidFill>
                <a:latin typeface="Mont-Book"/>
              </a:rPr>
              <a:t>Een voorbode!</a:t>
            </a:r>
            <a:endParaRPr lang="fr-FR" sz="1100" kern="0" dirty="0">
              <a:solidFill>
                <a:sysClr val="windowText" lastClr="000000"/>
              </a:solidFill>
              <a:latin typeface="Mont-Book"/>
            </a:endParaRPr>
          </a:p>
        </p:txBody>
      </p:sp>
      <p:sp>
        <p:nvSpPr>
          <p:cNvPr id="20" name="Rectangle 19"/>
          <p:cNvSpPr/>
          <p:nvPr/>
        </p:nvSpPr>
        <p:spPr>
          <a:xfrm>
            <a:off x="1406582" y="5561871"/>
            <a:ext cx="4219740" cy="769441"/>
          </a:xfrm>
          <a:prstGeom prst="rect">
            <a:avLst/>
          </a:prstGeom>
        </p:spPr>
        <p:txBody>
          <a:bodyPr wrap="square">
            <a:spAutoFit/>
          </a:bodyPr>
          <a:lstStyle/>
          <a:p>
            <a:pPr algn="just"/>
            <a:r>
              <a:rPr lang="nl-BE" sz="1100" kern="0" dirty="0">
                <a:solidFill>
                  <a:sysClr val="windowText" lastClr="000000"/>
                </a:solidFill>
                <a:latin typeface="Mont-Book"/>
              </a:rPr>
              <a:t>The Shift </a:t>
            </a:r>
            <a:r>
              <a:rPr lang="nl-BE" sz="1100" kern="0" dirty="0" smtClean="0">
                <a:solidFill>
                  <a:sysClr val="windowText" lastClr="000000"/>
                </a:solidFill>
                <a:latin typeface="Mont-Book"/>
              </a:rPr>
              <a:t>brengt </a:t>
            </a:r>
            <a:r>
              <a:rPr lang="nl-BE" sz="1100" kern="0" dirty="0">
                <a:solidFill>
                  <a:sysClr val="windowText" lastClr="000000"/>
                </a:solidFill>
                <a:latin typeface="Mont-Book"/>
              </a:rPr>
              <a:t>meer dan 530 organisaties/bedrijven uit meer dan 25 verschillende sectoren samen met een gemeenschappelijk doel: samen bouwen aan een duurzamere economie en samenleving.</a:t>
            </a:r>
            <a:endParaRPr lang="fr-FR" sz="1100" kern="0" dirty="0">
              <a:solidFill>
                <a:sysClr val="windowText" lastClr="000000"/>
              </a:solidFill>
              <a:latin typeface="Mont-Book"/>
            </a:endParaRPr>
          </a:p>
        </p:txBody>
      </p:sp>
    </p:spTree>
    <p:extLst>
      <p:ext uri="{BB962C8B-B14F-4D97-AF65-F5344CB8AC3E}">
        <p14:creationId xmlns:p14="http://schemas.microsoft.com/office/powerpoint/2010/main" val="338020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800080" cy="6858000"/>
            <a:chOff x="0" y="0"/>
            <a:chExt cx="10800080" cy="6858000"/>
          </a:xfrm>
        </p:grpSpPr>
        <p:sp>
          <p:nvSpPr>
            <p:cNvPr id="3" name="object 3"/>
            <p:cNvSpPr/>
            <p:nvPr/>
          </p:nvSpPr>
          <p:spPr>
            <a:xfrm>
              <a:off x="0" y="0"/>
              <a:ext cx="10800080" cy="6858000"/>
            </a:xfrm>
            <a:custGeom>
              <a:avLst/>
              <a:gdLst/>
              <a:ahLst/>
              <a:cxnLst/>
              <a:rect l="l" t="t" r="r" b="b"/>
              <a:pathLst>
                <a:path w="10800080" h="6858000">
                  <a:moveTo>
                    <a:pt x="10800004" y="6749999"/>
                  </a:moveTo>
                  <a:lnTo>
                    <a:pt x="2948140" y="6749999"/>
                  </a:lnTo>
                  <a:lnTo>
                    <a:pt x="2948140" y="0"/>
                  </a:lnTo>
                  <a:lnTo>
                    <a:pt x="0" y="0"/>
                  </a:lnTo>
                  <a:lnTo>
                    <a:pt x="0" y="6749999"/>
                  </a:lnTo>
                  <a:lnTo>
                    <a:pt x="0" y="6858000"/>
                  </a:lnTo>
                  <a:lnTo>
                    <a:pt x="2948140" y="6858000"/>
                  </a:lnTo>
                  <a:lnTo>
                    <a:pt x="10800004" y="6858000"/>
                  </a:lnTo>
                  <a:lnTo>
                    <a:pt x="10800004" y="6749999"/>
                  </a:lnTo>
                  <a:close/>
                </a:path>
              </a:pathLst>
            </a:custGeom>
            <a:solidFill>
              <a:srgbClr val="00AEEF"/>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552593" y="4074294"/>
              <a:ext cx="1766115" cy="471575"/>
            </a:xfrm>
            <a:prstGeom prst="rect">
              <a:avLst/>
            </a:prstGeom>
          </p:spPr>
        </p:pic>
        <p:pic>
          <p:nvPicPr>
            <p:cNvPr id="5" name="object 5"/>
            <p:cNvPicPr/>
            <p:nvPr/>
          </p:nvPicPr>
          <p:blipFill>
            <a:blip r:embed="rId3" cstate="print"/>
            <a:stretch>
              <a:fillRect/>
            </a:stretch>
          </p:blipFill>
          <p:spPr>
            <a:xfrm>
              <a:off x="590599" y="1162001"/>
              <a:ext cx="89268" cy="116001"/>
            </a:xfrm>
            <a:prstGeom prst="rect">
              <a:avLst/>
            </a:prstGeom>
          </p:spPr>
        </p:pic>
        <p:pic>
          <p:nvPicPr>
            <p:cNvPr id="6" name="object 6"/>
            <p:cNvPicPr/>
            <p:nvPr/>
          </p:nvPicPr>
          <p:blipFill>
            <a:blip r:embed="rId4" cstate="print"/>
            <a:stretch>
              <a:fillRect/>
            </a:stretch>
          </p:blipFill>
          <p:spPr>
            <a:xfrm>
              <a:off x="708051" y="1162003"/>
              <a:ext cx="186305" cy="116001"/>
            </a:xfrm>
            <a:prstGeom prst="rect">
              <a:avLst/>
            </a:prstGeom>
          </p:spPr>
        </p:pic>
        <p:pic>
          <p:nvPicPr>
            <p:cNvPr id="7" name="object 7"/>
            <p:cNvPicPr/>
            <p:nvPr/>
          </p:nvPicPr>
          <p:blipFill>
            <a:blip r:embed="rId5" cstate="print"/>
            <a:stretch>
              <a:fillRect/>
            </a:stretch>
          </p:blipFill>
          <p:spPr>
            <a:xfrm>
              <a:off x="917368" y="1164116"/>
              <a:ext cx="84086" cy="113563"/>
            </a:xfrm>
            <a:prstGeom prst="rect">
              <a:avLst/>
            </a:prstGeom>
          </p:spPr>
        </p:pic>
        <p:pic>
          <p:nvPicPr>
            <p:cNvPr id="8" name="object 8"/>
            <p:cNvPicPr/>
            <p:nvPr/>
          </p:nvPicPr>
          <p:blipFill>
            <a:blip r:embed="rId6" cstate="print"/>
            <a:stretch>
              <a:fillRect/>
            </a:stretch>
          </p:blipFill>
          <p:spPr>
            <a:xfrm>
              <a:off x="1029474" y="1164114"/>
              <a:ext cx="64325" cy="111785"/>
            </a:xfrm>
            <a:prstGeom prst="rect">
              <a:avLst/>
            </a:prstGeom>
          </p:spPr>
        </p:pic>
        <p:sp>
          <p:nvSpPr>
            <p:cNvPr id="9" name="object 9"/>
            <p:cNvSpPr/>
            <p:nvPr/>
          </p:nvSpPr>
          <p:spPr>
            <a:xfrm>
              <a:off x="591743" y="1164119"/>
              <a:ext cx="584200" cy="504825"/>
            </a:xfrm>
            <a:custGeom>
              <a:avLst/>
              <a:gdLst/>
              <a:ahLst/>
              <a:cxnLst/>
              <a:rect l="l" t="t" r="r" b="b"/>
              <a:pathLst>
                <a:path w="584200" h="504825">
                  <a:moveTo>
                    <a:pt x="271868" y="280022"/>
                  </a:moveTo>
                  <a:lnTo>
                    <a:pt x="262597" y="233019"/>
                  </a:lnTo>
                  <a:lnTo>
                    <a:pt x="259778" y="228727"/>
                  </a:lnTo>
                  <a:lnTo>
                    <a:pt x="237312" y="194576"/>
                  </a:lnTo>
                  <a:lnTo>
                    <a:pt x="203517" y="171145"/>
                  </a:lnTo>
                  <a:lnTo>
                    <a:pt x="203517" y="281025"/>
                  </a:lnTo>
                  <a:lnTo>
                    <a:pt x="202514" y="292925"/>
                  </a:lnTo>
                  <a:lnTo>
                    <a:pt x="181635" y="326288"/>
                  </a:lnTo>
                  <a:lnTo>
                    <a:pt x="167703" y="339572"/>
                  </a:lnTo>
                  <a:lnTo>
                    <a:pt x="159562" y="330517"/>
                  </a:lnTo>
                  <a:lnTo>
                    <a:pt x="68110" y="228727"/>
                  </a:lnTo>
                  <a:lnTo>
                    <a:pt x="152222" y="228727"/>
                  </a:lnTo>
                  <a:lnTo>
                    <a:pt x="160235" y="229628"/>
                  </a:lnTo>
                  <a:lnTo>
                    <a:pt x="177863" y="235483"/>
                  </a:lnTo>
                  <a:lnTo>
                    <a:pt x="195491" y="251028"/>
                  </a:lnTo>
                  <a:lnTo>
                    <a:pt x="203517" y="281025"/>
                  </a:lnTo>
                  <a:lnTo>
                    <a:pt x="203517" y="171145"/>
                  </a:lnTo>
                  <a:lnTo>
                    <a:pt x="199796" y="168554"/>
                  </a:lnTo>
                  <a:lnTo>
                    <a:pt x="153809" y="158775"/>
                  </a:lnTo>
                  <a:lnTo>
                    <a:pt x="33985" y="158750"/>
                  </a:lnTo>
                  <a:lnTo>
                    <a:pt x="20751" y="161467"/>
                  </a:lnTo>
                  <a:lnTo>
                    <a:pt x="9944" y="168897"/>
                  </a:lnTo>
                  <a:lnTo>
                    <a:pt x="2667" y="179908"/>
                  </a:lnTo>
                  <a:lnTo>
                    <a:pt x="0" y="193395"/>
                  </a:lnTo>
                  <a:lnTo>
                    <a:pt x="0" y="504101"/>
                  </a:lnTo>
                  <a:lnTo>
                    <a:pt x="68948" y="504215"/>
                  </a:lnTo>
                  <a:lnTo>
                    <a:pt x="68884" y="330517"/>
                  </a:lnTo>
                  <a:lnTo>
                    <a:pt x="210273" y="489610"/>
                  </a:lnTo>
                  <a:lnTo>
                    <a:pt x="215341" y="494639"/>
                  </a:lnTo>
                  <a:lnTo>
                    <a:pt x="221653" y="499427"/>
                  </a:lnTo>
                  <a:lnTo>
                    <a:pt x="229069" y="503008"/>
                  </a:lnTo>
                  <a:lnTo>
                    <a:pt x="237502" y="504418"/>
                  </a:lnTo>
                  <a:lnTo>
                    <a:pt x="250723" y="501700"/>
                  </a:lnTo>
                  <a:lnTo>
                    <a:pt x="261531" y="494271"/>
                  </a:lnTo>
                  <a:lnTo>
                    <a:pt x="268808" y="483260"/>
                  </a:lnTo>
                  <a:lnTo>
                    <a:pt x="271487" y="469773"/>
                  </a:lnTo>
                  <a:lnTo>
                    <a:pt x="270764" y="462661"/>
                  </a:lnTo>
                  <a:lnTo>
                    <a:pt x="268706" y="456057"/>
                  </a:lnTo>
                  <a:lnTo>
                    <a:pt x="265455" y="450100"/>
                  </a:lnTo>
                  <a:lnTo>
                    <a:pt x="261162" y="444931"/>
                  </a:lnTo>
                  <a:lnTo>
                    <a:pt x="213194" y="390525"/>
                  </a:lnTo>
                  <a:lnTo>
                    <a:pt x="232956" y="369735"/>
                  </a:lnTo>
                  <a:lnTo>
                    <a:pt x="249110" y="351358"/>
                  </a:lnTo>
                  <a:lnTo>
                    <a:pt x="255841" y="339572"/>
                  </a:lnTo>
                  <a:lnTo>
                    <a:pt x="261366" y="329882"/>
                  </a:lnTo>
                  <a:lnTo>
                    <a:pt x="269138" y="305917"/>
                  </a:lnTo>
                  <a:lnTo>
                    <a:pt x="271868" y="280022"/>
                  </a:lnTo>
                  <a:close/>
                </a:path>
                <a:path w="584200" h="504825">
                  <a:moveTo>
                    <a:pt x="584022" y="101739"/>
                  </a:moveTo>
                  <a:lnTo>
                    <a:pt x="535254" y="101739"/>
                  </a:lnTo>
                  <a:lnTo>
                    <a:pt x="535254" y="58318"/>
                  </a:lnTo>
                  <a:lnTo>
                    <a:pt x="574141" y="58318"/>
                  </a:lnTo>
                  <a:lnTo>
                    <a:pt x="572516" y="48272"/>
                  </a:lnTo>
                  <a:lnTo>
                    <a:pt x="535254" y="48272"/>
                  </a:lnTo>
                  <a:lnTo>
                    <a:pt x="535254" y="10045"/>
                  </a:lnTo>
                  <a:lnTo>
                    <a:pt x="582396" y="10045"/>
                  </a:lnTo>
                  <a:lnTo>
                    <a:pt x="582396" y="0"/>
                  </a:lnTo>
                  <a:lnTo>
                    <a:pt x="524078" y="0"/>
                  </a:lnTo>
                  <a:lnTo>
                    <a:pt x="524078" y="111785"/>
                  </a:lnTo>
                  <a:lnTo>
                    <a:pt x="584022" y="111785"/>
                  </a:lnTo>
                  <a:lnTo>
                    <a:pt x="584022" y="101739"/>
                  </a:lnTo>
                  <a:close/>
                </a:path>
              </a:pathLst>
            </a:custGeom>
            <a:solidFill>
              <a:srgbClr val="FFFFFF"/>
            </a:solidFill>
          </p:spPr>
          <p:txBody>
            <a:bodyPr wrap="square" lIns="0" tIns="0" rIns="0" bIns="0" rtlCol="0"/>
            <a:lstStyle/>
            <a:p>
              <a:endParaRPr/>
            </a:p>
          </p:txBody>
        </p:sp>
        <p:sp>
          <p:nvSpPr>
            <p:cNvPr id="10" name="object 10"/>
            <p:cNvSpPr/>
            <p:nvPr/>
          </p:nvSpPr>
          <p:spPr>
            <a:xfrm>
              <a:off x="886924" y="1312125"/>
              <a:ext cx="335915" cy="366395"/>
            </a:xfrm>
            <a:custGeom>
              <a:avLst/>
              <a:gdLst/>
              <a:ahLst/>
              <a:cxnLst/>
              <a:rect l="l" t="t" r="r" b="b"/>
              <a:pathLst>
                <a:path w="335915" h="366394">
                  <a:moveTo>
                    <a:pt x="152780" y="0"/>
                  </a:moveTo>
                  <a:lnTo>
                    <a:pt x="106138" y="5925"/>
                  </a:lnTo>
                  <a:lnTo>
                    <a:pt x="64274" y="22775"/>
                  </a:lnTo>
                  <a:lnTo>
                    <a:pt x="28469" y="49157"/>
                  </a:lnTo>
                  <a:lnTo>
                    <a:pt x="0" y="83680"/>
                  </a:lnTo>
                  <a:lnTo>
                    <a:pt x="50" y="283692"/>
                  </a:lnTo>
                  <a:lnTo>
                    <a:pt x="28747" y="317432"/>
                  </a:lnTo>
                  <a:lnTo>
                    <a:pt x="64757" y="343369"/>
                  </a:lnTo>
                  <a:lnTo>
                    <a:pt x="106596" y="360019"/>
                  </a:lnTo>
                  <a:lnTo>
                    <a:pt x="152780" y="365899"/>
                  </a:lnTo>
                  <a:lnTo>
                    <a:pt x="201417" y="359364"/>
                  </a:lnTo>
                  <a:lnTo>
                    <a:pt x="245121" y="340920"/>
                  </a:lnTo>
                  <a:lnTo>
                    <a:pt x="282149" y="312312"/>
                  </a:lnTo>
                  <a:lnTo>
                    <a:pt x="296941" y="293166"/>
                  </a:lnTo>
                  <a:lnTo>
                    <a:pt x="152539" y="293166"/>
                  </a:lnTo>
                  <a:lnTo>
                    <a:pt x="109343" y="284446"/>
                  </a:lnTo>
                  <a:lnTo>
                    <a:pt x="74069" y="260664"/>
                  </a:lnTo>
                  <a:lnTo>
                    <a:pt x="50287" y="225390"/>
                  </a:lnTo>
                  <a:lnTo>
                    <a:pt x="41567" y="182194"/>
                  </a:lnTo>
                  <a:lnTo>
                    <a:pt x="50287" y="138997"/>
                  </a:lnTo>
                  <a:lnTo>
                    <a:pt x="74069" y="103724"/>
                  </a:lnTo>
                  <a:lnTo>
                    <a:pt x="109343" y="79942"/>
                  </a:lnTo>
                  <a:lnTo>
                    <a:pt x="152539" y="71221"/>
                  </a:lnTo>
                  <a:lnTo>
                    <a:pt x="295779" y="71221"/>
                  </a:lnTo>
                  <a:lnTo>
                    <a:pt x="282149" y="53581"/>
                  </a:lnTo>
                  <a:lnTo>
                    <a:pt x="245121" y="24976"/>
                  </a:lnTo>
                  <a:lnTo>
                    <a:pt x="201417" y="6534"/>
                  </a:lnTo>
                  <a:lnTo>
                    <a:pt x="152780" y="0"/>
                  </a:lnTo>
                  <a:close/>
                </a:path>
                <a:path w="335915" h="366394">
                  <a:moveTo>
                    <a:pt x="295779" y="71221"/>
                  </a:moveTo>
                  <a:lnTo>
                    <a:pt x="152539" y="71221"/>
                  </a:lnTo>
                  <a:lnTo>
                    <a:pt x="195735" y="79942"/>
                  </a:lnTo>
                  <a:lnTo>
                    <a:pt x="231009" y="103724"/>
                  </a:lnTo>
                  <a:lnTo>
                    <a:pt x="254791" y="138997"/>
                  </a:lnTo>
                  <a:lnTo>
                    <a:pt x="263512" y="182194"/>
                  </a:lnTo>
                  <a:lnTo>
                    <a:pt x="254791" y="225390"/>
                  </a:lnTo>
                  <a:lnTo>
                    <a:pt x="231009" y="260664"/>
                  </a:lnTo>
                  <a:lnTo>
                    <a:pt x="195735" y="284446"/>
                  </a:lnTo>
                  <a:lnTo>
                    <a:pt x="152539" y="293166"/>
                  </a:lnTo>
                  <a:lnTo>
                    <a:pt x="296941" y="293166"/>
                  </a:lnTo>
                  <a:lnTo>
                    <a:pt x="310757" y="275283"/>
                  </a:lnTo>
                  <a:lnTo>
                    <a:pt x="329201" y="231579"/>
                  </a:lnTo>
                  <a:lnTo>
                    <a:pt x="335737" y="182943"/>
                  </a:lnTo>
                  <a:lnTo>
                    <a:pt x="329201" y="134308"/>
                  </a:lnTo>
                  <a:lnTo>
                    <a:pt x="310757" y="90606"/>
                  </a:lnTo>
                  <a:lnTo>
                    <a:pt x="295779" y="71221"/>
                  </a:lnTo>
                  <a:close/>
                </a:path>
              </a:pathLst>
            </a:custGeom>
            <a:solidFill>
              <a:srgbClr val="C7C8CA"/>
            </a:solidFill>
          </p:spPr>
          <p:txBody>
            <a:bodyPr wrap="square" lIns="0" tIns="0" rIns="0" bIns="0" rtlCol="0"/>
            <a:lstStyle/>
            <a:p>
              <a:endParaRPr/>
            </a:p>
          </p:txBody>
        </p:sp>
        <p:sp>
          <p:nvSpPr>
            <p:cNvPr id="11" name="object 11"/>
            <p:cNvSpPr/>
            <p:nvPr/>
          </p:nvSpPr>
          <p:spPr>
            <a:xfrm>
              <a:off x="1233474" y="1320469"/>
              <a:ext cx="1123315" cy="348615"/>
            </a:xfrm>
            <a:custGeom>
              <a:avLst/>
              <a:gdLst/>
              <a:ahLst/>
              <a:cxnLst/>
              <a:rect l="l" t="t" r="r" b="b"/>
              <a:pathLst>
                <a:path w="1123314" h="348614">
                  <a:moveTo>
                    <a:pt x="269798" y="36969"/>
                  </a:moveTo>
                  <a:lnTo>
                    <a:pt x="235991" y="2501"/>
                  </a:lnTo>
                  <a:lnTo>
                    <a:pt x="100253" y="2400"/>
                  </a:lnTo>
                  <a:lnTo>
                    <a:pt x="61302" y="10566"/>
                  </a:lnTo>
                  <a:lnTo>
                    <a:pt x="29502" y="32842"/>
                  </a:lnTo>
                  <a:lnTo>
                    <a:pt x="8051" y="65887"/>
                  </a:lnTo>
                  <a:lnTo>
                    <a:pt x="190" y="106349"/>
                  </a:lnTo>
                  <a:lnTo>
                    <a:pt x="5918" y="141084"/>
                  </a:lnTo>
                  <a:lnTo>
                    <a:pt x="45808" y="193560"/>
                  </a:lnTo>
                  <a:lnTo>
                    <a:pt x="81432" y="208114"/>
                  </a:lnTo>
                  <a:lnTo>
                    <a:pt x="101955" y="209816"/>
                  </a:lnTo>
                  <a:lnTo>
                    <a:pt x="165544" y="209816"/>
                  </a:lnTo>
                  <a:lnTo>
                    <a:pt x="178701" y="212521"/>
                  </a:lnTo>
                  <a:lnTo>
                    <a:pt x="189445" y="219913"/>
                  </a:lnTo>
                  <a:lnTo>
                    <a:pt x="196684" y="230860"/>
                  </a:lnTo>
                  <a:lnTo>
                    <a:pt x="199339" y="244284"/>
                  </a:lnTo>
                  <a:lnTo>
                    <a:pt x="196684" y="257695"/>
                  </a:lnTo>
                  <a:lnTo>
                    <a:pt x="189445" y="268655"/>
                  </a:lnTo>
                  <a:lnTo>
                    <a:pt x="178701" y="276034"/>
                  </a:lnTo>
                  <a:lnTo>
                    <a:pt x="165544" y="278739"/>
                  </a:lnTo>
                  <a:lnTo>
                    <a:pt x="0" y="278765"/>
                  </a:lnTo>
                  <a:lnTo>
                    <a:pt x="0" y="347687"/>
                  </a:lnTo>
                  <a:lnTo>
                    <a:pt x="159258" y="347713"/>
                  </a:lnTo>
                  <a:lnTo>
                    <a:pt x="166052" y="348259"/>
                  </a:lnTo>
                  <a:lnTo>
                    <a:pt x="169519" y="348259"/>
                  </a:lnTo>
                  <a:lnTo>
                    <a:pt x="208470" y="340093"/>
                  </a:lnTo>
                  <a:lnTo>
                    <a:pt x="240284" y="317817"/>
                  </a:lnTo>
                  <a:lnTo>
                    <a:pt x="261734" y="284784"/>
                  </a:lnTo>
                  <a:lnTo>
                    <a:pt x="269595" y="244322"/>
                  </a:lnTo>
                  <a:lnTo>
                    <a:pt x="263867" y="209588"/>
                  </a:lnTo>
                  <a:lnTo>
                    <a:pt x="223977" y="157111"/>
                  </a:lnTo>
                  <a:lnTo>
                    <a:pt x="187083" y="142316"/>
                  </a:lnTo>
                  <a:lnTo>
                    <a:pt x="165595" y="140474"/>
                  </a:lnTo>
                  <a:lnTo>
                    <a:pt x="102400" y="140474"/>
                  </a:lnTo>
                  <a:lnTo>
                    <a:pt x="89217" y="137756"/>
                  </a:lnTo>
                  <a:lnTo>
                    <a:pt x="78447" y="130365"/>
                  </a:lnTo>
                  <a:lnTo>
                    <a:pt x="71196" y="119380"/>
                  </a:lnTo>
                  <a:lnTo>
                    <a:pt x="68529" y="105943"/>
                  </a:lnTo>
                  <a:lnTo>
                    <a:pt x="71196" y="92494"/>
                  </a:lnTo>
                  <a:lnTo>
                    <a:pt x="78447" y="81521"/>
                  </a:lnTo>
                  <a:lnTo>
                    <a:pt x="89217" y="74129"/>
                  </a:lnTo>
                  <a:lnTo>
                    <a:pt x="102400" y="71412"/>
                  </a:lnTo>
                  <a:lnTo>
                    <a:pt x="235991" y="71424"/>
                  </a:lnTo>
                  <a:lnTo>
                    <a:pt x="249161" y="68719"/>
                  </a:lnTo>
                  <a:lnTo>
                    <a:pt x="259905" y="61341"/>
                  </a:lnTo>
                  <a:lnTo>
                    <a:pt x="267144" y="50380"/>
                  </a:lnTo>
                  <a:lnTo>
                    <a:pt x="269798" y="36969"/>
                  </a:lnTo>
                  <a:close/>
                </a:path>
                <a:path w="1123314" h="348614">
                  <a:moveTo>
                    <a:pt x="552805" y="36969"/>
                  </a:moveTo>
                  <a:lnTo>
                    <a:pt x="518998" y="2501"/>
                  </a:lnTo>
                  <a:lnTo>
                    <a:pt x="383260" y="2400"/>
                  </a:lnTo>
                  <a:lnTo>
                    <a:pt x="344309" y="10566"/>
                  </a:lnTo>
                  <a:lnTo>
                    <a:pt x="312496" y="32842"/>
                  </a:lnTo>
                  <a:lnTo>
                    <a:pt x="291045" y="65887"/>
                  </a:lnTo>
                  <a:lnTo>
                    <a:pt x="283184" y="106349"/>
                  </a:lnTo>
                  <a:lnTo>
                    <a:pt x="288912" y="141084"/>
                  </a:lnTo>
                  <a:lnTo>
                    <a:pt x="328815" y="193560"/>
                  </a:lnTo>
                  <a:lnTo>
                    <a:pt x="364426" y="208114"/>
                  </a:lnTo>
                  <a:lnTo>
                    <a:pt x="384962" y="209816"/>
                  </a:lnTo>
                  <a:lnTo>
                    <a:pt x="448551" y="209816"/>
                  </a:lnTo>
                  <a:lnTo>
                    <a:pt x="461708" y="212521"/>
                  </a:lnTo>
                  <a:lnTo>
                    <a:pt x="472452" y="219913"/>
                  </a:lnTo>
                  <a:lnTo>
                    <a:pt x="479691" y="230860"/>
                  </a:lnTo>
                  <a:lnTo>
                    <a:pt x="482346" y="244284"/>
                  </a:lnTo>
                  <a:lnTo>
                    <a:pt x="479691" y="257695"/>
                  </a:lnTo>
                  <a:lnTo>
                    <a:pt x="472452" y="268655"/>
                  </a:lnTo>
                  <a:lnTo>
                    <a:pt x="461708" y="276034"/>
                  </a:lnTo>
                  <a:lnTo>
                    <a:pt x="448551" y="278739"/>
                  </a:lnTo>
                  <a:lnTo>
                    <a:pt x="283006" y="278765"/>
                  </a:lnTo>
                  <a:lnTo>
                    <a:pt x="283006" y="347687"/>
                  </a:lnTo>
                  <a:lnTo>
                    <a:pt x="442264" y="347713"/>
                  </a:lnTo>
                  <a:lnTo>
                    <a:pt x="449059" y="348259"/>
                  </a:lnTo>
                  <a:lnTo>
                    <a:pt x="452526" y="348259"/>
                  </a:lnTo>
                  <a:lnTo>
                    <a:pt x="491477" y="340093"/>
                  </a:lnTo>
                  <a:lnTo>
                    <a:pt x="523290" y="317817"/>
                  </a:lnTo>
                  <a:lnTo>
                    <a:pt x="544741" y="284784"/>
                  </a:lnTo>
                  <a:lnTo>
                    <a:pt x="552602" y="244322"/>
                  </a:lnTo>
                  <a:lnTo>
                    <a:pt x="546874" y="209588"/>
                  </a:lnTo>
                  <a:lnTo>
                    <a:pt x="506984" y="157111"/>
                  </a:lnTo>
                  <a:lnTo>
                    <a:pt x="470090" y="142316"/>
                  </a:lnTo>
                  <a:lnTo>
                    <a:pt x="448602" y="140474"/>
                  </a:lnTo>
                  <a:lnTo>
                    <a:pt x="385406" y="140474"/>
                  </a:lnTo>
                  <a:lnTo>
                    <a:pt x="372224" y="137756"/>
                  </a:lnTo>
                  <a:lnTo>
                    <a:pt x="361454" y="130365"/>
                  </a:lnTo>
                  <a:lnTo>
                    <a:pt x="354203" y="119380"/>
                  </a:lnTo>
                  <a:lnTo>
                    <a:pt x="351536" y="105943"/>
                  </a:lnTo>
                  <a:lnTo>
                    <a:pt x="354203" y="92494"/>
                  </a:lnTo>
                  <a:lnTo>
                    <a:pt x="361454" y="81521"/>
                  </a:lnTo>
                  <a:lnTo>
                    <a:pt x="372224" y="74129"/>
                  </a:lnTo>
                  <a:lnTo>
                    <a:pt x="385406" y="71412"/>
                  </a:lnTo>
                  <a:lnTo>
                    <a:pt x="518998" y="71424"/>
                  </a:lnTo>
                  <a:lnTo>
                    <a:pt x="532155" y="68719"/>
                  </a:lnTo>
                  <a:lnTo>
                    <a:pt x="542899" y="61341"/>
                  </a:lnTo>
                  <a:lnTo>
                    <a:pt x="550151" y="50380"/>
                  </a:lnTo>
                  <a:lnTo>
                    <a:pt x="552805" y="36969"/>
                  </a:lnTo>
                  <a:close/>
                </a:path>
                <a:path w="1123314" h="348614">
                  <a:moveTo>
                    <a:pt x="839812" y="36449"/>
                  </a:moveTo>
                  <a:lnTo>
                    <a:pt x="839736" y="36093"/>
                  </a:lnTo>
                  <a:lnTo>
                    <a:pt x="836980" y="23126"/>
                  </a:lnTo>
                  <a:lnTo>
                    <a:pt x="829259" y="12192"/>
                  </a:lnTo>
                  <a:lnTo>
                    <a:pt x="817816" y="4787"/>
                  </a:lnTo>
                  <a:lnTo>
                    <a:pt x="805053" y="2311"/>
                  </a:lnTo>
                  <a:lnTo>
                    <a:pt x="803821" y="2070"/>
                  </a:lnTo>
                  <a:lnTo>
                    <a:pt x="617105" y="2108"/>
                  </a:lnTo>
                  <a:lnTo>
                    <a:pt x="617131" y="2298"/>
                  </a:lnTo>
                  <a:lnTo>
                    <a:pt x="616902" y="2311"/>
                  </a:lnTo>
                  <a:lnTo>
                    <a:pt x="617105" y="2108"/>
                  </a:lnTo>
                  <a:lnTo>
                    <a:pt x="616864" y="2108"/>
                  </a:lnTo>
                  <a:lnTo>
                    <a:pt x="616597" y="2070"/>
                  </a:lnTo>
                  <a:lnTo>
                    <a:pt x="616343" y="2070"/>
                  </a:lnTo>
                  <a:lnTo>
                    <a:pt x="602335" y="4749"/>
                  </a:lnTo>
                  <a:lnTo>
                    <a:pt x="590905" y="12065"/>
                  </a:lnTo>
                  <a:lnTo>
                    <a:pt x="583196" y="22910"/>
                  </a:lnTo>
                  <a:lnTo>
                    <a:pt x="580377" y="36207"/>
                  </a:lnTo>
                  <a:lnTo>
                    <a:pt x="580504" y="36093"/>
                  </a:lnTo>
                  <a:lnTo>
                    <a:pt x="580478" y="313245"/>
                  </a:lnTo>
                  <a:lnTo>
                    <a:pt x="583311" y="326529"/>
                  </a:lnTo>
                  <a:lnTo>
                    <a:pt x="591019" y="337388"/>
                  </a:lnTo>
                  <a:lnTo>
                    <a:pt x="602462" y="344703"/>
                  </a:lnTo>
                  <a:lnTo>
                    <a:pt x="616458" y="347383"/>
                  </a:lnTo>
                  <a:lnTo>
                    <a:pt x="616724" y="347383"/>
                  </a:lnTo>
                  <a:lnTo>
                    <a:pt x="616966" y="347345"/>
                  </a:lnTo>
                  <a:lnTo>
                    <a:pt x="839812" y="347345"/>
                  </a:lnTo>
                  <a:lnTo>
                    <a:pt x="839812" y="279082"/>
                  </a:lnTo>
                  <a:lnTo>
                    <a:pt x="652399" y="279082"/>
                  </a:lnTo>
                  <a:lnTo>
                    <a:pt x="652297" y="209842"/>
                  </a:lnTo>
                  <a:lnTo>
                    <a:pt x="742924" y="209778"/>
                  </a:lnTo>
                  <a:lnTo>
                    <a:pt x="775563" y="188302"/>
                  </a:lnTo>
                  <a:lnTo>
                    <a:pt x="778344" y="175145"/>
                  </a:lnTo>
                  <a:lnTo>
                    <a:pt x="775512" y="161848"/>
                  </a:lnTo>
                  <a:lnTo>
                    <a:pt x="767803" y="151003"/>
                  </a:lnTo>
                  <a:lnTo>
                    <a:pt x="756373" y="143687"/>
                  </a:lnTo>
                  <a:lnTo>
                    <a:pt x="742645" y="141058"/>
                  </a:lnTo>
                  <a:lnTo>
                    <a:pt x="742391" y="141008"/>
                  </a:lnTo>
                  <a:lnTo>
                    <a:pt x="652297" y="141058"/>
                  </a:lnTo>
                  <a:lnTo>
                    <a:pt x="652297" y="71132"/>
                  </a:lnTo>
                  <a:lnTo>
                    <a:pt x="804430" y="71132"/>
                  </a:lnTo>
                  <a:lnTo>
                    <a:pt x="818184" y="68351"/>
                  </a:lnTo>
                  <a:lnTo>
                    <a:pt x="829449" y="60794"/>
                  </a:lnTo>
                  <a:lnTo>
                    <a:pt x="837031" y="49745"/>
                  </a:lnTo>
                  <a:lnTo>
                    <a:pt x="839812" y="36449"/>
                  </a:lnTo>
                  <a:close/>
                </a:path>
                <a:path w="1123314" h="348614">
                  <a:moveTo>
                    <a:pt x="1123238" y="278523"/>
                  </a:moveTo>
                  <a:lnTo>
                    <a:pt x="935761" y="278765"/>
                  </a:lnTo>
                  <a:lnTo>
                    <a:pt x="935774" y="32639"/>
                  </a:lnTo>
                  <a:lnTo>
                    <a:pt x="933056" y="19875"/>
                  </a:lnTo>
                  <a:lnTo>
                    <a:pt x="925652" y="9537"/>
                  </a:lnTo>
                  <a:lnTo>
                    <a:pt x="914679" y="2552"/>
                  </a:lnTo>
                  <a:lnTo>
                    <a:pt x="901230" y="0"/>
                  </a:lnTo>
                  <a:lnTo>
                    <a:pt x="887780" y="2552"/>
                  </a:lnTo>
                  <a:lnTo>
                    <a:pt x="876795" y="9537"/>
                  </a:lnTo>
                  <a:lnTo>
                    <a:pt x="869378" y="19875"/>
                  </a:lnTo>
                  <a:lnTo>
                    <a:pt x="866660" y="32550"/>
                  </a:lnTo>
                  <a:lnTo>
                    <a:pt x="866635" y="314515"/>
                  </a:lnTo>
                  <a:lnTo>
                    <a:pt x="869378" y="327190"/>
                  </a:lnTo>
                  <a:lnTo>
                    <a:pt x="876795" y="337540"/>
                  </a:lnTo>
                  <a:lnTo>
                    <a:pt x="887780" y="344512"/>
                  </a:lnTo>
                  <a:lnTo>
                    <a:pt x="901230" y="347078"/>
                  </a:lnTo>
                  <a:lnTo>
                    <a:pt x="1123238" y="347675"/>
                  </a:lnTo>
                  <a:lnTo>
                    <a:pt x="1123238" y="278523"/>
                  </a:lnTo>
                  <a:close/>
                </a:path>
              </a:pathLst>
            </a:custGeom>
            <a:solidFill>
              <a:srgbClr val="FFFFFF"/>
            </a:solidFill>
          </p:spPr>
          <p:txBody>
            <a:bodyPr wrap="square" lIns="0" tIns="0" rIns="0" bIns="0" rtlCol="0"/>
            <a:lstStyle/>
            <a:p>
              <a:endParaRPr/>
            </a:p>
          </p:txBody>
        </p:sp>
        <p:sp>
          <p:nvSpPr>
            <p:cNvPr id="12" name="object 12"/>
            <p:cNvSpPr/>
            <p:nvPr/>
          </p:nvSpPr>
          <p:spPr>
            <a:xfrm>
              <a:off x="1146518" y="2607373"/>
              <a:ext cx="984250" cy="529590"/>
            </a:xfrm>
            <a:custGeom>
              <a:avLst/>
              <a:gdLst/>
              <a:ahLst/>
              <a:cxnLst/>
              <a:rect l="l" t="t" r="r" b="b"/>
              <a:pathLst>
                <a:path w="984250" h="529589">
                  <a:moveTo>
                    <a:pt x="312978" y="0"/>
                  </a:moveTo>
                  <a:lnTo>
                    <a:pt x="0" y="126682"/>
                  </a:lnTo>
                  <a:lnTo>
                    <a:pt x="0" y="529094"/>
                  </a:lnTo>
                  <a:lnTo>
                    <a:pt x="312978" y="529094"/>
                  </a:lnTo>
                  <a:lnTo>
                    <a:pt x="312978" y="0"/>
                  </a:lnTo>
                  <a:close/>
                </a:path>
                <a:path w="984250" h="529589">
                  <a:moveTo>
                    <a:pt x="983653" y="0"/>
                  </a:moveTo>
                  <a:lnTo>
                    <a:pt x="670674" y="126682"/>
                  </a:lnTo>
                  <a:lnTo>
                    <a:pt x="670674" y="529094"/>
                  </a:lnTo>
                  <a:lnTo>
                    <a:pt x="983653" y="529094"/>
                  </a:lnTo>
                  <a:lnTo>
                    <a:pt x="983653" y="0"/>
                  </a:lnTo>
                  <a:close/>
                </a:path>
              </a:pathLst>
            </a:custGeom>
            <a:solidFill>
              <a:srgbClr val="0076A3"/>
            </a:solidFill>
          </p:spPr>
          <p:txBody>
            <a:bodyPr wrap="square" lIns="0" tIns="0" rIns="0" bIns="0" rtlCol="0"/>
            <a:lstStyle/>
            <a:p>
              <a:endParaRPr/>
            </a:p>
          </p:txBody>
        </p:sp>
        <p:sp>
          <p:nvSpPr>
            <p:cNvPr id="13" name="object 13"/>
            <p:cNvSpPr/>
            <p:nvPr/>
          </p:nvSpPr>
          <p:spPr>
            <a:xfrm>
              <a:off x="1481857" y="2200671"/>
              <a:ext cx="313055" cy="935990"/>
            </a:xfrm>
            <a:custGeom>
              <a:avLst/>
              <a:gdLst/>
              <a:ahLst/>
              <a:cxnLst/>
              <a:rect l="l" t="t" r="r" b="b"/>
              <a:pathLst>
                <a:path w="313055" h="935989">
                  <a:moveTo>
                    <a:pt x="312978" y="0"/>
                  </a:moveTo>
                  <a:lnTo>
                    <a:pt x="0" y="126682"/>
                  </a:lnTo>
                  <a:lnTo>
                    <a:pt x="0" y="935786"/>
                  </a:lnTo>
                  <a:lnTo>
                    <a:pt x="312978" y="935786"/>
                  </a:lnTo>
                  <a:lnTo>
                    <a:pt x="312978" y="0"/>
                  </a:lnTo>
                  <a:close/>
                </a:path>
              </a:pathLst>
            </a:custGeom>
            <a:solidFill>
              <a:srgbClr val="FFFFFF"/>
            </a:solidFill>
          </p:spPr>
          <p:txBody>
            <a:bodyPr wrap="square" lIns="0" tIns="0" rIns="0" bIns="0" rtlCol="0"/>
            <a:lstStyle/>
            <a:p>
              <a:endParaRPr/>
            </a:p>
          </p:txBody>
        </p:sp>
        <p:sp>
          <p:nvSpPr>
            <p:cNvPr id="14" name="object 14"/>
            <p:cNvSpPr/>
            <p:nvPr/>
          </p:nvSpPr>
          <p:spPr>
            <a:xfrm>
              <a:off x="811182" y="2607373"/>
              <a:ext cx="313055" cy="529590"/>
            </a:xfrm>
            <a:custGeom>
              <a:avLst/>
              <a:gdLst/>
              <a:ahLst/>
              <a:cxnLst/>
              <a:rect l="l" t="t" r="r" b="b"/>
              <a:pathLst>
                <a:path w="313055" h="529589">
                  <a:moveTo>
                    <a:pt x="0" y="0"/>
                  </a:moveTo>
                  <a:lnTo>
                    <a:pt x="0" y="529094"/>
                  </a:lnTo>
                  <a:lnTo>
                    <a:pt x="312978" y="529094"/>
                  </a:lnTo>
                  <a:lnTo>
                    <a:pt x="312978" y="126682"/>
                  </a:lnTo>
                  <a:lnTo>
                    <a:pt x="0" y="0"/>
                  </a:lnTo>
                  <a:close/>
                </a:path>
              </a:pathLst>
            </a:custGeom>
            <a:solidFill>
              <a:srgbClr val="0076A3"/>
            </a:solidFill>
          </p:spPr>
          <p:txBody>
            <a:bodyPr wrap="square" lIns="0" tIns="0" rIns="0" bIns="0" rtlCol="0"/>
            <a:lstStyle/>
            <a:p>
              <a:endParaRPr/>
            </a:p>
          </p:txBody>
        </p:sp>
        <p:sp>
          <p:nvSpPr>
            <p:cNvPr id="15" name="object 15"/>
            <p:cNvSpPr/>
            <p:nvPr/>
          </p:nvSpPr>
          <p:spPr>
            <a:xfrm>
              <a:off x="1146522" y="2197513"/>
              <a:ext cx="313055" cy="380365"/>
            </a:xfrm>
            <a:custGeom>
              <a:avLst/>
              <a:gdLst/>
              <a:ahLst/>
              <a:cxnLst/>
              <a:rect l="l" t="t" r="r" b="b"/>
              <a:pathLst>
                <a:path w="313055" h="380364">
                  <a:moveTo>
                    <a:pt x="0" y="0"/>
                  </a:moveTo>
                  <a:lnTo>
                    <a:pt x="0" y="264541"/>
                  </a:lnTo>
                  <a:lnTo>
                    <a:pt x="312978" y="380339"/>
                  </a:lnTo>
                  <a:lnTo>
                    <a:pt x="312978" y="126682"/>
                  </a:lnTo>
                  <a:lnTo>
                    <a:pt x="0" y="0"/>
                  </a:lnTo>
                  <a:close/>
                </a:path>
              </a:pathLst>
            </a:custGeom>
            <a:solidFill>
              <a:srgbClr val="D1D3D4"/>
            </a:solidFill>
          </p:spPr>
          <p:txBody>
            <a:bodyPr wrap="square" lIns="0" tIns="0" rIns="0" bIns="0" rtlCol="0"/>
            <a:lstStyle/>
            <a:p>
              <a:endParaRPr/>
            </a:p>
          </p:txBody>
        </p:sp>
        <p:sp>
          <p:nvSpPr>
            <p:cNvPr id="16" name="object 16"/>
            <p:cNvSpPr/>
            <p:nvPr/>
          </p:nvSpPr>
          <p:spPr>
            <a:xfrm>
              <a:off x="828274" y="2475431"/>
              <a:ext cx="313055" cy="127000"/>
            </a:xfrm>
            <a:custGeom>
              <a:avLst/>
              <a:gdLst/>
              <a:ahLst/>
              <a:cxnLst/>
              <a:rect l="l" t="t" r="r" b="b"/>
              <a:pathLst>
                <a:path w="313055" h="127000">
                  <a:moveTo>
                    <a:pt x="0" y="126682"/>
                  </a:moveTo>
                  <a:lnTo>
                    <a:pt x="312978" y="0"/>
                  </a:lnTo>
                </a:path>
              </a:pathLst>
            </a:custGeom>
            <a:ln w="10515">
              <a:solidFill>
                <a:srgbClr val="D1D3D4"/>
              </a:solidFill>
            </a:ln>
          </p:spPr>
          <p:txBody>
            <a:bodyPr wrap="square" lIns="0" tIns="0" rIns="0" bIns="0" rtlCol="0"/>
            <a:lstStyle/>
            <a:p>
              <a:endParaRPr/>
            </a:p>
          </p:txBody>
        </p:sp>
        <p:sp>
          <p:nvSpPr>
            <p:cNvPr id="17" name="object 17"/>
            <p:cNvSpPr/>
            <p:nvPr/>
          </p:nvSpPr>
          <p:spPr>
            <a:xfrm>
              <a:off x="1163615" y="2058403"/>
              <a:ext cx="313055" cy="127000"/>
            </a:xfrm>
            <a:custGeom>
              <a:avLst/>
              <a:gdLst/>
              <a:ahLst/>
              <a:cxnLst/>
              <a:rect l="l" t="t" r="r" b="b"/>
              <a:pathLst>
                <a:path w="313055" h="127000">
                  <a:moveTo>
                    <a:pt x="0" y="126682"/>
                  </a:moveTo>
                  <a:lnTo>
                    <a:pt x="312978" y="0"/>
                  </a:lnTo>
                </a:path>
              </a:pathLst>
            </a:custGeom>
            <a:ln w="10515">
              <a:solidFill>
                <a:srgbClr val="D1D3D4"/>
              </a:solidFill>
            </a:ln>
          </p:spPr>
          <p:txBody>
            <a:bodyPr wrap="square" lIns="0" tIns="0" rIns="0" bIns="0" rtlCol="0"/>
            <a:lstStyle/>
            <a:p>
              <a:endParaRPr/>
            </a:p>
          </p:txBody>
        </p:sp>
        <p:sp>
          <p:nvSpPr>
            <p:cNvPr id="18" name="object 18"/>
            <p:cNvSpPr/>
            <p:nvPr/>
          </p:nvSpPr>
          <p:spPr>
            <a:xfrm>
              <a:off x="1476604" y="2058403"/>
              <a:ext cx="313055" cy="127000"/>
            </a:xfrm>
            <a:custGeom>
              <a:avLst/>
              <a:gdLst/>
              <a:ahLst/>
              <a:cxnLst/>
              <a:rect l="l" t="t" r="r" b="b"/>
              <a:pathLst>
                <a:path w="313055" h="127000">
                  <a:moveTo>
                    <a:pt x="312978" y="126682"/>
                  </a:moveTo>
                  <a:lnTo>
                    <a:pt x="0" y="0"/>
                  </a:lnTo>
                </a:path>
              </a:pathLst>
            </a:custGeom>
            <a:ln w="10515">
              <a:solidFill>
                <a:srgbClr val="D1D3D4"/>
              </a:solidFill>
            </a:ln>
          </p:spPr>
          <p:txBody>
            <a:bodyPr wrap="square" lIns="0" tIns="0" rIns="0" bIns="0" rtlCol="0"/>
            <a:lstStyle/>
            <a:p>
              <a:endParaRPr/>
            </a:p>
          </p:txBody>
        </p:sp>
        <p:sp>
          <p:nvSpPr>
            <p:cNvPr id="19" name="object 19"/>
            <p:cNvSpPr/>
            <p:nvPr/>
          </p:nvSpPr>
          <p:spPr>
            <a:xfrm>
              <a:off x="1807556" y="2483166"/>
              <a:ext cx="313055" cy="127000"/>
            </a:xfrm>
            <a:custGeom>
              <a:avLst/>
              <a:gdLst/>
              <a:ahLst/>
              <a:cxnLst/>
              <a:rect l="l" t="t" r="r" b="b"/>
              <a:pathLst>
                <a:path w="313055" h="127000">
                  <a:moveTo>
                    <a:pt x="312978" y="126682"/>
                  </a:moveTo>
                  <a:lnTo>
                    <a:pt x="0" y="0"/>
                  </a:lnTo>
                </a:path>
              </a:pathLst>
            </a:custGeom>
            <a:ln w="10515">
              <a:solidFill>
                <a:srgbClr val="D1D3D4"/>
              </a:solidFill>
            </a:ln>
          </p:spPr>
          <p:txBody>
            <a:bodyPr wrap="square" lIns="0" tIns="0" rIns="0" bIns="0" rtlCol="0"/>
            <a:lstStyle/>
            <a:p>
              <a:endParaRPr/>
            </a:p>
          </p:txBody>
        </p:sp>
        <p:sp>
          <p:nvSpPr>
            <p:cNvPr id="20" name="object 20"/>
            <p:cNvSpPr/>
            <p:nvPr/>
          </p:nvSpPr>
          <p:spPr>
            <a:xfrm>
              <a:off x="1406563" y="1873262"/>
              <a:ext cx="113664" cy="270510"/>
            </a:xfrm>
            <a:custGeom>
              <a:avLst/>
              <a:gdLst/>
              <a:ahLst/>
              <a:cxnLst/>
              <a:rect l="l" t="t" r="r" b="b"/>
              <a:pathLst>
                <a:path w="113665" h="270510">
                  <a:moveTo>
                    <a:pt x="113233" y="0"/>
                  </a:moveTo>
                  <a:lnTo>
                    <a:pt x="0" y="0"/>
                  </a:lnTo>
                  <a:lnTo>
                    <a:pt x="0" y="60960"/>
                  </a:lnTo>
                  <a:lnTo>
                    <a:pt x="40195" y="60960"/>
                  </a:lnTo>
                  <a:lnTo>
                    <a:pt x="40195" y="270510"/>
                  </a:lnTo>
                  <a:lnTo>
                    <a:pt x="113233" y="270510"/>
                  </a:lnTo>
                  <a:lnTo>
                    <a:pt x="113233" y="60960"/>
                  </a:lnTo>
                  <a:lnTo>
                    <a:pt x="113233" y="0"/>
                  </a:lnTo>
                  <a:close/>
                </a:path>
              </a:pathLst>
            </a:custGeom>
            <a:solidFill>
              <a:srgbClr val="FFFFFF"/>
            </a:solidFill>
          </p:spPr>
          <p:txBody>
            <a:bodyPr wrap="square" lIns="0" tIns="0" rIns="0" bIns="0" rtlCol="0"/>
            <a:lstStyle/>
            <a:p>
              <a:endParaRPr/>
            </a:p>
          </p:txBody>
        </p:sp>
        <p:pic>
          <p:nvPicPr>
            <p:cNvPr id="21" name="object 21"/>
            <p:cNvPicPr/>
            <p:nvPr/>
          </p:nvPicPr>
          <p:blipFill>
            <a:blip r:embed="rId7" cstate="print"/>
            <a:stretch>
              <a:fillRect/>
            </a:stretch>
          </p:blipFill>
          <p:spPr>
            <a:xfrm>
              <a:off x="946611" y="2365475"/>
              <a:ext cx="163893" cy="225971"/>
            </a:xfrm>
            <a:prstGeom prst="rect">
              <a:avLst/>
            </a:prstGeom>
          </p:spPr>
        </p:pic>
        <p:pic>
          <p:nvPicPr>
            <p:cNvPr id="22" name="object 22"/>
            <p:cNvPicPr/>
            <p:nvPr/>
          </p:nvPicPr>
          <p:blipFill>
            <a:blip r:embed="rId8" cstate="print"/>
            <a:stretch>
              <a:fillRect/>
            </a:stretch>
          </p:blipFill>
          <p:spPr>
            <a:xfrm>
              <a:off x="1855202" y="2436407"/>
              <a:ext cx="126707" cy="173850"/>
            </a:xfrm>
            <a:prstGeom prst="rect">
              <a:avLst/>
            </a:prstGeom>
          </p:spPr>
        </p:pic>
      </p:grpSp>
      <p:sp>
        <p:nvSpPr>
          <p:cNvPr id="24" name="object 24"/>
          <p:cNvSpPr txBox="1"/>
          <p:nvPr/>
        </p:nvSpPr>
        <p:spPr>
          <a:xfrm>
            <a:off x="676013" y="3200400"/>
            <a:ext cx="1593850" cy="223520"/>
          </a:xfrm>
          <a:prstGeom prst="rect">
            <a:avLst/>
          </a:prstGeom>
        </p:spPr>
        <p:txBody>
          <a:bodyPr vert="horz" wrap="square" lIns="0" tIns="12700" rIns="0" bIns="0" rtlCol="0">
            <a:spAutoFit/>
          </a:bodyPr>
          <a:lstStyle/>
          <a:p>
            <a:pPr marL="12700">
              <a:lnSpc>
                <a:spcPct val="100000"/>
              </a:lnSpc>
              <a:spcBef>
                <a:spcPts val="100"/>
              </a:spcBef>
              <a:tabLst>
                <a:tab pos="196215" algn="l"/>
              </a:tabLst>
            </a:pPr>
            <a:r>
              <a:rPr lang="nl-BE" sz="1300" dirty="0">
                <a:solidFill>
                  <a:srgbClr val="FFFFFF"/>
                </a:solidFill>
                <a:latin typeface="Mont-Book"/>
                <a:cs typeface="Mont-Book"/>
              </a:rPr>
              <a:t>Belangrijkste FR mediagroep</a:t>
            </a:r>
          </a:p>
        </p:txBody>
      </p:sp>
      <p:sp>
        <p:nvSpPr>
          <p:cNvPr id="25" name="object 25"/>
          <p:cNvSpPr txBox="1"/>
          <p:nvPr/>
        </p:nvSpPr>
        <p:spPr>
          <a:xfrm>
            <a:off x="265562" y="6115837"/>
            <a:ext cx="2223770" cy="410209"/>
          </a:xfrm>
          <a:prstGeom prst="rect">
            <a:avLst/>
          </a:prstGeom>
        </p:spPr>
        <p:txBody>
          <a:bodyPr vert="horz" wrap="square" lIns="0" tIns="12700" rIns="0" bIns="0" rtlCol="0">
            <a:spAutoFit/>
          </a:bodyPr>
          <a:lstStyle/>
          <a:p>
            <a:pPr marL="1270" algn="ctr">
              <a:lnSpc>
                <a:spcPts val="1515"/>
              </a:lnSpc>
              <a:spcBef>
                <a:spcPts val="100"/>
              </a:spcBef>
            </a:pPr>
            <a:r>
              <a:rPr lang="nl-BE" sz="1400" dirty="0">
                <a:solidFill>
                  <a:srgbClr val="FFFFFF"/>
                </a:solidFill>
                <a:latin typeface="Mont-Book"/>
                <a:cs typeface="Mont-Book"/>
              </a:rPr>
              <a:t>Actieve bevolking</a:t>
            </a:r>
          </a:p>
          <a:p>
            <a:pPr algn="ctr">
              <a:lnSpc>
                <a:spcPts val="1515"/>
              </a:lnSpc>
            </a:pPr>
            <a:r>
              <a:rPr lang="nl-BE" sz="1400" dirty="0">
                <a:solidFill>
                  <a:srgbClr val="FFFFFF"/>
                </a:solidFill>
                <a:latin typeface="Mont-Book"/>
                <a:cs typeface="Mont-Book"/>
              </a:rPr>
              <a:t>in Franstalig België</a:t>
            </a:r>
          </a:p>
        </p:txBody>
      </p:sp>
      <p:grpSp>
        <p:nvGrpSpPr>
          <p:cNvPr id="26" name="object 26"/>
          <p:cNvGrpSpPr/>
          <p:nvPr/>
        </p:nvGrpSpPr>
        <p:grpSpPr>
          <a:xfrm>
            <a:off x="809815" y="1835946"/>
            <a:ext cx="5564505" cy="4608195"/>
            <a:chOff x="809815" y="1835946"/>
            <a:chExt cx="5564505" cy="4608195"/>
          </a:xfrm>
        </p:grpSpPr>
        <p:pic>
          <p:nvPicPr>
            <p:cNvPr id="27" name="object 27"/>
            <p:cNvPicPr/>
            <p:nvPr/>
          </p:nvPicPr>
          <p:blipFill>
            <a:blip r:embed="rId9" cstate="print"/>
            <a:stretch>
              <a:fillRect/>
            </a:stretch>
          </p:blipFill>
          <p:spPr>
            <a:xfrm>
              <a:off x="809815" y="5127434"/>
              <a:ext cx="1327692" cy="825701"/>
            </a:xfrm>
            <a:prstGeom prst="rect">
              <a:avLst/>
            </a:prstGeom>
          </p:spPr>
        </p:pic>
        <p:sp>
          <p:nvSpPr>
            <p:cNvPr id="28" name="object 28"/>
            <p:cNvSpPr/>
            <p:nvPr/>
          </p:nvSpPr>
          <p:spPr>
            <a:xfrm>
              <a:off x="1283439" y="4741431"/>
              <a:ext cx="576580" cy="420370"/>
            </a:xfrm>
            <a:custGeom>
              <a:avLst/>
              <a:gdLst/>
              <a:ahLst/>
              <a:cxnLst/>
              <a:rect l="l" t="t" r="r" b="b"/>
              <a:pathLst>
                <a:path w="576580" h="420370">
                  <a:moveTo>
                    <a:pt x="513080" y="0"/>
                  </a:moveTo>
                  <a:lnTo>
                    <a:pt x="63144" y="0"/>
                  </a:lnTo>
                  <a:lnTo>
                    <a:pt x="38565" y="5271"/>
                  </a:lnTo>
                  <a:lnTo>
                    <a:pt x="18494" y="19648"/>
                  </a:lnTo>
                  <a:lnTo>
                    <a:pt x="4962" y="40971"/>
                  </a:lnTo>
                  <a:lnTo>
                    <a:pt x="0" y="67081"/>
                  </a:lnTo>
                  <a:lnTo>
                    <a:pt x="0" y="223799"/>
                  </a:lnTo>
                  <a:lnTo>
                    <a:pt x="4962" y="249907"/>
                  </a:lnTo>
                  <a:lnTo>
                    <a:pt x="18494" y="271225"/>
                  </a:lnTo>
                  <a:lnTo>
                    <a:pt x="38565" y="285598"/>
                  </a:lnTo>
                  <a:lnTo>
                    <a:pt x="63144" y="290868"/>
                  </a:lnTo>
                  <a:lnTo>
                    <a:pt x="411226" y="290868"/>
                  </a:lnTo>
                  <a:lnTo>
                    <a:pt x="516331" y="419963"/>
                  </a:lnTo>
                  <a:lnTo>
                    <a:pt x="478345" y="290868"/>
                  </a:lnTo>
                  <a:lnTo>
                    <a:pt x="513080" y="290868"/>
                  </a:lnTo>
                  <a:lnTo>
                    <a:pt x="537666" y="285598"/>
                  </a:lnTo>
                  <a:lnTo>
                    <a:pt x="557741" y="271225"/>
                  </a:lnTo>
                  <a:lnTo>
                    <a:pt x="571274" y="249907"/>
                  </a:lnTo>
                  <a:lnTo>
                    <a:pt x="576237" y="223799"/>
                  </a:lnTo>
                  <a:lnTo>
                    <a:pt x="576237" y="67081"/>
                  </a:lnTo>
                  <a:lnTo>
                    <a:pt x="571274" y="40971"/>
                  </a:lnTo>
                  <a:lnTo>
                    <a:pt x="557741" y="19648"/>
                  </a:lnTo>
                  <a:lnTo>
                    <a:pt x="537666" y="5271"/>
                  </a:lnTo>
                  <a:lnTo>
                    <a:pt x="513080" y="0"/>
                  </a:lnTo>
                  <a:close/>
                </a:path>
              </a:pathLst>
            </a:custGeom>
            <a:solidFill>
              <a:srgbClr val="D1D3D4"/>
            </a:solidFill>
          </p:spPr>
          <p:txBody>
            <a:bodyPr wrap="square" lIns="0" tIns="0" rIns="0" bIns="0" rtlCol="0"/>
            <a:lstStyle/>
            <a:p>
              <a:endParaRPr/>
            </a:p>
          </p:txBody>
        </p:sp>
        <p:sp>
          <p:nvSpPr>
            <p:cNvPr id="29" name="object 29"/>
            <p:cNvSpPr/>
            <p:nvPr/>
          </p:nvSpPr>
          <p:spPr>
            <a:xfrm>
              <a:off x="1090822" y="4690680"/>
              <a:ext cx="575310" cy="417830"/>
            </a:xfrm>
            <a:custGeom>
              <a:avLst/>
              <a:gdLst/>
              <a:ahLst/>
              <a:cxnLst/>
              <a:rect l="l" t="t" r="r" b="b"/>
              <a:pathLst>
                <a:path w="575310" h="417829">
                  <a:moveTo>
                    <a:pt x="511860" y="0"/>
                  </a:moveTo>
                  <a:lnTo>
                    <a:pt x="63004" y="0"/>
                  </a:lnTo>
                  <a:lnTo>
                    <a:pt x="38479" y="5243"/>
                  </a:lnTo>
                  <a:lnTo>
                    <a:pt x="18453" y="19542"/>
                  </a:lnTo>
                  <a:lnTo>
                    <a:pt x="4951" y="40751"/>
                  </a:lnTo>
                  <a:lnTo>
                    <a:pt x="0" y="66725"/>
                  </a:lnTo>
                  <a:lnTo>
                    <a:pt x="0" y="222631"/>
                  </a:lnTo>
                  <a:lnTo>
                    <a:pt x="4951" y="248605"/>
                  </a:lnTo>
                  <a:lnTo>
                    <a:pt x="18453" y="269814"/>
                  </a:lnTo>
                  <a:lnTo>
                    <a:pt x="38479" y="284113"/>
                  </a:lnTo>
                  <a:lnTo>
                    <a:pt x="63004" y="289356"/>
                  </a:lnTo>
                  <a:lnTo>
                    <a:pt x="97650" y="289356"/>
                  </a:lnTo>
                  <a:lnTo>
                    <a:pt x="59766" y="417766"/>
                  </a:lnTo>
                  <a:lnTo>
                    <a:pt x="164617" y="289356"/>
                  </a:lnTo>
                  <a:lnTo>
                    <a:pt x="511860" y="289356"/>
                  </a:lnTo>
                  <a:lnTo>
                    <a:pt x="536378" y="284113"/>
                  </a:lnTo>
                  <a:lnTo>
                    <a:pt x="556401" y="269814"/>
                  </a:lnTo>
                  <a:lnTo>
                    <a:pt x="569901" y="248605"/>
                  </a:lnTo>
                  <a:lnTo>
                    <a:pt x="574852" y="222631"/>
                  </a:lnTo>
                  <a:lnTo>
                    <a:pt x="574852" y="66725"/>
                  </a:lnTo>
                  <a:lnTo>
                    <a:pt x="569901" y="40751"/>
                  </a:lnTo>
                  <a:lnTo>
                    <a:pt x="556401" y="19542"/>
                  </a:lnTo>
                  <a:lnTo>
                    <a:pt x="536378" y="5243"/>
                  </a:lnTo>
                  <a:lnTo>
                    <a:pt x="511860" y="0"/>
                  </a:lnTo>
                  <a:close/>
                </a:path>
              </a:pathLst>
            </a:custGeom>
            <a:solidFill>
              <a:srgbClr val="FFFFFF"/>
            </a:solidFill>
          </p:spPr>
          <p:txBody>
            <a:bodyPr wrap="square" lIns="0" tIns="0" rIns="0" bIns="0" rtlCol="0"/>
            <a:lstStyle/>
            <a:p>
              <a:endParaRPr/>
            </a:p>
          </p:txBody>
        </p:sp>
        <p:sp>
          <p:nvSpPr>
            <p:cNvPr id="30" name="object 30"/>
            <p:cNvSpPr/>
            <p:nvPr/>
          </p:nvSpPr>
          <p:spPr>
            <a:xfrm>
              <a:off x="1090822" y="4690680"/>
              <a:ext cx="575310" cy="417830"/>
            </a:xfrm>
            <a:custGeom>
              <a:avLst/>
              <a:gdLst/>
              <a:ahLst/>
              <a:cxnLst/>
              <a:rect l="l" t="t" r="r" b="b"/>
              <a:pathLst>
                <a:path w="575310" h="417829">
                  <a:moveTo>
                    <a:pt x="574852" y="222631"/>
                  </a:moveTo>
                  <a:lnTo>
                    <a:pt x="574852" y="66725"/>
                  </a:lnTo>
                  <a:lnTo>
                    <a:pt x="569901" y="40751"/>
                  </a:lnTo>
                  <a:lnTo>
                    <a:pt x="556401" y="19542"/>
                  </a:lnTo>
                  <a:lnTo>
                    <a:pt x="536378" y="5243"/>
                  </a:lnTo>
                  <a:lnTo>
                    <a:pt x="511860" y="0"/>
                  </a:lnTo>
                  <a:lnTo>
                    <a:pt x="63004" y="0"/>
                  </a:lnTo>
                  <a:lnTo>
                    <a:pt x="38479" y="5243"/>
                  </a:lnTo>
                  <a:lnTo>
                    <a:pt x="18453" y="19542"/>
                  </a:lnTo>
                  <a:lnTo>
                    <a:pt x="4951" y="40751"/>
                  </a:lnTo>
                  <a:lnTo>
                    <a:pt x="0" y="66725"/>
                  </a:lnTo>
                  <a:lnTo>
                    <a:pt x="0" y="222631"/>
                  </a:lnTo>
                  <a:lnTo>
                    <a:pt x="4951" y="248605"/>
                  </a:lnTo>
                  <a:lnTo>
                    <a:pt x="18453" y="269814"/>
                  </a:lnTo>
                  <a:lnTo>
                    <a:pt x="38479" y="284113"/>
                  </a:lnTo>
                  <a:lnTo>
                    <a:pt x="63004" y="289356"/>
                  </a:lnTo>
                  <a:lnTo>
                    <a:pt x="97650" y="289356"/>
                  </a:lnTo>
                  <a:lnTo>
                    <a:pt x="59766" y="417766"/>
                  </a:lnTo>
                  <a:lnTo>
                    <a:pt x="164617" y="289356"/>
                  </a:lnTo>
                  <a:lnTo>
                    <a:pt x="511860" y="289356"/>
                  </a:lnTo>
                  <a:lnTo>
                    <a:pt x="536378" y="284113"/>
                  </a:lnTo>
                  <a:lnTo>
                    <a:pt x="556401" y="269814"/>
                  </a:lnTo>
                  <a:lnTo>
                    <a:pt x="569901" y="248605"/>
                  </a:lnTo>
                  <a:lnTo>
                    <a:pt x="574852" y="222631"/>
                  </a:lnTo>
                  <a:close/>
                </a:path>
              </a:pathLst>
            </a:custGeom>
            <a:ln w="23660">
              <a:solidFill>
                <a:srgbClr val="0076A3"/>
              </a:solidFill>
            </a:ln>
          </p:spPr>
          <p:txBody>
            <a:bodyPr wrap="square" lIns="0" tIns="0" rIns="0" bIns="0" rtlCol="0"/>
            <a:lstStyle/>
            <a:p>
              <a:endParaRPr/>
            </a:p>
          </p:txBody>
        </p:sp>
        <p:sp>
          <p:nvSpPr>
            <p:cNvPr id="31" name="object 31"/>
            <p:cNvSpPr/>
            <p:nvPr/>
          </p:nvSpPr>
          <p:spPr>
            <a:xfrm>
              <a:off x="1125162" y="4750848"/>
              <a:ext cx="495934" cy="170180"/>
            </a:xfrm>
            <a:custGeom>
              <a:avLst/>
              <a:gdLst/>
              <a:ahLst/>
              <a:cxnLst/>
              <a:rect l="l" t="t" r="r" b="b"/>
              <a:pathLst>
                <a:path w="495934" h="170179">
                  <a:moveTo>
                    <a:pt x="116116" y="14706"/>
                  </a:moveTo>
                  <a:lnTo>
                    <a:pt x="0" y="14706"/>
                  </a:lnTo>
                  <a:lnTo>
                    <a:pt x="0" y="50139"/>
                  </a:lnTo>
                  <a:lnTo>
                    <a:pt x="62395" y="50139"/>
                  </a:lnTo>
                  <a:lnTo>
                    <a:pt x="16167" y="165900"/>
                  </a:lnTo>
                  <a:lnTo>
                    <a:pt x="58813" y="165900"/>
                  </a:lnTo>
                  <a:lnTo>
                    <a:pt x="116116" y="20599"/>
                  </a:lnTo>
                  <a:lnTo>
                    <a:pt x="116116" y="14706"/>
                  </a:lnTo>
                  <a:close/>
                </a:path>
                <a:path w="495934" h="170179">
                  <a:moveTo>
                    <a:pt x="188150" y="11074"/>
                  </a:moveTo>
                  <a:lnTo>
                    <a:pt x="160798" y="16671"/>
                  </a:lnTo>
                  <a:lnTo>
                    <a:pt x="139939" y="32616"/>
                  </a:lnTo>
                  <a:lnTo>
                    <a:pt x="126641" y="57644"/>
                  </a:lnTo>
                  <a:lnTo>
                    <a:pt x="121970" y="90487"/>
                  </a:lnTo>
                  <a:lnTo>
                    <a:pt x="126660" y="123269"/>
                  </a:lnTo>
                  <a:lnTo>
                    <a:pt x="139992" y="148299"/>
                  </a:lnTo>
                  <a:lnTo>
                    <a:pt x="160857" y="164273"/>
                  </a:lnTo>
                  <a:lnTo>
                    <a:pt x="188150" y="169887"/>
                  </a:lnTo>
                  <a:lnTo>
                    <a:pt x="215450" y="164273"/>
                  </a:lnTo>
                  <a:lnTo>
                    <a:pt x="236320" y="148299"/>
                  </a:lnTo>
                  <a:lnTo>
                    <a:pt x="244005" y="133870"/>
                  </a:lnTo>
                  <a:lnTo>
                    <a:pt x="188150" y="133870"/>
                  </a:lnTo>
                  <a:lnTo>
                    <a:pt x="177568" y="131008"/>
                  </a:lnTo>
                  <a:lnTo>
                    <a:pt x="169814" y="122623"/>
                  </a:lnTo>
                  <a:lnTo>
                    <a:pt x="165047" y="109015"/>
                  </a:lnTo>
                  <a:lnTo>
                    <a:pt x="163423" y="90487"/>
                  </a:lnTo>
                  <a:lnTo>
                    <a:pt x="165047" y="71951"/>
                  </a:lnTo>
                  <a:lnTo>
                    <a:pt x="169814" y="58340"/>
                  </a:lnTo>
                  <a:lnTo>
                    <a:pt x="177568" y="49953"/>
                  </a:lnTo>
                  <a:lnTo>
                    <a:pt x="188150" y="47091"/>
                  </a:lnTo>
                  <a:lnTo>
                    <a:pt x="244061" y="47091"/>
                  </a:lnTo>
                  <a:lnTo>
                    <a:pt x="236367" y="32616"/>
                  </a:lnTo>
                  <a:lnTo>
                    <a:pt x="215504" y="16671"/>
                  </a:lnTo>
                  <a:lnTo>
                    <a:pt x="188150" y="11074"/>
                  </a:lnTo>
                  <a:close/>
                </a:path>
                <a:path w="495934" h="170179">
                  <a:moveTo>
                    <a:pt x="244061" y="47091"/>
                  </a:moveTo>
                  <a:lnTo>
                    <a:pt x="188150" y="47091"/>
                  </a:lnTo>
                  <a:lnTo>
                    <a:pt x="198681" y="49975"/>
                  </a:lnTo>
                  <a:lnTo>
                    <a:pt x="206444" y="58408"/>
                  </a:lnTo>
                  <a:lnTo>
                    <a:pt x="211246" y="72064"/>
                  </a:lnTo>
                  <a:lnTo>
                    <a:pt x="212890" y="90614"/>
                  </a:lnTo>
                  <a:lnTo>
                    <a:pt x="211265" y="109122"/>
                  </a:lnTo>
                  <a:lnTo>
                    <a:pt x="206497" y="122686"/>
                  </a:lnTo>
                  <a:lnTo>
                    <a:pt x="198740" y="131028"/>
                  </a:lnTo>
                  <a:lnTo>
                    <a:pt x="188150" y="133870"/>
                  </a:lnTo>
                  <a:lnTo>
                    <a:pt x="244005" y="133870"/>
                  </a:lnTo>
                  <a:lnTo>
                    <a:pt x="249652" y="123269"/>
                  </a:lnTo>
                  <a:lnTo>
                    <a:pt x="254342" y="90487"/>
                  </a:lnTo>
                  <a:lnTo>
                    <a:pt x="249670" y="57644"/>
                  </a:lnTo>
                  <a:lnTo>
                    <a:pt x="244061" y="47091"/>
                  </a:lnTo>
                  <a:close/>
                </a:path>
                <a:path w="495934" h="170179">
                  <a:moveTo>
                    <a:pt x="452094" y="85877"/>
                  </a:moveTo>
                  <a:lnTo>
                    <a:pt x="434577" y="88902"/>
                  </a:lnTo>
                  <a:lnTo>
                    <a:pt x="420903" y="97393"/>
                  </a:lnTo>
                  <a:lnTo>
                    <a:pt x="412011" y="110469"/>
                  </a:lnTo>
                  <a:lnTo>
                    <a:pt x="408838" y="127253"/>
                  </a:lnTo>
                  <a:lnTo>
                    <a:pt x="412011" y="144045"/>
                  </a:lnTo>
                  <a:lnTo>
                    <a:pt x="420903" y="157125"/>
                  </a:lnTo>
                  <a:lnTo>
                    <a:pt x="434577" y="165617"/>
                  </a:lnTo>
                  <a:lnTo>
                    <a:pt x="452094" y="168643"/>
                  </a:lnTo>
                  <a:lnTo>
                    <a:pt x="469611" y="165617"/>
                  </a:lnTo>
                  <a:lnTo>
                    <a:pt x="483285" y="157125"/>
                  </a:lnTo>
                  <a:lnTo>
                    <a:pt x="492178" y="144045"/>
                  </a:lnTo>
                  <a:lnTo>
                    <a:pt x="493104" y="139141"/>
                  </a:lnTo>
                  <a:lnTo>
                    <a:pt x="445211" y="139141"/>
                  </a:lnTo>
                  <a:lnTo>
                    <a:pt x="440207" y="134137"/>
                  </a:lnTo>
                  <a:lnTo>
                    <a:pt x="440298" y="120154"/>
                  </a:lnTo>
                  <a:lnTo>
                    <a:pt x="445211" y="115379"/>
                  </a:lnTo>
                  <a:lnTo>
                    <a:pt x="493106" y="115379"/>
                  </a:lnTo>
                  <a:lnTo>
                    <a:pt x="492178" y="110469"/>
                  </a:lnTo>
                  <a:lnTo>
                    <a:pt x="483285" y="97393"/>
                  </a:lnTo>
                  <a:lnTo>
                    <a:pt x="469611" y="88902"/>
                  </a:lnTo>
                  <a:lnTo>
                    <a:pt x="452094" y="85877"/>
                  </a:lnTo>
                  <a:close/>
                </a:path>
                <a:path w="495934" h="170179">
                  <a:moveTo>
                    <a:pt x="461556" y="6515"/>
                  </a:moveTo>
                  <a:lnTo>
                    <a:pt x="420090" y="6515"/>
                  </a:lnTo>
                  <a:lnTo>
                    <a:pt x="323456" y="166814"/>
                  </a:lnTo>
                  <a:lnTo>
                    <a:pt x="364921" y="166814"/>
                  </a:lnTo>
                  <a:lnTo>
                    <a:pt x="461556" y="6515"/>
                  </a:lnTo>
                  <a:close/>
                </a:path>
                <a:path w="495934" h="170179">
                  <a:moveTo>
                    <a:pt x="493106" y="115379"/>
                  </a:moveTo>
                  <a:lnTo>
                    <a:pt x="459105" y="115379"/>
                  </a:lnTo>
                  <a:lnTo>
                    <a:pt x="463981" y="120154"/>
                  </a:lnTo>
                  <a:lnTo>
                    <a:pt x="463981" y="134137"/>
                  </a:lnTo>
                  <a:lnTo>
                    <a:pt x="459105" y="139141"/>
                  </a:lnTo>
                  <a:lnTo>
                    <a:pt x="493104" y="139141"/>
                  </a:lnTo>
                  <a:lnTo>
                    <a:pt x="495350" y="127253"/>
                  </a:lnTo>
                  <a:lnTo>
                    <a:pt x="493106" y="115379"/>
                  </a:lnTo>
                  <a:close/>
                </a:path>
                <a:path w="495934" h="170179">
                  <a:moveTo>
                    <a:pt x="336169" y="0"/>
                  </a:moveTo>
                  <a:lnTo>
                    <a:pt x="318606" y="3025"/>
                  </a:lnTo>
                  <a:lnTo>
                    <a:pt x="304933" y="11517"/>
                  </a:lnTo>
                  <a:lnTo>
                    <a:pt x="296060" y="24597"/>
                  </a:lnTo>
                  <a:lnTo>
                    <a:pt x="292900" y="41389"/>
                  </a:lnTo>
                  <a:lnTo>
                    <a:pt x="296060" y="58180"/>
                  </a:lnTo>
                  <a:lnTo>
                    <a:pt x="304933" y="71261"/>
                  </a:lnTo>
                  <a:lnTo>
                    <a:pt x="318606" y="79753"/>
                  </a:lnTo>
                  <a:lnTo>
                    <a:pt x="336169" y="82778"/>
                  </a:lnTo>
                  <a:lnTo>
                    <a:pt x="353729" y="79753"/>
                  </a:lnTo>
                  <a:lnTo>
                    <a:pt x="367398" y="71261"/>
                  </a:lnTo>
                  <a:lnTo>
                    <a:pt x="376266" y="58180"/>
                  </a:lnTo>
                  <a:lnTo>
                    <a:pt x="377189" y="53276"/>
                  </a:lnTo>
                  <a:lnTo>
                    <a:pt x="329285" y="53276"/>
                  </a:lnTo>
                  <a:lnTo>
                    <a:pt x="324281" y="48272"/>
                  </a:lnTo>
                  <a:lnTo>
                    <a:pt x="324386" y="34277"/>
                  </a:lnTo>
                  <a:lnTo>
                    <a:pt x="329285" y="29502"/>
                  </a:lnTo>
                  <a:lnTo>
                    <a:pt x="377201" y="29502"/>
                  </a:lnTo>
                  <a:lnTo>
                    <a:pt x="376284" y="24597"/>
                  </a:lnTo>
                  <a:lnTo>
                    <a:pt x="367445" y="11517"/>
                  </a:lnTo>
                  <a:lnTo>
                    <a:pt x="353782" y="3025"/>
                  </a:lnTo>
                  <a:lnTo>
                    <a:pt x="336169" y="0"/>
                  </a:lnTo>
                  <a:close/>
                </a:path>
                <a:path w="495934" h="170179">
                  <a:moveTo>
                    <a:pt x="377201" y="29502"/>
                  </a:moveTo>
                  <a:lnTo>
                    <a:pt x="343077" y="29502"/>
                  </a:lnTo>
                  <a:lnTo>
                    <a:pt x="348056" y="34277"/>
                  </a:lnTo>
                  <a:lnTo>
                    <a:pt x="348056" y="48272"/>
                  </a:lnTo>
                  <a:lnTo>
                    <a:pt x="343077" y="53276"/>
                  </a:lnTo>
                  <a:lnTo>
                    <a:pt x="377189" y="53276"/>
                  </a:lnTo>
                  <a:lnTo>
                    <a:pt x="379425" y="41389"/>
                  </a:lnTo>
                  <a:lnTo>
                    <a:pt x="377201" y="29502"/>
                  </a:lnTo>
                  <a:close/>
                </a:path>
              </a:pathLst>
            </a:custGeom>
            <a:solidFill>
              <a:srgbClr val="0076A3"/>
            </a:solidFill>
          </p:spPr>
          <p:txBody>
            <a:bodyPr wrap="square" lIns="0" tIns="0" rIns="0" bIns="0" rtlCol="0"/>
            <a:lstStyle/>
            <a:p>
              <a:endParaRPr/>
            </a:p>
          </p:txBody>
        </p:sp>
        <p:sp>
          <p:nvSpPr>
            <p:cNvPr id="32" name="object 32"/>
            <p:cNvSpPr/>
            <p:nvPr/>
          </p:nvSpPr>
          <p:spPr>
            <a:xfrm>
              <a:off x="6355049" y="1931163"/>
              <a:ext cx="0" cy="4455795"/>
            </a:xfrm>
            <a:custGeom>
              <a:avLst/>
              <a:gdLst/>
              <a:ahLst/>
              <a:cxnLst/>
              <a:rect l="l" t="t" r="r" b="b"/>
              <a:pathLst>
                <a:path h="4455795">
                  <a:moveTo>
                    <a:pt x="0" y="0"/>
                  </a:moveTo>
                  <a:lnTo>
                    <a:pt x="0" y="4455706"/>
                  </a:lnTo>
                </a:path>
              </a:pathLst>
            </a:custGeom>
            <a:ln w="38100">
              <a:solidFill>
                <a:srgbClr val="00AEEF"/>
              </a:solidFill>
              <a:prstDash val="dot"/>
            </a:ln>
          </p:spPr>
          <p:txBody>
            <a:bodyPr wrap="square" lIns="0" tIns="0" rIns="0" bIns="0" rtlCol="0"/>
            <a:lstStyle/>
            <a:p>
              <a:endParaRPr/>
            </a:p>
          </p:txBody>
        </p:sp>
        <p:sp>
          <p:nvSpPr>
            <p:cNvPr id="33" name="object 33"/>
            <p:cNvSpPr/>
            <p:nvPr/>
          </p:nvSpPr>
          <p:spPr>
            <a:xfrm>
              <a:off x="6335992" y="1835949"/>
              <a:ext cx="38100" cy="4608195"/>
            </a:xfrm>
            <a:custGeom>
              <a:avLst/>
              <a:gdLst/>
              <a:ahLst/>
              <a:cxnLst/>
              <a:rect l="l" t="t" r="r" b="b"/>
              <a:pathLst>
                <a:path w="38100" h="4608195">
                  <a:moveTo>
                    <a:pt x="38100" y="4589005"/>
                  </a:moveTo>
                  <a:lnTo>
                    <a:pt x="32524" y="4575543"/>
                  </a:lnTo>
                  <a:lnTo>
                    <a:pt x="19050" y="4569955"/>
                  </a:lnTo>
                  <a:lnTo>
                    <a:pt x="5575" y="4575543"/>
                  </a:lnTo>
                  <a:lnTo>
                    <a:pt x="0" y="4589005"/>
                  </a:lnTo>
                  <a:lnTo>
                    <a:pt x="5575" y="4602480"/>
                  </a:lnTo>
                  <a:lnTo>
                    <a:pt x="19050" y="4608055"/>
                  </a:lnTo>
                  <a:lnTo>
                    <a:pt x="32524" y="4602480"/>
                  </a:lnTo>
                  <a:lnTo>
                    <a:pt x="38100" y="4589005"/>
                  </a:lnTo>
                  <a:close/>
                </a:path>
                <a:path w="38100" h="4608195">
                  <a:moveTo>
                    <a:pt x="38100" y="19050"/>
                  </a:moveTo>
                  <a:lnTo>
                    <a:pt x="32524" y="5588"/>
                  </a:lnTo>
                  <a:lnTo>
                    <a:pt x="19050" y="0"/>
                  </a:lnTo>
                  <a:lnTo>
                    <a:pt x="5575" y="5588"/>
                  </a:lnTo>
                  <a:lnTo>
                    <a:pt x="0" y="19050"/>
                  </a:lnTo>
                  <a:lnTo>
                    <a:pt x="5575" y="32524"/>
                  </a:lnTo>
                  <a:lnTo>
                    <a:pt x="19050" y="38100"/>
                  </a:lnTo>
                  <a:lnTo>
                    <a:pt x="32524" y="32524"/>
                  </a:lnTo>
                  <a:lnTo>
                    <a:pt x="38100" y="19050"/>
                  </a:lnTo>
                  <a:close/>
                </a:path>
              </a:pathLst>
            </a:custGeom>
            <a:solidFill>
              <a:srgbClr val="00AEEF"/>
            </a:solidFill>
          </p:spPr>
          <p:txBody>
            <a:bodyPr wrap="square" lIns="0" tIns="0" rIns="0" bIns="0" rtlCol="0"/>
            <a:lstStyle/>
            <a:p>
              <a:endParaRPr/>
            </a:p>
          </p:txBody>
        </p:sp>
      </p:grpSp>
      <p:sp>
        <p:nvSpPr>
          <p:cNvPr id="34" name="object 34"/>
          <p:cNvSpPr txBox="1"/>
          <p:nvPr/>
        </p:nvSpPr>
        <p:spPr>
          <a:xfrm>
            <a:off x="3242348" y="2910777"/>
            <a:ext cx="2970597" cy="246221"/>
          </a:xfrm>
          <a:prstGeom prst="rect">
            <a:avLst/>
          </a:prstGeom>
        </p:spPr>
        <p:txBody>
          <a:bodyPr vert="horz" wrap="square" lIns="0" tIns="15240" rIns="0" bIns="0" rtlCol="0">
            <a:spAutoFit/>
          </a:bodyPr>
          <a:lstStyle/>
          <a:p>
            <a:pPr marL="12700">
              <a:lnSpc>
                <a:spcPct val="100000"/>
              </a:lnSpc>
              <a:spcBef>
                <a:spcPts val="120"/>
              </a:spcBef>
            </a:pPr>
            <a:r>
              <a:rPr lang="nl-BE" sz="1500" b="1" dirty="0">
                <a:solidFill>
                  <a:srgbClr val="0076A3"/>
                </a:solidFill>
                <a:latin typeface="Mont"/>
                <a:cs typeface="Mont"/>
              </a:rPr>
              <a:t>720.000 </a:t>
            </a:r>
            <a:r>
              <a:rPr lang="nl-BE" sz="1500" b="1" dirty="0" smtClean="0">
                <a:solidFill>
                  <a:srgbClr val="0076A3"/>
                </a:solidFill>
                <a:latin typeface="Mont"/>
                <a:cs typeface="Mont"/>
              </a:rPr>
              <a:t>bezoekers </a:t>
            </a:r>
            <a:r>
              <a:rPr lang="nl-BE" sz="1400" dirty="0">
                <a:solidFill>
                  <a:srgbClr val="231F20"/>
                </a:solidFill>
                <a:latin typeface="Mont-Book"/>
                <a:cs typeface="Mont-Book"/>
              </a:rPr>
              <a:t>per maand</a:t>
            </a:r>
          </a:p>
        </p:txBody>
      </p:sp>
      <p:grpSp>
        <p:nvGrpSpPr>
          <p:cNvPr id="35" name="object 35"/>
          <p:cNvGrpSpPr/>
          <p:nvPr/>
        </p:nvGrpSpPr>
        <p:grpSpPr>
          <a:xfrm>
            <a:off x="4129201" y="1865926"/>
            <a:ext cx="1270000" cy="1084580"/>
            <a:chOff x="4129201" y="1865926"/>
            <a:chExt cx="1270000" cy="1084580"/>
          </a:xfrm>
        </p:grpSpPr>
        <p:pic>
          <p:nvPicPr>
            <p:cNvPr id="36" name="object 36"/>
            <p:cNvPicPr/>
            <p:nvPr/>
          </p:nvPicPr>
          <p:blipFill>
            <a:blip r:embed="rId10" cstate="print"/>
            <a:stretch>
              <a:fillRect/>
            </a:stretch>
          </p:blipFill>
          <p:spPr>
            <a:xfrm>
              <a:off x="4129201" y="1865926"/>
              <a:ext cx="1269898" cy="1084296"/>
            </a:xfrm>
            <a:prstGeom prst="rect">
              <a:avLst/>
            </a:prstGeom>
          </p:spPr>
        </p:pic>
        <p:pic>
          <p:nvPicPr>
            <p:cNvPr id="37" name="object 37"/>
            <p:cNvPicPr/>
            <p:nvPr/>
          </p:nvPicPr>
          <p:blipFill>
            <a:blip r:embed="rId11" cstate="print"/>
            <a:stretch>
              <a:fillRect/>
            </a:stretch>
          </p:blipFill>
          <p:spPr>
            <a:xfrm>
              <a:off x="4330458" y="2015794"/>
              <a:ext cx="897127" cy="581952"/>
            </a:xfrm>
            <a:prstGeom prst="rect">
              <a:avLst/>
            </a:prstGeom>
          </p:spPr>
        </p:pic>
        <p:pic>
          <p:nvPicPr>
            <p:cNvPr id="38" name="object 38"/>
            <p:cNvPicPr/>
            <p:nvPr/>
          </p:nvPicPr>
          <p:blipFill>
            <a:blip r:embed="rId12" cstate="print"/>
            <a:stretch>
              <a:fillRect/>
            </a:stretch>
          </p:blipFill>
          <p:spPr>
            <a:xfrm>
              <a:off x="4754118" y="2211476"/>
              <a:ext cx="437870" cy="563499"/>
            </a:xfrm>
            <a:prstGeom prst="rect">
              <a:avLst/>
            </a:prstGeom>
          </p:spPr>
        </p:pic>
      </p:grpSp>
      <p:sp>
        <p:nvSpPr>
          <p:cNvPr id="39" name="object 39"/>
          <p:cNvSpPr txBox="1"/>
          <p:nvPr/>
        </p:nvSpPr>
        <p:spPr>
          <a:xfrm>
            <a:off x="3059916" y="4589717"/>
            <a:ext cx="3332268" cy="246221"/>
          </a:xfrm>
          <a:prstGeom prst="rect">
            <a:avLst/>
          </a:prstGeom>
        </p:spPr>
        <p:txBody>
          <a:bodyPr vert="horz" wrap="square" lIns="0" tIns="15240" rIns="0" bIns="0" rtlCol="0">
            <a:spAutoFit/>
          </a:bodyPr>
          <a:lstStyle/>
          <a:p>
            <a:pPr marL="12700">
              <a:lnSpc>
                <a:spcPct val="100000"/>
              </a:lnSpc>
              <a:spcBef>
                <a:spcPts val="120"/>
              </a:spcBef>
            </a:pPr>
            <a:r>
              <a:rPr lang="nl-BE" sz="1500" b="1" dirty="0">
                <a:solidFill>
                  <a:srgbClr val="0076A3"/>
                </a:solidFill>
                <a:latin typeface="Mont"/>
                <a:cs typeface="Mont"/>
              </a:rPr>
              <a:t>22.000.000 </a:t>
            </a:r>
            <a:r>
              <a:rPr lang="nl-BE" sz="1500" b="1" dirty="0" smtClean="0">
                <a:solidFill>
                  <a:srgbClr val="0076A3"/>
                </a:solidFill>
                <a:latin typeface="Mont"/>
                <a:cs typeface="Mont"/>
              </a:rPr>
              <a:t>bezoekers </a:t>
            </a:r>
            <a:r>
              <a:rPr lang="nl-BE" sz="1400" dirty="0">
                <a:solidFill>
                  <a:srgbClr val="231F20"/>
                </a:solidFill>
                <a:latin typeface="Mont-Book"/>
                <a:cs typeface="Mont-Book"/>
              </a:rPr>
              <a:t>per maand</a:t>
            </a:r>
          </a:p>
        </p:txBody>
      </p:sp>
      <p:grpSp>
        <p:nvGrpSpPr>
          <p:cNvPr id="40" name="object 40"/>
          <p:cNvGrpSpPr/>
          <p:nvPr/>
        </p:nvGrpSpPr>
        <p:grpSpPr>
          <a:xfrm>
            <a:off x="4129201" y="3500615"/>
            <a:ext cx="1270000" cy="1123315"/>
            <a:chOff x="4129201" y="3500615"/>
            <a:chExt cx="1270000" cy="1123315"/>
          </a:xfrm>
        </p:grpSpPr>
        <p:pic>
          <p:nvPicPr>
            <p:cNvPr id="41" name="object 41"/>
            <p:cNvPicPr/>
            <p:nvPr/>
          </p:nvPicPr>
          <p:blipFill>
            <a:blip r:embed="rId10" cstate="print"/>
            <a:stretch>
              <a:fillRect/>
            </a:stretch>
          </p:blipFill>
          <p:spPr>
            <a:xfrm>
              <a:off x="4129201" y="3539597"/>
              <a:ext cx="1269898" cy="1084294"/>
            </a:xfrm>
            <a:prstGeom prst="rect">
              <a:avLst/>
            </a:prstGeom>
          </p:spPr>
        </p:pic>
        <p:sp>
          <p:nvSpPr>
            <p:cNvPr id="42" name="object 42"/>
            <p:cNvSpPr/>
            <p:nvPr/>
          </p:nvSpPr>
          <p:spPr>
            <a:xfrm>
              <a:off x="4383366" y="3500615"/>
              <a:ext cx="577215" cy="102870"/>
            </a:xfrm>
            <a:custGeom>
              <a:avLst/>
              <a:gdLst/>
              <a:ahLst/>
              <a:cxnLst/>
              <a:rect l="l" t="t" r="r" b="b"/>
              <a:pathLst>
                <a:path w="577214" h="102870">
                  <a:moveTo>
                    <a:pt x="576897" y="0"/>
                  </a:moveTo>
                  <a:lnTo>
                    <a:pt x="0" y="0"/>
                  </a:lnTo>
                  <a:lnTo>
                    <a:pt x="0" y="102336"/>
                  </a:lnTo>
                  <a:lnTo>
                    <a:pt x="576897" y="102336"/>
                  </a:lnTo>
                  <a:lnTo>
                    <a:pt x="576897" y="0"/>
                  </a:lnTo>
                  <a:close/>
                </a:path>
              </a:pathLst>
            </a:custGeom>
            <a:solidFill>
              <a:srgbClr val="00427A"/>
            </a:solidFill>
          </p:spPr>
          <p:txBody>
            <a:bodyPr wrap="square" lIns="0" tIns="0" rIns="0" bIns="0" rtlCol="0"/>
            <a:lstStyle/>
            <a:p>
              <a:endParaRPr/>
            </a:p>
          </p:txBody>
        </p:sp>
        <p:pic>
          <p:nvPicPr>
            <p:cNvPr id="43" name="object 43"/>
            <p:cNvPicPr/>
            <p:nvPr/>
          </p:nvPicPr>
          <p:blipFill>
            <a:blip r:embed="rId13" cstate="print"/>
            <a:stretch>
              <a:fillRect/>
            </a:stretch>
          </p:blipFill>
          <p:spPr>
            <a:xfrm>
              <a:off x="4479103" y="3518127"/>
              <a:ext cx="118211" cy="66268"/>
            </a:xfrm>
            <a:prstGeom prst="rect">
              <a:avLst/>
            </a:prstGeom>
          </p:spPr>
        </p:pic>
        <p:pic>
          <p:nvPicPr>
            <p:cNvPr id="44" name="object 44"/>
            <p:cNvPicPr/>
            <p:nvPr/>
          </p:nvPicPr>
          <p:blipFill>
            <a:blip r:embed="rId14" cstate="print"/>
            <a:stretch>
              <a:fillRect/>
            </a:stretch>
          </p:blipFill>
          <p:spPr>
            <a:xfrm>
              <a:off x="4330458" y="3689477"/>
              <a:ext cx="897127" cy="581939"/>
            </a:xfrm>
            <a:prstGeom prst="rect">
              <a:avLst/>
            </a:prstGeom>
          </p:spPr>
        </p:pic>
        <p:pic>
          <p:nvPicPr>
            <p:cNvPr id="45" name="object 45"/>
            <p:cNvPicPr/>
            <p:nvPr/>
          </p:nvPicPr>
          <p:blipFill>
            <a:blip r:embed="rId15" cstate="print"/>
            <a:stretch>
              <a:fillRect/>
            </a:stretch>
          </p:blipFill>
          <p:spPr>
            <a:xfrm>
              <a:off x="4636109" y="3516197"/>
              <a:ext cx="226167" cy="68716"/>
            </a:xfrm>
            <a:prstGeom prst="rect">
              <a:avLst/>
            </a:prstGeom>
          </p:spPr>
        </p:pic>
      </p:grpSp>
      <p:sp>
        <p:nvSpPr>
          <p:cNvPr id="46" name="object 46"/>
          <p:cNvSpPr txBox="1"/>
          <p:nvPr/>
        </p:nvSpPr>
        <p:spPr>
          <a:xfrm>
            <a:off x="4957730" y="3463682"/>
            <a:ext cx="217170" cy="170815"/>
          </a:xfrm>
          <a:prstGeom prst="rect">
            <a:avLst/>
          </a:prstGeom>
        </p:spPr>
        <p:txBody>
          <a:bodyPr vert="horz" wrap="square" lIns="0" tIns="12700" rIns="0" bIns="0" rtlCol="0">
            <a:spAutoFit/>
          </a:bodyPr>
          <a:lstStyle/>
          <a:p>
            <a:pPr marL="12700">
              <a:lnSpc>
                <a:spcPct val="100000"/>
              </a:lnSpc>
              <a:spcBef>
                <a:spcPts val="100"/>
              </a:spcBef>
            </a:pPr>
            <a:r>
              <a:rPr lang="nl-BE" sz="950" b="1">
                <a:solidFill>
                  <a:srgbClr val="25408F"/>
                </a:solidFill>
                <a:latin typeface="Mont"/>
                <a:cs typeface="Mont"/>
              </a:rPr>
              <a:t>.be</a:t>
            </a:r>
          </a:p>
        </p:txBody>
      </p:sp>
      <p:grpSp>
        <p:nvGrpSpPr>
          <p:cNvPr id="47" name="object 47"/>
          <p:cNvGrpSpPr/>
          <p:nvPr/>
        </p:nvGrpSpPr>
        <p:grpSpPr>
          <a:xfrm>
            <a:off x="4677028" y="3632580"/>
            <a:ext cx="438150" cy="563880"/>
            <a:chOff x="4677028" y="3632580"/>
            <a:chExt cx="438150" cy="563880"/>
          </a:xfrm>
        </p:grpSpPr>
        <p:pic>
          <p:nvPicPr>
            <p:cNvPr id="48" name="object 48"/>
            <p:cNvPicPr/>
            <p:nvPr/>
          </p:nvPicPr>
          <p:blipFill>
            <a:blip r:embed="rId12" cstate="print"/>
            <a:stretch>
              <a:fillRect/>
            </a:stretch>
          </p:blipFill>
          <p:spPr>
            <a:xfrm>
              <a:off x="4677028" y="3632580"/>
              <a:ext cx="437870" cy="563499"/>
            </a:xfrm>
            <a:prstGeom prst="rect">
              <a:avLst/>
            </a:prstGeom>
          </p:spPr>
        </p:pic>
        <p:pic>
          <p:nvPicPr>
            <p:cNvPr id="49" name="object 49"/>
            <p:cNvPicPr/>
            <p:nvPr/>
          </p:nvPicPr>
          <p:blipFill>
            <a:blip r:embed="rId16" cstate="print"/>
            <a:stretch>
              <a:fillRect/>
            </a:stretch>
          </p:blipFill>
          <p:spPr>
            <a:xfrm>
              <a:off x="4726050" y="3702532"/>
              <a:ext cx="330809" cy="409257"/>
            </a:xfrm>
            <a:prstGeom prst="rect">
              <a:avLst/>
            </a:prstGeom>
          </p:spPr>
        </p:pic>
      </p:grpSp>
      <p:sp>
        <p:nvSpPr>
          <p:cNvPr id="50" name="object 50"/>
          <p:cNvSpPr txBox="1"/>
          <p:nvPr/>
        </p:nvSpPr>
        <p:spPr>
          <a:xfrm>
            <a:off x="9941299" y="6456740"/>
            <a:ext cx="596900" cy="162560"/>
          </a:xfrm>
          <a:prstGeom prst="rect">
            <a:avLst/>
          </a:prstGeom>
        </p:spPr>
        <p:txBody>
          <a:bodyPr vert="horz" wrap="square" lIns="0" tIns="12700" rIns="0" bIns="0" rtlCol="0">
            <a:spAutoFit/>
          </a:bodyPr>
          <a:lstStyle/>
          <a:p>
            <a:pPr marL="12700">
              <a:lnSpc>
                <a:spcPct val="100000"/>
              </a:lnSpc>
              <a:spcBef>
                <a:spcPts val="100"/>
              </a:spcBef>
            </a:pPr>
            <a:r>
              <a:rPr lang="nl-BE" sz="900">
                <a:solidFill>
                  <a:srgbClr val="231F20"/>
                </a:solidFill>
                <a:latin typeface="Mont-Book"/>
                <a:cs typeface="Mont-Book"/>
              </a:rPr>
              <a:t>*CIM 2020</a:t>
            </a:r>
          </a:p>
        </p:txBody>
      </p:sp>
      <p:sp>
        <p:nvSpPr>
          <p:cNvPr id="51" name="object 51"/>
          <p:cNvSpPr txBox="1"/>
          <p:nvPr/>
        </p:nvSpPr>
        <p:spPr>
          <a:xfrm>
            <a:off x="3059916" y="6209071"/>
            <a:ext cx="3276076" cy="246221"/>
          </a:xfrm>
          <a:prstGeom prst="rect">
            <a:avLst/>
          </a:prstGeom>
        </p:spPr>
        <p:txBody>
          <a:bodyPr vert="horz" wrap="square" lIns="0" tIns="15240" rIns="0" bIns="0" rtlCol="0">
            <a:spAutoFit/>
          </a:bodyPr>
          <a:lstStyle/>
          <a:p>
            <a:pPr marL="12700">
              <a:lnSpc>
                <a:spcPct val="100000"/>
              </a:lnSpc>
              <a:spcBef>
                <a:spcPts val="120"/>
              </a:spcBef>
            </a:pPr>
            <a:r>
              <a:rPr lang="nl-BE" sz="1500" b="1" dirty="0">
                <a:solidFill>
                  <a:srgbClr val="0076A3"/>
                </a:solidFill>
                <a:latin typeface="Mont"/>
                <a:cs typeface="Mont"/>
              </a:rPr>
              <a:t>35.000.000 </a:t>
            </a:r>
            <a:r>
              <a:rPr lang="nl-BE" sz="1500" b="1" dirty="0" smtClean="0">
                <a:solidFill>
                  <a:srgbClr val="0076A3"/>
                </a:solidFill>
                <a:latin typeface="Mont"/>
                <a:cs typeface="Mont"/>
              </a:rPr>
              <a:t>bezoekers </a:t>
            </a:r>
            <a:r>
              <a:rPr lang="nl-BE" sz="1400" dirty="0">
                <a:solidFill>
                  <a:srgbClr val="231F20"/>
                </a:solidFill>
                <a:latin typeface="Mont-Book"/>
                <a:cs typeface="Mont-Book"/>
              </a:rPr>
              <a:t>per maand</a:t>
            </a:r>
          </a:p>
        </p:txBody>
      </p:sp>
      <p:grpSp>
        <p:nvGrpSpPr>
          <p:cNvPr id="52" name="object 52"/>
          <p:cNvGrpSpPr/>
          <p:nvPr/>
        </p:nvGrpSpPr>
        <p:grpSpPr>
          <a:xfrm>
            <a:off x="4129201" y="5172633"/>
            <a:ext cx="1270000" cy="1084580"/>
            <a:chOff x="4129201" y="5172633"/>
            <a:chExt cx="1270000" cy="1084580"/>
          </a:xfrm>
        </p:grpSpPr>
        <p:pic>
          <p:nvPicPr>
            <p:cNvPr id="53" name="object 53"/>
            <p:cNvPicPr/>
            <p:nvPr/>
          </p:nvPicPr>
          <p:blipFill>
            <a:blip r:embed="rId10" cstate="print"/>
            <a:stretch>
              <a:fillRect/>
            </a:stretch>
          </p:blipFill>
          <p:spPr>
            <a:xfrm>
              <a:off x="4129201" y="5172633"/>
              <a:ext cx="1269898" cy="1084300"/>
            </a:xfrm>
            <a:prstGeom prst="rect">
              <a:avLst/>
            </a:prstGeom>
          </p:spPr>
        </p:pic>
        <p:pic>
          <p:nvPicPr>
            <p:cNvPr id="54" name="object 54"/>
            <p:cNvPicPr/>
            <p:nvPr/>
          </p:nvPicPr>
          <p:blipFill>
            <a:blip r:embed="rId17" cstate="print"/>
            <a:stretch>
              <a:fillRect/>
            </a:stretch>
          </p:blipFill>
          <p:spPr>
            <a:xfrm>
              <a:off x="4334469" y="5328119"/>
              <a:ext cx="890932" cy="576326"/>
            </a:xfrm>
            <a:prstGeom prst="rect">
              <a:avLst/>
            </a:prstGeom>
          </p:spPr>
        </p:pic>
      </p:grpSp>
      <p:sp>
        <p:nvSpPr>
          <p:cNvPr id="55" name="object 55"/>
          <p:cNvSpPr txBox="1"/>
          <p:nvPr/>
        </p:nvSpPr>
        <p:spPr>
          <a:xfrm>
            <a:off x="4906699" y="5087715"/>
            <a:ext cx="184150" cy="170815"/>
          </a:xfrm>
          <a:prstGeom prst="rect">
            <a:avLst/>
          </a:prstGeom>
        </p:spPr>
        <p:txBody>
          <a:bodyPr vert="horz" wrap="square" lIns="0" tIns="12700" rIns="0" bIns="0" rtlCol="0">
            <a:spAutoFit/>
          </a:bodyPr>
          <a:lstStyle/>
          <a:p>
            <a:pPr marL="12700">
              <a:lnSpc>
                <a:spcPct val="100000"/>
              </a:lnSpc>
              <a:spcBef>
                <a:spcPts val="100"/>
              </a:spcBef>
            </a:pPr>
            <a:r>
              <a:rPr lang="nl-BE" sz="950" b="1">
                <a:solidFill>
                  <a:srgbClr val="939598"/>
                </a:solidFill>
                <a:latin typeface="Mont"/>
                <a:cs typeface="Mont"/>
              </a:rPr>
              <a:t>be</a:t>
            </a:r>
          </a:p>
        </p:txBody>
      </p:sp>
      <p:grpSp>
        <p:nvGrpSpPr>
          <p:cNvPr id="56" name="object 56"/>
          <p:cNvGrpSpPr/>
          <p:nvPr/>
        </p:nvGrpSpPr>
        <p:grpSpPr>
          <a:xfrm>
            <a:off x="4381195" y="4313720"/>
            <a:ext cx="4508893" cy="926134"/>
            <a:chOff x="4381195" y="4313720"/>
            <a:chExt cx="4508893" cy="926134"/>
          </a:xfrm>
        </p:grpSpPr>
        <p:sp>
          <p:nvSpPr>
            <p:cNvPr id="57" name="object 57"/>
            <p:cNvSpPr/>
            <p:nvPr/>
          </p:nvSpPr>
          <p:spPr>
            <a:xfrm>
              <a:off x="4871605" y="5127459"/>
              <a:ext cx="32384" cy="112395"/>
            </a:xfrm>
            <a:custGeom>
              <a:avLst/>
              <a:gdLst/>
              <a:ahLst/>
              <a:cxnLst/>
              <a:rect l="l" t="t" r="r" b="b"/>
              <a:pathLst>
                <a:path w="32385" h="112395">
                  <a:moveTo>
                    <a:pt x="0" y="112395"/>
                  </a:moveTo>
                  <a:lnTo>
                    <a:pt x="31800" y="112395"/>
                  </a:lnTo>
                  <a:lnTo>
                    <a:pt x="31800" y="0"/>
                  </a:lnTo>
                  <a:lnTo>
                    <a:pt x="0" y="0"/>
                  </a:lnTo>
                  <a:lnTo>
                    <a:pt x="0" y="112395"/>
                  </a:lnTo>
                  <a:close/>
                </a:path>
              </a:pathLst>
            </a:custGeom>
            <a:solidFill>
              <a:srgbClr val="EE2F45"/>
            </a:solidFill>
          </p:spPr>
          <p:txBody>
            <a:bodyPr wrap="square" lIns="0" tIns="0" rIns="0" bIns="0" rtlCol="0"/>
            <a:lstStyle/>
            <a:p>
              <a:endParaRPr/>
            </a:p>
          </p:txBody>
        </p:sp>
        <p:sp>
          <p:nvSpPr>
            <p:cNvPr id="58" name="object 58"/>
            <p:cNvSpPr/>
            <p:nvPr/>
          </p:nvSpPr>
          <p:spPr>
            <a:xfrm>
              <a:off x="4381195" y="5127459"/>
              <a:ext cx="490855" cy="112395"/>
            </a:xfrm>
            <a:custGeom>
              <a:avLst/>
              <a:gdLst/>
              <a:ahLst/>
              <a:cxnLst/>
              <a:rect l="l" t="t" r="r" b="b"/>
              <a:pathLst>
                <a:path w="490854" h="112395">
                  <a:moveTo>
                    <a:pt x="490410" y="0"/>
                  </a:moveTo>
                  <a:lnTo>
                    <a:pt x="0" y="0"/>
                  </a:lnTo>
                  <a:lnTo>
                    <a:pt x="0" y="112395"/>
                  </a:lnTo>
                  <a:lnTo>
                    <a:pt x="490410" y="112395"/>
                  </a:lnTo>
                  <a:lnTo>
                    <a:pt x="490410" y="0"/>
                  </a:lnTo>
                  <a:close/>
                </a:path>
              </a:pathLst>
            </a:custGeom>
            <a:solidFill>
              <a:srgbClr val="2255A6"/>
            </a:solidFill>
          </p:spPr>
          <p:txBody>
            <a:bodyPr wrap="square" lIns="0" tIns="0" rIns="0" bIns="0" rtlCol="0"/>
            <a:lstStyle/>
            <a:p>
              <a:endParaRPr/>
            </a:p>
          </p:txBody>
        </p:sp>
        <p:sp>
          <p:nvSpPr>
            <p:cNvPr id="59" name="object 59"/>
            <p:cNvSpPr/>
            <p:nvPr/>
          </p:nvSpPr>
          <p:spPr>
            <a:xfrm>
              <a:off x="4412107" y="5157939"/>
              <a:ext cx="475615" cy="53340"/>
            </a:xfrm>
            <a:custGeom>
              <a:avLst/>
              <a:gdLst/>
              <a:ahLst/>
              <a:cxnLst/>
              <a:rect l="l" t="t" r="r" b="b"/>
              <a:pathLst>
                <a:path w="475614" h="53339">
                  <a:moveTo>
                    <a:pt x="62445" y="31889"/>
                  </a:moveTo>
                  <a:lnTo>
                    <a:pt x="32613" y="19697"/>
                  </a:lnTo>
                  <a:lnTo>
                    <a:pt x="25641" y="18973"/>
                  </a:lnTo>
                  <a:lnTo>
                    <a:pt x="21780" y="18326"/>
                  </a:lnTo>
                  <a:lnTo>
                    <a:pt x="20485" y="17932"/>
                  </a:lnTo>
                  <a:lnTo>
                    <a:pt x="19189" y="17056"/>
                  </a:lnTo>
                  <a:lnTo>
                    <a:pt x="18859" y="16433"/>
                  </a:lnTo>
                  <a:lnTo>
                    <a:pt x="18859" y="14668"/>
                  </a:lnTo>
                  <a:lnTo>
                    <a:pt x="19583" y="13906"/>
                  </a:lnTo>
                  <a:lnTo>
                    <a:pt x="22466" y="12839"/>
                  </a:lnTo>
                  <a:lnTo>
                    <a:pt x="25171" y="12573"/>
                  </a:lnTo>
                  <a:lnTo>
                    <a:pt x="33642" y="12573"/>
                  </a:lnTo>
                  <a:lnTo>
                    <a:pt x="36944" y="12915"/>
                  </a:lnTo>
                  <a:lnTo>
                    <a:pt x="41135" y="14312"/>
                  </a:lnTo>
                  <a:lnTo>
                    <a:pt x="42189" y="15481"/>
                  </a:lnTo>
                  <a:lnTo>
                    <a:pt x="42189" y="17106"/>
                  </a:lnTo>
                  <a:lnTo>
                    <a:pt x="60350" y="17106"/>
                  </a:lnTo>
                  <a:lnTo>
                    <a:pt x="59969" y="11518"/>
                  </a:lnTo>
                  <a:lnTo>
                    <a:pt x="57150" y="7277"/>
                  </a:lnTo>
                  <a:lnTo>
                    <a:pt x="46570" y="1447"/>
                  </a:lnTo>
                  <a:lnTo>
                    <a:pt x="39001" y="0"/>
                  </a:lnTo>
                  <a:lnTo>
                    <a:pt x="20320" y="0"/>
                  </a:lnTo>
                  <a:lnTo>
                    <a:pt x="13385" y="1333"/>
                  </a:lnTo>
                  <a:lnTo>
                    <a:pt x="3238" y="6692"/>
                  </a:lnTo>
                  <a:lnTo>
                    <a:pt x="698" y="10541"/>
                  </a:lnTo>
                  <a:lnTo>
                    <a:pt x="698" y="19304"/>
                  </a:lnTo>
                  <a:lnTo>
                    <a:pt x="37553" y="33324"/>
                  </a:lnTo>
                  <a:lnTo>
                    <a:pt x="41376" y="33934"/>
                  </a:lnTo>
                  <a:lnTo>
                    <a:pt x="42646" y="34302"/>
                  </a:lnTo>
                  <a:lnTo>
                    <a:pt x="43954" y="35191"/>
                  </a:lnTo>
                  <a:lnTo>
                    <a:pt x="44284" y="35890"/>
                  </a:lnTo>
                  <a:lnTo>
                    <a:pt x="44284" y="37668"/>
                  </a:lnTo>
                  <a:lnTo>
                    <a:pt x="35369" y="40500"/>
                  </a:lnTo>
                  <a:lnTo>
                    <a:pt x="22745" y="40500"/>
                  </a:lnTo>
                  <a:lnTo>
                    <a:pt x="18161" y="38709"/>
                  </a:lnTo>
                  <a:lnTo>
                    <a:pt x="18161" y="35128"/>
                  </a:lnTo>
                  <a:lnTo>
                    <a:pt x="0" y="35128"/>
                  </a:lnTo>
                  <a:lnTo>
                    <a:pt x="330" y="41503"/>
                  </a:lnTo>
                  <a:lnTo>
                    <a:pt x="3225" y="46088"/>
                  </a:lnTo>
                  <a:lnTo>
                    <a:pt x="14173" y="51676"/>
                  </a:lnTo>
                  <a:lnTo>
                    <a:pt x="22136" y="53073"/>
                  </a:lnTo>
                  <a:lnTo>
                    <a:pt x="42443" y="53073"/>
                  </a:lnTo>
                  <a:lnTo>
                    <a:pt x="49872" y="51790"/>
                  </a:lnTo>
                  <a:lnTo>
                    <a:pt x="59931" y="46621"/>
                  </a:lnTo>
                  <a:lnTo>
                    <a:pt x="62445" y="42278"/>
                  </a:lnTo>
                  <a:lnTo>
                    <a:pt x="62445" y="31889"/>
                  </a:lnTo>
                  <a:close/>
                </a:path>
                <a:path w="475614" h="53339">
                  <a:moveTo>
                    <a:pt x="130187" y="1397"/>
                  </a:moveTo>
                  <a:lnTo>
                    <a:pt x="112725" y="1397"/>
                  </a:lnTo>
                  <a:lnTo>
                    <a:pt x="112725" y="29908"/>
                  </a:lnTo>
                  <a:lnTo>
                    <a:pt x="111734" y="32766"/>
                  </a:lnTo>
                  <a:lnTo>
                    <a:pt x="107784" y="37287"/>
                  </a:lnTo>
                  <a:lnTo>
                    <a:pt x="104343" y="38404"/>
                  </a:lnTo>
                  <a:lnTo>
                    <a:pt x="94564" y="38404"/>
                  </a:lnTo>
                  <a:lnTo>
                    <a:pt x="91135" y="37287"/>
                  </a:lnTo>
                  <a:lnTo>
                    <a:pt x="87172" y="32816"/>
                  </a:lnTo>
                  <a:lnTo>
                    <a:pt x="86182" y="29959"/>
                  </a:lnTo>
                  <a:lnTo>
                    <a:pt x="86182" y="1397"/>
                  </a:lnTo>
                  <a:lnTo>
                    <a:pt x="68732" y="1397"/>
                  </a:lnTo>
                  <a:lnTo>
                    <a:pt x="68732" y="35826"/>
                  </a:lnTo>
                  <a:lnTo>
                    <a:pt x="71196" y="42316"/>
                  </a:lnTo>
                  <a:lnTo>
                    <a:pt x="81064" y="50927"/>
                  </a:lnTo>
                  <a:lnTo>
                    <a:pt x="88836" y="53073"/>
                  </a:lnTo>
                  <a:lnTo>
                    <a:pt x="110032" y="53073"/>
                  </a:lnTo>
                  <a:lnTo>
                    <a:pt x="117792" y="50914"/>
                  </a:lnTo>
                  <a:lnTo>
                    <a:pt x="127711" y="42252"/>
                  </a:lnTo>
                  <a:lnTo>
                    <a:pt x="130187" y="35775"/>
                  </a:lnTo>
                  <a:lnTo>
                    <a:pt x="130187" y="27165"/>
                  </a:lnTo>
                  <a:lnTo>
                    <a:pt x="130187" y="1397"/>
                  </a:lnTo>
                  <a:close/>
                </a:path>
                <a:path w="475614" h="53339">
                  <a:moveTo>
                    <a:pt x="197078" y="20878"/>
                  </a:moveTo>
                  <a:lnTo>
                    <a:pt x="178943" y="1549"/>
                  </a:lnTo>
                  <a:lnTo>
                    <a:pt x="178943" y="23266"/>
                  </a:lnTo>
                  <a:lnTo>
                    <a:pt x="178943" y="29794"/>
                  </a:lnTo>
                  <a:lnTo>
                    <a:pt x="169633" y="37007"/>
                  </a:lnTo>
                  <a:lnTo>
                    <a:pt x="155333" y="37007"/>
                  </a:lnTo>
                  <a:lnTo>
                    <a:pt x="155333" y="16052"/>
                  </a:lnTo>
                  <a:lnTo>
                    <a:pt x="169633" y="16052"/>
                  </a:lnTo>
                  <a:lnTo>
                    <a:pt x="178943" y="23266"/>
                  </a:lnTo>
                  <a:lnTo>
                    <a:pt x="178943" y="1549"/>
                  </a:lnTo>
                  <a:lnTo>
                    <a:pt x="178295" y="1384"/>
                  </a:lnTo>
                  <a:lnTo>
                    <a:pt x="137871" y="1384"/>
                  </a:lnTo>
                  <a:lnTo>
                    <a:pt x="137871" y="51676"/>
                  </a:lnTo>
                  <a:lnTo>
                    <a:pt x="178295" y="51676"/>
                  </a:lnTo>
                  <a:lnTo>
                    <a:pt x="197078" y="32181"/>
                  </a:lnTo>
                  <a:lnTo>
                    <a:pt x="197078" y="20878"/>
                  </a:lnTo>
                  <a:close/>
                </a:path>
                <a:path w="475614" h="53339">
                  <a:moveTo>
                    <a:pt x="221551" y="1384"/>
                  </a:moveTo>
                  <a:lnTo>
                    <a:pt x="204089" y="1384"/>
                  </a:lnTo>
                  <a:lnTo>
                    <a:pt x="204089" y="51689"/>
                  </a:lnTo>
                  <a:lnTo>
                    <a:pt x="221551" y="51689"/>
                  </a:lnTo>
                  <a:lnTo>
                    <a:pt x="221551" y="1384"/>
                  </a:lnTo>
                  <a:close/>
                </a:path>
                <a:path w="475614" h="53339">
                  <a:moveTo>
                    <a:pt x="297116" y="1384"/>
                  </a:moveTo>
                  <a:lnTo>
                    <a:pt x="279654" y="1384"/>
                  </a:lnTo>
                  <a:lnTo>
                    <a:pt x="279654" y="34632"/>
                  </a:lnTo>
                  <a:lnTo>
                    <a:pt x="255765" y="1384"/>
                  </a:lnTo>
                  <a:lnTo>
                    <a:pt x="229933" y="1384"/>
                  </a:lnTo>
                  <a:lnTo>
                    <a:pt x="229933" y="51676"/>
                  </a:lnTo>
                  <a:lnTo>
                    <a:pt x="247383" y="51676"/>
                  </a:lnTo>
                  <a:lnTo>
                    <a:pt x="247383" y="18427"/>
                  </a:lnTo>
                  <a:lnTo>
                    <a:pt x="271272" y="51676"/>
                  </a:lnTo>
                  <a:lnTo>
                    <a:pt x="297116" y="51676"/>
                  </a:lnTo>
                  <a:lnTo>
                    <a:pt x="297116" y="1384"/>
                  </a:lnTo>
                  <a:close/>
                </a:path>
                <a:path w="475614" h="53339">
                  <a:moveTo>
                    <a:pt x="357174" y="1397"/>
                  </a:moveTo>
                  <a:lnTo>
                    <a:pt x="305485" y="1397"/>
                  </a:lnTo>
                  <a:lnTo>
                    <a:pt x="305485" y="51689"/>
                  </a:lnTo>
                  <a:lnTo>
                    <a:pt x="322948" y="51689"/>
                  </a:lnTo>
                  <a:lnTo>
                    <a:pt x="322948" y="38061"/>
                  </a:lnTo>
                  <a:lnTo>
                    <a:pt x="352983" y="38061"/>
                  </a:lnTo>
                  <a:lnTo>
                    <a:pt x="352983" y="23393"/>
                  </a:lnTo>
                  <a:lnTo>
                    <a:pt x="322948" y="23393"/>
                  </a:lnTo>
                  <a:lnTo>
                    <a:pt x="322948" y="16065"/>
                  </a:lnTo>
                  <a:lnTo>
                    <a:pt x="357174" y="16065"/>
                  </a:lnTo>
                  <a:lnTo>
                    <a:pt x="357174" y="1397"/>
                  </a:lnTo>
                  <a:close/>
                </a:path>
                <a:path w="475614" h="53339">
                  <a:moveTo>
                    <a:pt x="427723" y="32105"/>
                  </a:moveTo>
                  <a:lnTo>
                    <a:pt x="427710" y="20828"/>
                  </a:lnTo>
                  <a:lnTo>
                    <a:pt x="426427" y="16103"/>
                  </a:lnTo>
                  <a:lnTo>
                    <a:pt x="425488" y="14668"/>
                  </a:lnTo>
                  <a:lnTo>
                    <a:pt x="421259" y="8191"/>
                  </a:lnTo>
                  <a:lnTo>
                    <a:pt x="417512" y="5181"/>
                  </a:lnTo>
                  <a:lnTo>
                    <a:pt x="409562" y="1828"/>
                  </a:lnTo>
                  <a:lnTo>
                    <a:pt x="409562" y="22834"/>
                  </a:lnTo>
                  <a:lnTo>
                    <a:pt x="409562" y="34429"/>
                  </a:lnTo>
                  <a:lnTo>
                    <a:pt x="404672" y="38404"/>
                  </a:lnTo>
                  <a:lnTo>
                    <a:pt x="385114" y="38404"/>
                  </a:lnTo>
                  <a:lnTo>
                    <a:pt x="380225" y="34429"/>
                  </a:lnTo>
                  <a:lnTo>
                    <a:pt x="380225" y="22834"/>
                  </a:lnTo>
                  <a:lnTo>
                    <a:pt x="381330" y="19964"/>
                  </a:lnTo>
                  <a:lnTo>
                    <a:pt x="385762" y="15722"/>
                  </a:lnTo>
                  <a:lnTo>
                    <a:pt x="389547" y="14668"/>
                  </a:lnTo>
                  <a:lnTo>
                    <a:pt x="400253" y="14668"/>
                  </a:lnTo>
                  <a:lnTo>
                    <a:pt x="404037" y="15722"/>
                  </a:lnTo>
                  <a:lnTo>
                    <a:pt x="408457" y="19964"/>
                  </a:lnTo>
                  <a:lnTo>
                    <a:pt x="409562" y="22834"/>
                  </a:lnTo>
                  <a:lnTo>
                    <a:pt x="409562" y="1828"/>
                  </a:lnTo>
                  <a:lnTo>
                    <a:pt x="407682" y="1028"/>
                  </a:lnTo>
                  <a:lnTo>
                    <a:pt x="401789" y="0"/>
                  </a:lnTo>
                  <a:lnTo>
                    <a:pt x="387959" y="0"/>
                  </a:lnTo>
                  <a:lnTo>
                    <a:pt x="362064" y="20828"/>
                  </a:lnTo>
                  <a:lnTo>
                    <a:pt x="362064" y="32105"/>
                  </a:lnTo>
                  <a:lnTo>
                    <a:pt x="387959" y="53073"/>
                  </a:lnTo>
                  <a:lnTo>
                    <a:pt x="401789" y="53073"/>
                  </a:lnTo>
                  <a:lnTo>
                    <a:pt x="407682" y="52044"/>
                  </a:lnTo>
                  <a:lnTo>
                    <a:pt x="417512" y="47891"/>
                  </a:lnTo>
                  <a:lnTo>
                    <a:pt x="421259" y="44869"/>
                  </a:lnTo>
                  <a:lnTo>
                    <a:pt x="425450" y="38404"/>
                  </a:lnTo>
                  <a:lnTo>
                    <a:pt x="426427" y="36906"/>
                  </a:lnTo>
                  <a:lnTo>
                    <a:pt x="427723" y="32105"/>
                  </a:lnTo>
                  <a:close/>
                </a:path>
                <a:path w="475614" h="53339">
                  <a:moveTo>
                    <a:pt x="475526" y="17767"/>
                  </a:moveTo>
                  <a:lnTo>
                    <a:pt x="468350" y="10591"/>
                  </a:lnTo>
                  <a:lnTo>
                    <a:pt x="450646" y="10591"/>
                  </a:lnTo>
                  <a:lnTo>
                    <a:pt x="443471" y="17767"/>
                  </a:lnTo>
                  <a:lnTo>
                    <a:pt x="443471" y="26619"/>
                  </a:lnTo>
                  <a:lnTo>
                    <a:pt x="443471" y="35471"/>
                  </a:lnTo>
                  <a:lnTo>
                    <a:pt x="450646" y="42646"/>
                  </a:lnTo>
                  <a:lnTo>
                    <a:pt x="468350" y="42646"/>
                  </a:lnTo>
                  <a:lnTo>
                    <a:pt x="475526" y="35471"/>
                  </a:lnTo>
                  <a:lnTo>
                    <a:pt x="475526" y="17767"/>
                  </a:lnTo>
                  <a:close/>
                </a:path>
              </a:pathLst>
            </a:custGeom>
            <a:solidFill>
              <a:srgbClr val="FFFFFF"/>
            </a:solidFill>
          </p:spPr>
          <p:txBody>
            <a:bodyPr wrap="square" lIns="0" tIns="0" rIns="0" bIns="0" rtlCol="0"/>
            <a:lstStyle/>
            <a:p>
              <a:endParaRPr/>
            </a:p>
          </p:txBody>
        </p:sp>
        <p:sp>
          <p:nvSpPr>
            <p:cNvPr id="60" name="object 60"/>
            <p:cNvSpPr/>
            <p:nvPr/>
          </p:nvSpPr>
          <p:spPr>
            <a:xfrm>
              <a:off x="8778608" y="4984267"/>
              <a:ext cx="71755" cy="252729"/>
            </a:xfrm>
            <a:custGeom>
              <a:avLst/>
              <a:gdLst/>
              <a:ahLst/>
              <a:cxnLst/>
              <a:rect l="l" t="t" r="r" b="b"/>
              <a:pathLst>
                <a:path w="71754" h="252729">
                  <a:moveTo>
                    <a:pt x="0" y="252552"/>
                  </a:moveTo>
                  <a:lnTo>
                    <a:pt x="71450" y="252552"/>
                  </a:lnTo>
                  <a:lnTo>
                    <a:pt x="71450" y="0"/>
                  </a:lnTo>
                  <a:lnTo>
                    <a:pt x="0" y="0"/>
                  </a:lnTo>
                  <a:lnTo>
                    <a:pt x="0" y="252552"/>
                  </a:lnTo>
                  <a:close/>
                </a:path>
              </a:pathLst>
            </a:custGeom>
            <a:solidFill>
              <a:srgbClr val="EE2F45"/>
            </a:solidFill>
          </p:spPr>
          <p:txBody>
            <a:bodyPr wrap="square" lIns="0" tIns="0" rIns="0" bIns="0" rtlCol="0"/>
            <a:lstStyle/>
            <a:p>
              <a:endParaRPr/>
            </a:p>
          </p:txBody>
        </p:sp>
        <p:sp>
          <p:nvSpPr>
            <p:cNvPr id="61" name="object 61"/>
            <p:cNvSpPr/>
            <p:nvPr/>
          </p:nvSpPr>
          <p:spPr>
            <a:xfrm>
              <a:off x="7676553" y="4984267"/>
              <a:ext cx="1102360" cy="252729"/>
            </a:xfrm>
            <a:custGeom>
              <a:avLst/>
              <a:gdLst/>
              <a:ahLst/>
              <a:cxnLst/>
              <a:rect l="l" t="t" r="r" b="b"/>
              <a:pathLst>
                <a:path w="1102359" h="252729">
                  <a:moveTo>
                    <a:pt x="1102055" y="0"/>
                  </a:moveTo>
                  <a:lnTo>
                    <a:pt x="0" y="0"/>
                  </a:lnTo>
                  <a:lnTo>
                    <a:pt x="0" y="252552"/>
                  </a:lnTo>
                  <a:lnTo>
                    <a:pt x="1102055" y="252552"/>
                  </a:lnTo>
                  <a:lnTo>
                    <a:pt x="1102055" y="0"/>
                  </a:lnTo>
                  <a:close/>
                </a:path>
              </a:pathLst>
            </a:custGeom>
            <a:solidFill>
              <a:srgbClr val="2255A6"/>
            </a:solidFill>
          </p:spPr>
          <p:txBody>
            <a:bodyPr wrap="square" lIns="0" tIns="0" rIns="0" bIns="0" rtlCol="0"/>
            <a:lstStyle/>
            <a:p>
              <a:endParaRPr/>
            </a:p>
          </p:txBody>
        </p:sp>
        <p:pic>
          <p:nvPicPr>
            <p:cNvPr id="62" name="object 62"/>
            <p:cNvPicPr/>
            <p:nvPr/>
          </p:nvPicPr>
          <p:blipFill>
            <a:blip r:embed="rId18" cstate="print"/>
            <a:stretch>
              <a:fillRect/>
            </a:stretch>
          </p:blipFill>
          <p:spPr>
            <a:xfrm>
              <a:off x="8742605" y="5076526"/>
              <a:ext cx="72034" cy="72034"/>
            </a:xfrm>
            <a:prstGeom prst="rect">
              <a:avLst/>
            </a:prstGeom>
          </p:spPr>
        </p:pic>
        <p:sp>
          <p:nvSpPr>
            <p:cNvPr id="63" name="object 63"/>
            <p:cNvSpPr/>
            <p:nvPr/>
          </p:nvSpPr>
          <p:spPr>
            <a:xfrm>
              <a:off x="7746048" y="5052707"/>
              <a:ext cx="961390" cy="119380"/>
            </a:xfrm>
            <a:custGeom>
              <a:avLst/>
              <a:gdLst/>
              <a:ahLst/>
              <a:cxnLst/>
              <a:rect l="l" t="t" r="r" b="b"/>
              <a:pathLst>
                <a:path w="961390" h="119379">
                  <a:moveTo>
                    <a:pt x="140309" y="71678"/>
                  </a:moveTo>
                  <a:lnTo>
                    <a:pt x="103746" y="47815"/>
                  </a:lnTo>
                  <a:lnTo>
                    <a:pt x="57619" y="42646"/>
                  </a:lnTo>
                  <a:lnTo>
                    <a:pt x="48945" y="41186"/>
                  </a:lnTo>
                  <a:lnTo>
                    <a:pt x="46037" y="40322"/>
                  </a:lnTo>
                  <a:lnTo>
                    <a:pt x="43103" y="38328"/>
                  </a:lnTo>
                  <a:lnTo>
                    <a:pt x="42379" y="36944"/>
                  </a:lnTo>
                  <a:lnTo>
                    <a:pt x="42379" y="32969"/>
                  </a:lnTo>
                  <a:lnTo>
                    <a:pt x="43992" y="31267"/>
                  </a:lnTo>
                  <a:lnTo>
                    <a:pt x="50482" y="28867"/>
                  </a:lnTo>
                  <a:lnTo>
                    <a:pt x="56553" y="28257"/>
                  </a:lnTo>
                  <a:lnTo>
                    <a:pt x="75590" y="28257"/>
                  </a:lnTo>
                  <a:lnTo>
                    <a:pt x="83019" y="29044"/>
                  </a:lnTo>
                  <a:lnTo>
                    <a:pt x="92443" y="32181"/>
                  </a:lnTo>
                  <a:lnTo>
                    <a:pt x="94792" y="34798"/>
                  </a:lnTo>
                  <a:lnTo>
                    <a:pt x="94792" y="38468"/>
                  </a:lnTo>
                  <a:lnTo>
                    <a:pt x="135597" y="38468"/>
                  </a:lnTo>
                  <a:lnTo>
                    <a:pt x="106654" y="5524"/>
                  </a:lnTo>
                  <a:lnTo>
                    <a:pt x="65443" y="12"/>
                  </a:lnTo>
                  <a:lnTo>
                    <a:pt x="51384" y="571"/>
                  </a:lnTo>
                  <a:lnTo>
                    <a:pt x="11188" y="14033"/>
                  </a:lnTo>
                  <a:lnTo>
                    <a:pt x="1562" y="35013"/>
                  </a:lnTo>
                  <a:lnTo>
                    <a:pt x="1562" y="43383"/>
                  </a:lnTo>
                  <a:lnTo>
                    <a:pt x="37388" y="69456"/>
                  </a:lnTo>
                  <a:lnTo>
                    <a:pt x="84378" y="74904"/>
                  </a:lnTo>
                  <a:lnTo>
                    <a:pt x="92964" y="76263"/>
                  </a:lnTo>
                  <a:lnTo>
                    <a:pt x="95834" y="77101"/>
                  </a:lnTo>
                  <a:lnTo>
                    <a:pt x="98767" y="79082"/>
                  </a:lnTo>
                  <a:lnTo>
                    <a:pt x="99504" y="80683"/>
                  </a:lnTo>
                  <a:lnTo>
                    <a:pt x="99504" y="84658"/>
                  </a:lnTo>
                  <a:lnTo>
                    <a:pt x="79463" y="91046"/>
                  </a:lnTo>
                  <a:lnTo>
                    <a:pt x="71729" y="91046"/>
                  </a:lnTo>
                  <a:lnTo>
                    <a:pt x="58191" y="90284"/>
                  </a:lnTo>
                  <a:lnTo>
                    <a:pt x="48526" y="88011"/>
                  </a:lnTo>
                  <a:lnTo>
                    <a:pt x="42735" y="84239"/>
                  </a:lnTo>
                  <a:lnTo>
                    <a:pt x="40805" y="78955"/>
                  </a:lnTo>
                  <a:lnTo>
                    <a:pt x="0" y="78955"/>
                  </a:lnTo>
                  <a:lnTo>
                    <a:pt x="29806" y="113995"/>
                  </a:lnTo>
                  <a:lnTo>
                    <a:pt x="73291" y="119291"/>
                  </a:lnTo>
                  <a:lnTo>
                    <a:pt x="88836" y="118745"/>
                  </a:lnTo>
                  <a:lnTo>
                    <a:pt x="130771" y="105486"/>
                  </a:lnTo>
                  <a:lnTo>
                    <a:pt x="140309" y="81305"/>
                  </a:lnTo>
                  <a:lnTo>
                    <a:pt x="140309" y="71678"/>
                  </a:lnTo>
                  <a:close/>
                </a:path>
                <a:path w="961390" h="119379">
                  <a:moveTo>
                    <a:pt x="292544" y="3149"/>
                  </a:moveTo>
                  <a:lnTo>
                    <a:pt x="253314" y="3149"/>
                  </a:lnTo>
                  <a:lnTo>
                    <a:pt x="253314" y="67233"/>
                  </a:lnTo>
                  <a:lnTo>
                    <a:pt x="251079" y="73647"/>
                  </a:lnTo>
                  <a:lnTo>
                    <a:pt x="242189" y="83794"/>
                  </a:lnTo>
                  <a:lnTo>
                    <a:pt x="234467" y="86334"/>
                  </a:lnTo>
                  <a:lnTo>
                    <a:pt x="212496" y="86334"/>
                  </a:lnTo>
                  <a:lnTo>
                    <a:pt x="204787" y="83820"/>
                  </a:lnTo>
                  <a:lnTo>
                    <a:pt x="195884" y="73774"/>
                  </a:lnTo>
                  <a:lnTo>
                    <a:pt x="193662" y="67335"/>
                  </a:lnTo>
                  <a:lnTo>
                    <a:pt x="193662" y="3149"/>
                  </a:lnTo>
                  <a:lnTo>
                    <a:pt x="154432" y="3149"/>
                  </a:lnTo>
                  <a:lnTo>
                    <a:pt x="154432" y="61061"/>
                  </a:lnTo>
                  <a:lnTo>
                    <a:pt x="155473" y="74739"/>
                  </a:lnTo>
                  <a:lnTo>
                    <a:pt x="180581" y="111125"/>
                  </a:lnTo>
                  <a:lnTo>
                    <a:pt x="223481" y="119291"/>
                  </a:lnTo>
                  <a:lnTo>
                    <a:pt x="240118" y="118376"/>
                  </a:lnTo>
                  <a:lnTo>
                    <a:pt x="275831" y="104698"/>
                  </a:lnTo>
                  <a:lnTo>
                    <a:pt x="292544" y="61061"/>
                  </a:lnTo>
                  <a:lnTo>
                    <a:pt x="292544" y="3149"/>
                  </a:lnTo>
                  <a:close/>
                </a:path>
                <a:path w="961390" h="119379">
                  <a:moveTo>
                    <a:pt x="442899" y="59639"/>
                  </a:moveTo>
                  <a:lnTo>
                    <a:pt x="431914" y="22313"/>
                  </a:lnTo>
                  <a:lnTo>
                    <a:pt x="402094" y="4241"/>
                  </a:lnTo>
                  <a:lnTo>
                    <a:pt x="402094" y="52324"/>
                  </a:lnTo>
                  <a:lnTo>
                    <a:pt x="402094" y="66967"/>
                  </a:lnTo>
                  <a:lnTo>
                    <a:pt x="381165" y="83185"/>
                  </a:lnTo>
                  <a:lnTo>
                    <a:pt x="349046" y="83185"/>
                  </a:lnTo>
                  <a:lnTo>
                    <a:pt x="349046" y="36093"/>
                  </a:lnTo>
                  <a:lnTo>
                    <a:pt x="381165" y="36093"/>
                  </a:lnTo>
                  <a:lnTo>
                    <a:pt x="402094" y="52324"/>
                  </a:lnTo>
                  <a:lnTo>
                    <a:pt x="402094" y="4241"/>
                  </a:lnTo>
                  <a:lnTo>
                    <a:pt x="398195" y="3530"/>
                  </a:lnTo>
                  <a:lnTo>
                    <a:pt x="391426" y="3136"/>
                  </a:lnTo>
                  <a:lnTo>
                    <a:pt x="309816" y="3136"/>
                  </a:lnTo>
                  <a:lnTo>
                    <a:pt x="309816" y="116141"/>
                  </a:lnTo>
                  <a:lnTo>
                    <a:pt x="391426" y="116141"/>
                  </a:lnTo>
                  <a:lnTo>
                    <a:pt x="427482" y="102120"/>
                  </a:lnTo>
                  <a:lnTo>
                    <a:pt x="439216" y="83185"/>
                  </a:lnTo>
                  <a:lnTo>
                    <a:pt x="441121" y="76835"/>
                  </a:lnTo>
                  <a:lnTo>
                    <a:pt x="442455" y="68618"/>
                  </a:lnTo>
                  <a:lnTo>
                    <a:pt x="442899" y="59639"/>
                  </a:lnTo>
                  <a:close/>
                </a:path>
                <a:path w="961390" h="119379">
                  <a:moveTo>
                    <a:pt x="497852" y="3136"/>
                  </a:moveTo>
                  <a:lnTo>
                    <a:pt x="458609" y="3136"/>
                  </a:lnTo>
                  <a:lnTo>
                    <a:pt x="458609" y="116141"/>
                  </a:lnTo>
                  <a:lnTo>
                    <a:pt x="497852" y="116141"/>
                  </a:lnTo>
                  <a:lnTo>
                    <a:pt x="497852" y="3136"/>
                  </a:lnTo>
                  <a:close/>
                </a:path>
                <a:path w="961390" h="119379">
                  <a:moveTo>
                    <a:pt x="667664" y="3136"/>
                  </a:moveTo>
                  <a:lnTo>
                    <a:pt x="628421" y="3136"/>
                  </a:lnTo>
                  <a:lnTo>
                    <a:pt x="628421" y="77851"/>
                  </a:lnTo>
                  <a:lnTo>
                    <a:pt x="574738" y="3136"/>
                  </a:lnTo>
                  <a:lnTo>
                    <a:pt x="516674" y="3136"/>
                  </a:lnTo>
                  <a:lnTo>
                    <a:pt x="516674" y="116141"/>
                  </a:lnTo>
                  <a:lnTo>
                    <a:pt x="555917" y="116141"/>
                  </a:lnTo>
                  <a:lnTo>
                    <a:pt x="555917" y="41440"/>
                  </a:lnTo>
                  <a:lnTo>
                    <a:pt x="609587" y="116141"/>
                  </a:lnTo>
                  <a:lnTo>
                    <a:pt x="667664" y="116141"/>
                  </a:lnTo>
                  <a:lnTo>
                    <a:pt x="667664" y="3136"/>
                  </a:lnTo>
                  <a:close/>
                </a:path>
                <a:path w="961390" h="119379">
                  <a:moveTo>
                    <a:pt x="802627" y="3149"/>
                  </a:moveTo>
                  <a:lnTo>
                    <a:pt x="686485" y="3149"/>
                  </a:lnTo>
                  <a:lnTo>
                    <a:pt x="686485" y="36169"/>
                  </a:lnTo>
                  <a:lnTo>
                    <a:pt x="686485" y="52679"/>
                  </a:lnTo>
                  <a:lnTo>
                    <a:pt x="686485" y="85699"/>
                  </a:lnTo>
                  <a:lnTo>
                    <a:pt x="686485" y="116179"/>
                  </a:lnTo>
                  <a:lnTo>
                    <a:pt x="725716" y="116179"/>
                  </a:lnTo>
                  <a:lnTo>
                    <a:pt x="725716" y="85699"/>
                  </a:lnTo>
                  <a:lnTo>
                    <a:pt x="793203" y="85699"/>
                  </a:lnTo>
                  <a:lnTo>
                    <a:pt x="793203" y="52679"/>
                  </a:lnTo>
                  <a:lnTo>
                    <a:pt x="725716" y="52679"/>
                  </a:lnTo>
                  <a:lnTo>
                    <a:pt x="725716" y="36169"/>
                  </a:lnTo>
                  <a:lnTo>
                    <a:pt x="802627" y="36169"/>
                  </a:lnTo>
                  <a:lnTo>
                    <a:pt x="802627" y="3149"/>
                  </a:lnTo>
                  <a:close/>
                </a:path>
                <a:path w="961390" h="119379">
                  <a:moveTo>
                    <a:pt x="961148" y="59486"/>
                  </a:moveTo>
                  <a:lnTo>
                    <a:pt x="960589" y="50342"/>
                  </a:lnTo>
                  <a:lnTo>
                    <a:pt x="958964" y="42024"/>
                  </a:lnTo>
                  <a:lnTo>
                    <a:pt x="956246" y="34328"/>
                  </a:lnTo>
                  <a:lnTo>
                    <a:pt x="955497" y="32956"/>
                  </a:lnTo>
                  <a:lnTo>
                    <a:pt x="952436" y="27317"/>
                  </a:lnTo>
                  <a:lnTo>
                    <a:pt x="920343" y="4597"/>
                  </a:lnTo>
                  <a:lnTo>
                    <a:pt x="920343" y="51320"/>
                  </a:lnTo>
                  <a:lnTo>
                    <a:pt x="920343" y="59486"/>
                  </a:lnTo>
                  <a:lnTo>
                    <a:pt x="918286" y="71234"/>
                  </a:lnTo>
                  <a:lnTo>
                    <a:pt x="912101" y="79616"/>
                  </a:lnTo>
                  <a:lnTo>
                    <a:pt x="901801" y="84645"/>
                  </a:lnTo>
                  <a:lnTo>
                    <a:pt x="887387" y="86321"/>
                  </a:lnTo>
                  <a:lnTo>
                    <a:pt x="872959" y="84645"/>
                  </a:lnTo>
                  <a:lnTo>
                    <a:pt x="862660" y="79616"/>
                  </a:lnTo>
                  <a:lnTo>
                    <a:pt x="856488" y="71234"/>
                  </a:lnTo>
                  <a:lnTo>
                    <a:pt x="854430" y="59486"/>
                  </a:lnTo>
                  <a:lnTo>
                    <a:pt x="854430" y="51320"/>
                  </a:lnTo>
                  <a:lnTo>
                    <a:pt x="887387" y="32956"/>
                  </a:lnTo>
                  <a:lnTo>
                    <a:pt x="895743" y="33401"/>
                  </a:lnTo>
                  <a:lnTo>
                    <a:pt x="920343" y="51320"/>
                  </a:lnTo>
                  <a:lnTo>
                    <a:pt x="920343" y="4597"/>
                  </a:lnTo>
                  <a:lnTo>
                    <a:pt x="918464" y="3937"/>
                  </a:lnTo>
                  <a:lnTo>
                    <a:pt x="908939" y="1752"/>
                  </a:lnTo>
                  <a:lnTo>
                    <a:pt x="898575" y="444"/>
                  </a:lnTo>
                  <a:lnTo>
                    <a:pt x="887387" y="0"/>
                  </a:lnTo>
                  <a:lnTo>
                    <a:pt x="876071" y="444"/>
                  </a:lnTo>
                  <a:lnTo>
                    <a:pt x="832980" y="15430"/>
                  </a:lnTo>
                  <a:lnTo>
                    <a:pt x="814158" y="50342"/>
                  </a:lnTo>
                  <a:lnTo>
                    <a:pt x="813612" y="59486"/>
                  </a:lnTo>
                  <a:lnTo>
                    <a:pt x="814158" y="68643"/>
                  </a:lnTo>
                  <a:lnTo>
                    <a:pt x="832980" y="103708"/>
                  </a:lnTo>
                  <a:lnTo>
                    <a:pt x="876122" y="118859"/>
                  </a:lnTo>
                  <a:lnTo>
                    <a:pt x="887387" y="119291"/>
                  </a:lnTo>
                  <a:lnTo>
                    <a:pt x="898575" y="118859"/>
                  </a:lnTo>
                  <a:lnTo>
                    <a:pt x="941768" y="103708"/>
                  </a:lnTo>
                  <a:lnTo>
                    <a:pt x="955446" y="86321"/>
                  </a:lnTo>
                  <a:lnTo>
                    <a:pt x="956246" y="84848"/>
                  </a:lnTo>
                  <a:lnTo>
                    <a:pt x="958964" y="77089"/>
                  </a:lnTo>
                  <a:lnTo>
                    <a:pt x="960602" y="68643"/>
                  </a:lnTo>
                  <a:lnTo>
                    <a:pt x="961148" y="59486"/>
                  </a:lnTo>
                  <a:close/>
                </a:path>
              </a:pathLst>
            </a:custGeom>
            <a:solidFill>
              <a:srgbClr val="FFFFFF"/>
            </a:solidFill>
          </p:spPr>
          <p:txBody>
            <a:bodyPr wrap="square" lIns="0" tIns="0" rIns="0" bIns="0" rtlCol="0"/>
            <a:lstStyle/>
            <a:p>
              <a:endParaRPr/>
            </a:p>
          </p:txBody>
        </p:sp>
        <p:sp>
          <p:nvSpPr>
            <p:cNvPr id="64" name="object 64"/>
            <p:cNvSpPr/>
            <p:nvPr/>
          </p:nvSpPr>
          <p:spPr>
            <a:xfrm>
              <a:off x="7635328" y="4313720"/>
              <a:ext cx="1254760" cy="222885"/>
            </a:xfrm>
            <a:custGeom>
              <a:avLst/>
              <a:gdLst/>
              <a:ahLst/>
              <a:cxnLst/>
              <a:rect l="l" t="t" r="r" b="b"/>
              <a:pathLst>
                <a:path w="1254759" h="222885">
                  <a:moveTo>
                    <a:pt x="1254239" y="0"/>
                  </a:moveTo>
                  <a:lnTo>
                    <a:pt x="0" y="0"/>
                  </a:lnTo>
                  <a:lnTo>
                    <a:pt x="0" y="222491"/>
                  </a:lnTo>
                  <a:lnTo>
                    <a:pt x="1254239" y="222491"/>
                  </a:lnTo>
                  <a:lnTo>
                    <a:pt x="1254239" y="0"/>
                  </a:lnTo>
                  <a:close/>
                </a:path>
              </a:pathLst>
            </a:custGeom>
            <a:solidFill>
              <a:srgbClr val="00427A"/>
            </a:solidFill>
          </p:spPr>
          <p:txBody>
            <a:bodyPr wrap="square" lIns="0" tIns="0" rIns="0" bIns="0" rtlCol="0"/>
            <a:lstStyle/>
            <a:p>
              <a:endParaRPr/>
            </a:p>
          </p:txBody>
        </p:sp>
        <p:pic>
          <p:nvPicPr>
            <p:cNvPr id="65" name="object 65"/>
            <p:cNvPicPr/>
            <p:nvPr/>
          </p:nvPicPr>
          <p:blipFill>
            <a:blip r:embed="rId19" cstate="print"/>
            <a:stretch>
              <a:fillRect/>
            </a:stretch>
          </p:blipFill>
          <p:spPr>
            <a:xfrm>
              <a:off x="7843469" y="4351788"/>
              <a:ext cx="257009" cy="144068"/>
            </a:xfrm>
            <a:prstGeom prst="rect">
              <a:avLst/>
            </a:prstGeom>
          </p:spPr>
        </p:pic>
        <p:pic>
          <p:nvPicPr>
            <p:cNvPr id="66" name="object 66"/>
            <p:cNvPicPr/>
            <p:nvPr/>
          </p:nvPicPr>
          <p:blipFill>
            <a:blip r:embed="rId20" cstate="print"/>
            <a:stretch>
              <a:fillRect/>
            </a:stretch>
          </p:blipFill>
          <p:spPr>
            <a:xfrm>
              <a:off x="8187803" y="4347586"/>
              <a:ext cx="488722" cy="149408"/>
            </a:xfrm>
            <a:prstGeom prst="rect">
              <a:avLst/>
            </a:prstGeom>
          </p:spPr>
        </p:pic>
      </p:grpSp>
      <p:sp>
        <p:nvSpPr>
          <p:cNvPr id="68" name="object 68"/>
          <p:cNvSpPr txBox="1"/>
          <p:nvPr/>
        </p:nvSpPr>
        <p:spPr>
          <a:xfrm>
            <a:off x="7200051" y="4592923"/>
            <a:ext cx="2504127" cy="246221"/>
          </a:xfrm>
          <a:prstGeom prst="rect">
            <a:avLst/>
          </a:prstGeom>
        </p:spPr>
        <p:txBody>
          <a:bodyPr vert="horz" wrap="square" lIns="0" tIns="15240" rIns="0" bIns="0" rtlCol="0">
            <a:spAutoFit/>
          </a:bodyPr>
          <a:lstStyle/>
          <a:p>
            <a:pPr marL="12700">
              <a:lnSpc>
                <a:spcPct val="100000"/>
              </a:lnSpc>
              <a:spcBef>
                <a:spcPts val="120"/>
              </a:spcBef>
            </a:pPr>
            <a:r>
              <a:rPr lang="nl-BE" sz="1500" b="1" dirty="0">
                <a:solidFill>
                  <a:srgbClr val="0076A3"/>
                </a:solidFill>
                <a:latin typeface="Mont"/>
                <a:cs typeface="Mont"/>
              </a:rPr>
              <a:t>801.750 lezers</a:t>
            </a:r>
            <a:r>
              <a:rPr lang="nl-BE" sz="1500" dirty="0">
                <a:solidFill>
                  <a:srgbClr val="231F20"/>
                </a:solidFill>
                <a:latin typeface="Mont-Book"/>
                <a:cs typeface="Mont-Book"/>
              </a:rPr>
              <a:t> per dag*</a:t>
            </a:r>
          </a:p>
        </p:txBody>
      </p:sp>
      <p:sp>
        <p:nvSpPr>
          <p:cNvPr id="69" name="object 69"/>
          <p:cNvSpPr txBox="1"/>
          <p:nvPr/>
        </p:nvSpPr>
        <p:spPr>
          <a:xfrm>
            <a:off x="7096406" y="5280209"/>
            <a:ext cx="2604967" cy="246221"/>
          </a:xfrm>
          <a:prstGeom prst="rect">
            <a:avLst/>
          </a:prstGeom>
        </p:spPr>
        <p:txBody>
          <a:bodyPr vert="horz" wrap="square" lIns="0" tIns="15240" rIns="0" bIns="0" rtlCol="0">
            <a:spAutoFit/>
          </a:bodyPr>
          <a:lstStyle/>
          <a:p>
            <a:pPr marL="12700">
              <a:lnSpc>
                <a:spcPct val="100000"/>
              </a:lnSpc>
              <a:spcBef>
                <a:spcPts val="120"/>
              </a:spcBef>
            </a:pPr>
            <a:r>
              <a:rPr lang="nl-BE" sz="1500" b="1" dirty="0">
                <a:solidFill>
                  <a:srgbClr val="0076A3"/>
                </a:solidFill>
                <a:latin typeface="Mont"/>
                <a:cs typeface="Mont"/>
              </a:rPr>
              <a:t>1.200.000 lezers</a:t>
            </a:r>
            <a:r>
              <a:rPr lang="nl-BE" sz="1500" dirty="0">
                <a:solidFill>
                  <a:srgbClr val="231F20"/>
                </a:solidFill>
                <a:latin typeface="Mont-Book"/>
                <a:cs typeface="Mont-Book"/>
              </a:rPr>
              <a:t> per dag*</a:t>
            </a:r>
          </a:p>
        </p:txBody>
      </p:sp>
      <p:grpSp>
        <p:nvGrpSpPr>
          <p:cNvPr id="543" name="object 543"/>
          <p:cNvGrpSpPr/>
          <p:nvPr/>
        </p:nvGrpSpPr>
        <p:grpSpPr>
          <a:xfrm>
            <a:off x="2130171" y="329475"/>
            <a:ext cx="6647411" cy="5589521"/>
            <a:chOff x="2130171" y="329475"/>
            <a:chExt cx="6647411" cy="5589521"/>
          </a:xfrm>
        </p:grpSpPr>
        <p:pic>
          <p:nvPicPr>
            <p:cNvPr id="545" name="object 545"/>
            <p:cNvPicPr/>
            <p:nvPr/>
          </p:nvPicPr>
          <p:blipFill>
            <a:blip r:embed="rId21" cstate="print"/>
            <a:stretch>
              <a:fillRect/>
            </a:stretch>
          </p:blipFill>
          <p:spPr>
            <a:xfrm>
              <a:off x="7749048" y="5648353"/>
              <a:ext cx="1028534" cy="270643"/>
            </a:xfrm>
            <a:prstGeom prst="rect">
              <a:avLst/>
            </a:prstGeom>
          </p:spPr>
        </p:pic>
        <p:sp>
          <p:nvSpPr>
            <p:cNvPr id="546" name="object 546"/>
            <p:cNvSpPr/>
            <p:nvPr/>
          </p:nvSpPr>
          <p:spPr>
            <a:xfrm>
              <a:off x="2130171" y="329475"/>
              <a:ext cx="699770" cy="560705"/>
            </a:xfrm>
            <a:custGeom>
              <a:avLst/>
              <a:gdLst/>
              <a:ahLst/>
              <a:cxnLst/>
              <a:rect l="l" t="t" r="r" b="b"/>
              <a:pathLst>
                <a:path w="699769" h="560705">
                  <a:moveTo>
                    <a:pt x="552691" y="10210"/>
                  </a:moveTo>
                  <a:lnTo>
                    <a:pt x="550570" y="6019"/>
                  </a:lnTo>
                  <a:lnTo>
                    <a:pt x="543382" y="762"/>
                  </a:lnTo>
                  <a:lnTo>
                    <a:pt x="538746" y="0"/>
                  </a:lnTo>
                  <a:lnTo>
                    <a:pt x="524725" y="4432"/>
                  </a:lnTo>
                  <a:lnTo>
                    <a:pt x="524725" y="33756"/>
                  </a:lnTo>
                  <a:lnTo>
                    <a:pt x="524725" y="419633"/>
                  </a:lnTo>
                  <a:lnTo>
                    <a:pt x="295757" y="347345"/>
                  </a:lnTo>
                  <a:lnTo>
                    <a:pt x="216877" y="322440"/>
                  </a:lnTo>
                  <a:lnTo>
                    <a:pt x="216877" y="318719"/>
                  </a:lnTo>
                  <a:lnTo>
                    <a:pt x="216877" y="134670"/>
                  </a:lnTo>
                  <a:lnTo>
                    <a:pt x="216877" y="130937"/>
                  </a:lnTo>
                  <a:lnTo>
                    <a:pt x="524725" y="33756"/>
                  </a:lnTo>
                  <a:lnTo>
                    <a:pt x="524725" y="4432"/>
                  </a:lnTo>
                  <a:lnTo>
                    <a:pt x="200774" y="106692"/>
                  </a:lnTo>
                  <a:lnTo>
                    <a:pt x="188899" y="106692"/>
                  </a:lnTo>
                  <a:lnTo>
                    <a:pt x="188899" y="134670"/>
                  </a:lnTo>
                  <a:lnTo>
                    <a:pt x="188899" y="318719"/>
                  </a:lnTo>
                  <a:lnTo>
                    <a:pt x="173418" y="318719"/>
                  </a:lnTo>
                  <a:lnTo>
                    <a:pt x="173418" y="346684"/>
                  </a:lnTo>
                  <a:lnTo>
                    <a:pt x="109829" y="527075"/>
                  </a:lnTo>
                  <a:lnTo>
                    <a:pt x="102590" y="532155"/>
                  </a:lnTo>
                  <a:lnTo>
                    <a:pt x="88138" y="532155"/>
                  </a:lnTo>
                  <a:lnTo>
                    <a:pt x="82435" y="529221"/>
                  </a:lnTo>
                  <a:lnTo>
                    <a:pt x="75260" y="519087"/>
                  </a:lnTo>
                  <a:lnTo>
                    <a:pt x="74396" y="512902"/>
                  </a:lnTo>
                  <a:lnTo>
                    <a:pt x="132994" y="346684"/>
                  </a:lnTo>
                  <a:lnTo>
                    <a:pt x="173418" y="346684"/>
                  </a:lnTo>
                  <a:lnTo>
                    <a:pt x="173418" y="318719"/>
                  </a:lnTo>
                  <a:lnTo>
                    <a:pt x="111937" y="318719"/>
                  </a:lnTo>
                  <a:lnTo>
                    <a:pt x="111937" y="296087"/>
                  </a:lnTo>
                  <a:lnTo>
                    <a:pt x="111937" y="157289"/>
                  </a:lnTo>
                  <a:lnTo>
                    <a:pt x="111937" y="134670"/>
                  </a:lnTo>
                  <a:lnTo>
                    <a:pt x="188899" y="134670"/>
                  </a:lnTo>
                  <a:lnTo>
                    <a:pt x="188899" y="106692"/>
                  </a:lnTo>
                  <a:lnTo>
                    <a:pt x="90220" y="106692"/>
                  </a:lnTo>
                  <a:lnTo>
                    <a:pt x="83959" y="112953"/>
                  </a:lnTo>
                  <a:lnTo>
                    <a:pt x="83959" y="128905"/>
                  </a:lnTo>
                  <a:lnTo>
                    <a:pt x="83959" y="157289"/>
                  </a:lnTo>
                  <a:lnTo>
                    <a:pt x="83959" y="296087"/>
                  </a:lnTo>
                  <a:lnTo>
                    <a:pt x="61760" y="287274"/>
                  </a:lnTo>
                  <a:lnTo>
                    <a:pt x="44005" y="271741"/>
                  </a:lnTo>
                  <a:lnTo>
                    <a:pt x="32245" y="251040"/>
                  </a:lnTo>
                  <a:lnTo>
                    <a:pt x="27978" y="226695"/>
                  </a:lnTo>
                  <a:lnTo>
                    <a:pt x="32245" y="202336"/>
                  </a:lnTo>
                  <a:lnTo>
                    <a:pt x="44005" y="181622"/>
                  </a:lnTo>
                  <a:lnTo>
                    <a:pt x="61760" y="166090"/>
                  </a:lnTo>
                  <a:lnTo>
                    <a:pt x="83959" y="157289"/>
                  </a:lnTo>
                  <a:lnTo>
                    <a:pt x="83959" y="128905"/>
                  </a:lnTo>
                  <a:lnTo>
                    <a:pt x="50838" y="140081"/>
                  </a:lnTo>
                  <a:lnTo>
                    <a:pt x="24206" y="161734"/>
                  </a:lnTo>
                  <a:lnTo>
                    <a:pt x="6451" y="191414"/>
                  </a:lnTo>
                  <a:lnTo>
                    <a:pt x="0" y="226695"/>
                  </a:lnTo>
                  <a:lnTo>
                    <a:pt x="6451" y="261962"/>
                  </a:lnTo>
                  <a:lnTo>
                    <a:pt x="24206" y="291642"/>
                  </a:lnTo>
                  <a:lnTo>
                    <a:pt x="50838" y="313296"/>
                  </a:lnTo>
                  <a:lnTo>
                    <a:pt x="83959" y="324485"/>
                  </a:lnTo>
                  <a:lnTo>
                    <a:pt x="83959" y="340423"/>
                  </a:lnTo>
                  <a:lnTo>
                    <a:pt x="90220" y="346684"/>
                  </a:lnTo>
                  <a:lnTo>
                    <a:pt x="103327" y="346684"/>
                  </a:lnTo>
                  <a:lnTo>
                    <a:pt x="50050" y="497827"/>
                  </a:lnTo>
                  <a:lnTo>
                    <a:pt x="47586" y="508787"/>
                  </a:lnTo>
                  <a:lnTo>
                    <a:pt x="47777" y="519772"/>
                  </a:lnTo>
                  <a:lnTo>
                    <a:pt x="50596" y="530377"/>
                  </a:lnTo>
                  <a:lnTo>
                    <a:pt x="83235" y="558774"/>
                  </a:lnTo>
                  <a:lnTo>
                    <a:pt x="94462" y="560133"/>
                  </a:lnTo>
                  <a:lnTo>
                    <a:pt x="108889" y="557872"/>
                  </a:lnTo>
                  <a:lnTo>
                    <a:pt x="121678" y="551497"/>
                  </a:lnTo>
                  <a:lnTo>
                    <a:pt x="131965" y="541604"/>
                  </a:lnTo>
                  <a:lnTo>
                    <a:pt x="137071" y="532155"/>
                  </a:lnTo>
                  <a:lnTo>
                    <a:pt x="138887" y="528802"/>
                  </a:lnTo>
                  <a:lnTo>
                    <a:pt x="202844" y="347345"/>
                  </a:lnTo>
                  <a:lnTo>
                    <a:pt x="538746" y="453390"/>
                  </a:lnTo>
                  <a:lnTo>
                    <a:pt x="543382" y="452628"/>
                  </a:lnTo>
                  <a:lnTo>
                    <a:pt x="550570" y="447357"/>
                  </a:lnTo>
                  <a:lnTo>
                    <a:pt x="552691" y="443166"/>
                  </a:lnTo>
                  <a:lnTo>
                    <a:pt x="552691" y="419633"/>
                  </a:lnTo>
                  <a:lnTo>
                    <a:pt x="552691" y="33756"/>
                  </a:lnTo>
                  <a:lnTo>
                    <a:pt x="552691" y="10210"/>
                  </a:lnTo>
                  <a:close/>
                </a:path>
                <a:path w="699769" h="560705">
                  <a:moveTo>
                    <a:pt x="699312" y="218960"/>
                  </a:moveTo>
                  <a:lnTo>
                    <a:pt x="693051" y="212699"/>
                  </a:lnTo>
                  <a:lnTo>
                    <a:pt x="615873" y="212699"/>
                  </a:lnTo>
                  <a:lnTo>
                    <a:pt x="608152" y="212699"/>
                  </a:lnTo>
                  <a:lnTo>
                    <a:pt x="601891" y="218960"/>
                  </a:lnTo>
                  <a:lnTo>
                    <a:pt x="601891" y="234403"/>
                  </a:lnTo>
                  <a:lnTo>
                    <a:pt x="608152" y="240677"/>
                  </a:lnTo>
                  <a:lnTo>
                    <a:pt x="693051" y="240677"/>
                  </a:lnTo>
                  <a:lnTo>
                    <a:pt x="699312" y="234403"/>
                  </a:lnTo>
                  <a:lnTo>
                    <a:pt x="699312" y="218960"/>
                  </a:lnTo>
                  <a:close/>
                </a:path>
              </a:pathLst>
            </a:custGeom>
            <a:solidFill>
              <a:srgbClr val="FFFFFF"/>
            </a:solidFill>
          </p:spPr>
          <p:txBody>
            <a:bodyPr wrap="square" lIns="0" tIns="0" rIns="0" bIns="0" rtlCol="0"/>
            <a:lstStyle/>
            <a:p>
              <a:endParaRPr/>
            </a:p>
          </p:txBody>
        </p:sp>
        <p:pic>
          <p:nvPicPr>
            <p:cNvPr id="547" name="object 547"/>
            <p:cNvPicPr/>
            <p:nvPr/>
          </p:nvPicPr>
          <p:blipFill>
            <a:blip r:embed="rId22" cstate="print"/>
            <a:stretch>
              <a:fillRect/>
            </a:stretch>
          </p:blipFill>
          <p:spPr>
            <a:xfrm>
              <a:off x="2740851" y="363263"/>
              <a:ext cx="79844" cy="78092"/>
            </a:xfrm>
            <a:prstGeom prst="rect">
              <a:avLst/>
            </a:prstGeom>
          </p:spPr>
        </p:pic>
        <p:pic>
          <p:nvPicPr>
            <p:cNvPr id="548" name="object 548"/>
            <p:cNvPicPr/>
            <p:nvPr/>
          </p:nvPicPr>
          <p:blipFill>
            <a:blip r:embed="rId23" cstate="print"/>
            <a:stretch>
              <a:fillRect/>
            </a:stretch>
          </p:blipFill>
          <p:spPr>
            <a:xfrm>
              <a:off x="2740851" y="669589"/>
              <a:ext cx="79844" cy="78079"/>
            </a:xfrm>
            <a:prstGeom prst="rect">
              <a:avLst/>
            </a:prstGeom>
          </p:spPr>
        </p:pic>
      </p:grpSp>
      <p:sp>
        <p:nvSpPr>
          <p:cNvPr id="549" name="object 549"/>
          <p:cNvSpPr txBox="1"/>
          <p:nvPr/>
        </p:nvSpPr>
        <p:spPr>
          <a:xfrm>
            <a:off x="6866495" y="5989156"/>
            <a:ext cx="2834878" cy="234551"/>
          </a:xfrm>
          <a:prstGeom prst="rect">
            <a:avLst/>
          </a:prstGeom>
        </p:spPr>
        <p:txBody>
          <a:bodyPr vert="horz" wrap="square" lIns="0" tIns="12065" rIns="0" bIns="0" rtlCol="0">
            <a:spAutoFit/>
          </a:bodyPr>
          <a:lstStyle/>
          <a:p>
            <a:pPr marL="12700" marR="5080" indent="167640">
              <a:lnSpc>
                <a:spcPct val="101299"/>
              </a:lnSpc>
              <a:spcBef>
                <a:spcPts val="95"/>
              </a:spcBef>
            </a:pPr>
            <a:r>
              <a:rPr lang="nl-BE" sz="1500" b="1" dirty="0">
                <a:solidFill>
                  <a:srgbClr val="0076A3"/>
                </a:solidFill>
                <a:latin typeface="Mont"/>
                <a:cs typeface="Mont"/>
              </a:rPr>
              <a:t>561.450 lezers</a:t>
            </a:r>
            <a:r>
              <a:rPr lang="nl-BE" sz="1500" dirty="0">
                <a:solidFill>
                  <a:srgbClr val="231F20"/>
                </a:solidFill>
                <a:latin typeface="Mont-Book"/>
                <a:cs typeface="Mont-Book"/>
              </a:rPr>
              <a:t> op zondag*</a:t>
            </a:r>
          </a:p>
        </p:txBody>
      </p:sp>
      <p:sp>
        <p:nvSpPr>
          <p:cNvPr id="550" name="object 550"/>
          <p:cNvSpPr txBox="1">
            <a:spLocks noGrp="1"/>
          </p:cNvSpPr>
          <p:nvPr>
            <p:ph type="title"/>
          </p:nvPr>
        </p:nvSpPr>
        <p:spPr>
          <a:xfrm>
            <a:off x="3119300" y="422521"/>
            <a:ext cx="1897380" cy="482600"/>
          </a:xfrm>
          <a:prstGeom prst="rect">
            <a:avLst/>
          </a:prstGeom>
        </p:spPr>
        <p:txBody>
          <a:bodyPr vert="horz" wrap="square" lIns="0" tIns="12700" rIns="0" bIns="0" rtlCol="0">
            <a:spAutoFit/>
          </a:bodyPr>
          <a:lstStyle/>
          <a:p>
            <a:pPr marL="12700">
              <a:lnSpc>
                <a:spcPct val="100000"/>
              </a:lnSpc>
              <a:spcBef>
                <a:spcPts val="100"/>
              </a:spcBef>
            </a:pPr>
            <a:r>
              <a:rPr lang="nl-BE" sz="3000">
                <a:solidFill>
                  <a:srgbClr val="231F20"/>
                </a:solidFill>
                <a:latin typeface="Mont-Heavy"/>
                <a:cs typeface="Mont-Heavy"/>
              </a:rPr>
              <a:t>Bereik</a:t>
            </a:r>
          </a:p>
        </p:txBody>
      </p:sp>
      <p:sp>
        <p:nvSpPr>
          <p:cNvPr id="551" name="object 551"/>
          <p:cNvSpPr txBox="1"/>
          <p:nvPr/>
        </p:nvSpPr>
        <p:spPr>
          <a:xfrm>
            <a:off x="3119300" y="1041486"/>
            <a:ext cx="3813175" cy="723275"/>
          </a:xfrm>
          <a:prstGeom prst="rect">
            <a:avLst/>
          </a:prstGeom>
        </p:spPr>
        <p:txBody>
          <a:bodyPr vert="horz" wrap="square" lIns="0" tIns="25400" rIns="0" bIns="0" rtlCol="0">
            <a:spAutoFit/>
          </a:bodyPr>
          <a:lstStyle/>
          <a:p>
            <a:pPr marL="12700" marR="5080">
              <a:lnSpc>
                <a:spcPts val="1500"/>
              </a:lnSpc>
              <a:spcBef>
                <a:spcPts val="200"/>
              </a:spcBef>
            </a:pPr>
            <a:r>
              <a:rPr lang="nl-BE" sz="1300" dirty="0">
                <a:solidFill>
                  <a:srgbClr val="231F20"/>
                </a:solidFill>
                <a:latin typeface="Mont-Book"/>
                <a:cs typeface="Mont-Book"/>
              </a:rPr>
              <a:t>Communiceer op grote schaal dankzij de </a:t>
            </a:r>
            <a:r>
              <a:rPr lang="nl-BE" sz="1300" dirty="0" smtClean="0">
                <a:solidFill>
                  <a:srgbClr val="231F20"/>
                </a:solidFill>
                <a:latin typeface="Mont-Book"/>
                <a:cs typeface="Mont-Book"/>
              </a:rPr>
              <a:t>kracht </a:t>
            </a:r>
            <a:r>
              <a:rPr lang="nl-BE" sz="1300" dirty="0">
                <a:solidFill>
                  <a:srgbClr val="231F20"/>
                </a:solidFill>
                <a:latin typeface="Mont-Book"/>
                <a:cs typeface="Mont-Book"/>
              </a:rPr>
              <a:t>van de </a:t>
            </a:r>
            <a:r>
              <a:rPr lang="nl-BE" sz="1300" dirty="0" err="1">
                <a:solidFill>
                  <a:srgbClr val="231F20"/>
                </a:solidFill>
                <a:latin typeface="Mont-Book"/>
                <a:cs typeface="Mont-Book"/>
              </a:rPr>
              <a:t>Rossel</a:t>
            </a:r>
            <a:r>
              <a:rPr lang="nl-BE" sz="1300" dirty="0">
                <a:solidFill>
                  <a:srgbClr val="231F20"/>
                </a:solidFill>
                <a:latin typeface="Mont-Book"/>
                <a:cs typeface="Mont-Book"/>
              </a:rPr>
              <a:t>-groep en deel uw expertise!</a:t>
            </a:r>
          </a:p>
          <a:p>
            <a:pPr marL="1200785">
              <a:lnSpc>
                <a:spcPct val="100000"/>
              </a:lnSpc>
              <a:spcBef>
                <a:spcPts val="1295"/>
              </a:spcBef>
            </a:pPr>
            <a:r>
              <a:rPr lang="nl-BE" sz="950" b="1" dirty="0">
                <a:solidFill>
                  <a:srgbClr val="00AEEF"/>
                </a:solidFill>
                <a:latin typeface="Mont"/>
                <a:cs typeface="Mont"/>
              </a:rPr>
              <a:t>References.be</a:t>
            </a:r>
          </a:p>
        </p:txBody>
      </p:sp>
      <p:pic>
        <p:nvPicPr>
          <p:cNvPr id="553" name="Image 552"/>
          <p:cNvPicPr>
            <a:picLocks noChangeAspect="1"/>
          </p:cNvPicPr>
          <p:nvPr/>
        </p:nvPicPr>
        <p:blipFill rotWithShape="1">
          <a:blip r:embed="rId24"/>
          <a:srcRect b="43109"/>
          <a:stretch/>
        </p:blipFill>
        <p:spPr>
          <a:xfrm>
            <a:off x="6870762" y="1025946"/>
            <a:ext cx="2783891" cy="3156999"/>
          </a:xfrm>
          <a:prstGeom prst="rect">
            <a:avLst/>
          </a:prstGeom>
        </p:spPr>
      </p:pic>
    </p:spTree>
    <p:extLst>
      <p:ext uri="{BB962C8B-B14F-4D97-AF65-F5344CB8AC3E}">
        <p14:creationId xmlns:p14="http://schemas.microsoft.com/office/powerpoint/2010/main" val="310291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9998"/>
            <a:ext cx="10800080" cy="108585"/>
          </a:xfrm>
          <a:custGeom>
            <a:avLst/>
            <a:gdLst/>
            <a:ahLst/>
            <a:cxnLst/>
            <a:rect l="l" t="t" r="r" b="b"/>
            <a:pathLst>
              <a:path w="10800080" h="108584">
                <a:moveTo>
                  <a:pt x="10800003" y="0"/>
                </a:moveTo>
                <a:lnTo>
                  <a:pt x="0" y="0"/>
                </a:lnTo>
                <a:lnTo>
                  <a:pt x="0" y="108000"/>
                </a:lnTo>
                <a:lnTo>
                  <a:pt x="10800003" y="108000"/>
                </a:lnTo>
                <a:lnTo>
                  <a:pt x="10800003" y="0"/>
                </a:lnTo>
                <a:close/>
              </a:path>
            </a:pathLst>
          </a:custGeom>
          <a:solidFill>
            <a:srgbClr val="00AEEF"/>
          </a:solidFill>
        </p:spPr>
        <p:txBody>
          <a:bodyPr wrap="square" lIns="0" tIns="0" rIns="0" bIns="0" rtlCol="0"/>
          <a:lstStyle/>
          <a:p>
            <a:endParaRPr/>
          </a:p>
        </p:txBody>
      </p:sp>
      <p:grpSp>
        <p:nvGrpSpPr>
          <p:cNvPr id="392" name="object 392"/>
          <p:cNvGrpSpPr/>
          <p:nvPr/>
        </p:nvGrpSpPr>
        <p:grpSpPr>
          <a:xfrm>
            <a:off x="-12700" y="0"/>
            <a:ext cx="2160270" cy="6858000"/>
            <a:chOff x="0" y="0"/>
            <a:chExt cx="2160270" cy="6858000"/>
          </a:xfrm>
        </p:grpSpPr>
        <p:sp>
          <p:nvSpPr>
            <p:cNvPr id="393" name="object 393"/>
            <p:cNvSpPr/>
            <p:nvPr/>
          </p:nvSpPr>
          <p:spPr>
            <a:xfrm>
              <a:off x="0" y="0"/>
              <a:ext cx="2160270" cy="6858000"/>
            </a:xfrm>
            <a:custGeom>
              <a:avLst/>
              <a:gdLst/>
              <a:ahLst/>
              <a:cxnLst/>
              <a:rect l="l" t="t" r="r" b="b"/>
              <a:pathLst>
                <a:path w="2160270" h="6858000">
                  <a:moveTo>
                    <a:pt x="2159990" y="0"/>
                  </a:moveTo>
                  <a:lnTo>
                    <a:pt x="0" y="0"/>
                  </a:lnTo>
                  <a:lnTo>
                    <a:pt x="0" y="6858000"/>
                  </a:lnTo>
                  <a:lnTo>
                    <a:pt x="2159990" y="6858000"/>
                  </a:lnTo>
                  <a:lnTo>
                    <a:pt x="2159990" y="0"/>
                  </a:lnTo>
                  <a:close/>
                </a:path>
              </a:pathLst>
            </a:custGeom>
            <a:solidFill>
              <a:srgbClr val="00AEEF"/>
            </a:solidFill>
          </p:spPr>
          <p:txBody>
            <a:bodyPr wrap="square" lIns="0" tIns="0" rIns="0" bIns="0" rtlCol="0"/>
            <a:lstStyle/>
            <a:p>
              <a:endParaRPr/>
            </a:p>
          </p:txBody>
        </p:sp>
        <p:sp>
          <p:nvSpPr>
            <p:cNvPr id="395" name="object 395"/>
            <p:cNvSpPr/>
            <p:nvPr/>
          </p:nvSpPr>
          <p:spPr>
            <a:xfrm>
              <a:off x="1044950" y="1996454"/>
              <a:ext cx="167640" cy="635"/>
            </a:xfrm>
            <a:custGeom>
              <a:avLst/>
              <a:gdLst/>
              <a:ahLst/>
              <a:cxnLst/>
              <a:rect l="l" t="t" r="r" b="b"/>
              <a:pathLst>
                <a:path w="167640" h="635">
                  <a:moveTo>
                    <a:pt x="167125" y="416"/>
                  </a:moveTo>
                  <a:lnTo>
                    <a:pt x="0" y="416"/>
                  </a:lnTo>
                  <a:lnTo>
                    <a:pt x="0" y="0"/>
                  </a:lnTo>
                  <a:lnTo>
                    <a:pt x="167125" y="0"/>
                  </a:lnTo>
                  <a:lnTo>
                    <a:pt x="167125" y="416"/>
                  </a:lnTo>
                  <a:close/>
                </a:path>
              </a:pathLst>
            </a:custGeom>
            <a:solidFill>
              <a:srgbClr val="221F1F"/>
            </a:solidFill>
          </p:spPr>
          <p:txBody>
            <a:bodyPr wrap="square" lIns="0" tIns="0" rIns="0" bIns="0" rtlCol="0"/>
            <a:lstStyle/>
            <a:p>
              <a:endParaRPr/>
            </a:p>
          </p:txBody>
        </p:sp>
      </p:grpSp>
      <p:grpSp>
        <p:nvGrpSpPr>
          <p:cNvPr id="533" name="object 533"/>
          <p:cNvGrpSpPr/>
          <p:nvPr/>
        </p:nvGrpSpPr>
        <p:grpSpPr>
          <a:xfrm>
            <a:off x="556539" y="5620191"/>
            <a:ext cx="3960495" cy="922468"/>
            <a:chOff x="556539" y="5620191"/>
            <a:chExt cx="3960495" cy="922468"/>
          </a:xfrm>
        </p:grpSpPr>
        <p:sp>
          <p:nvSpPr>
            <p:cNvPr id="534" name="object 534"/>
            <p:cNvSpPr/>
            <p:nvPr/>
          </p:nvSpPr>
          <p:spPr>
            <a:xfrm>
              <a:off x="1618644" y="5620191"/>
              <a:ext cx="67945" cy="52705"/>
            </a:xfrm>
            <a:custGeom>
              <a:avLst/>
              <a:gdLst/>
              <a:ahLst/>
              <a:cxnLst/>
              <a:rect l="l" t="t" r="r" b="b"/>
              <a:pathLst>
                <a:path w="67944" h="52704">
                  <a:moveTo>
                    <a:pt x="38654" y="52400"/>
                  </a:moveTo>
                  <a:lnTo>
                    <a:pt x="35563" y="46901"/>
                  </a:lnTo>
                  <a:lnTo>
                    <a:pt x="42765" y="42548"/>
                  </a:lnTo>
                  <a:lnTo>
                    <a:pt x="48727" y="37582"/>
                  </a:lnTo>
                  <a:lnTo>
                    <a:pt x="53174" y="32164"/>
                  </a:lnTo>
                  <a:lnTo>
                    <a:pt x="55835" y="26457"/>
                  </a:lnTo>
                  <a:lnTo>
                    <a:pt x="41576" y="26457"/>
                  </a:lnTo>
                  <a:lnTo>
                    <a:pt x="36592" y="21131"/>
                  </a:lnTo>
                  <a:lnTo>
                    <a:pt x="36592" y="7043"/>
                  </a:lnTo>
                  <a:lnTo>
                    <a:pt x="42435" y="0"/>
                  </a:lnTo>
                  <a:lnTo>
                    <a:pt x="60301" y="0"/>
                  </a:lnTo>
                  <a:lnTo>
                    <a:pt x="67346" y="5669"/>
                  </a:lnTo>
                  <a:lnTo>
                    <a:pt x="67346" y="17696"/>
                  </a:lnTo>
                  <a:lnTo>
                    <a:pt x="64796" y="29665"/>
                  </a:lnTo>
                  <a:lnTo>
                    <a:pt x="58154" y="39107"/>
                  </a:lnTo>
                  <a:lnTo>
                    <a:pt x="48936" y="46518"/>
                  </a:lnTo>
                  <a:lnTo>
                    <a:pt x="38654" y="52400"/>
                  </a:lnTo>
                  <a:close/>
                </a:path>
                <a:path w="67944" h="52704">
                  <a:moveTo>
                    <a:pt x="3092" y="52400"/>
                  </a:moveTo>
                  <a:lnTo>
                    <a:pt x="0" y="46901"/>
                  </a:lnTo>
                  <a:lnTo>
                    <a:pt x="7202" y="42548"/>
                  </a:lnTo>
                  <a:lnTo>
                    <a:pt x="13164" y="37582"/>
                  </a:lnTo>
                  <a:lnTo>
                    <a:pt x="17612" y="32164"/>
                  </a:lnTo>
                  <a:lnTo>
                    <a:pt x="20272" y="26457"/>
                  </a:lnTo>
                  <a:lnTo>
                    <a:pt x="6012" y="26457"/>
                  </a:lnTo>
                  <a:lnTo>
                    <a:pt x="1030" y="21131"/>
                  </a:lnTo>
                  <a:lnTo>
                    <a:pt x="1030" y="7043"/>
                  </a:lnTo>
                  <a:lnTo>
                    <a:pt x="6871" y="0"/>
                  </a:lnTo>
                  <a:lnTo>
                    <a:pt x="24737" y="0"/>
                  </a:lnTo>
                  <a:lnTo>
                    <a:pt x="31782" y="5669"/>
                  </a:lnTo>
                  <a:lnTo>
                    <a:pt x="31782" y="17696"/>
                  </a:lnTo>
                  <a:lnTo>
                    <a:pt x="29232" y="29665"/>
                  </a:lnTo>
                  <a:lnTo>
                    <a:pt x="22591" y="39107"/>
                  </a:lnTo>
                  <a:lnTo>
                    <a:pt x="13373" y="46518"/>
                  </a:lnTo>
                  <a:lnTo>
                    <a:pt x="3092" y="52400"/>
                  </a:lnTo>
                  <a:close/>
                </a:path>
              </a:pathLst>
            </a:custGeom>
            <a:solidFill>
              <a:srgbClr val="BCBCAF"/>
            </a:solidFill>
          </p:spPr>
          <p:txBody>
            <a:bodyPr wrap="square" lIns="0" tIns="0" rIns="0" bIns="0" rtlCol="0"/>
            <a:lstStyle/>
            <a:p>
              <a:endParaRPr/>
            </a:p>
          </p:txBody>
        </p:sp>
        <p:sp>
          <p:nvSpPr>
            <p:cNvPr id="536" name="object 536"/>
            <p:cNvSpPr/>
            <p:nvPr/>
          </p:nvSpPr>
          <p:spPr>
            <a:xfrm>
              <a:off x="556539" y="6000369"/>
              <a:ext cx="3960495" cy="542290"/>
            </a:xfrm>
            <a:custGeom>
              <a:avLst/>
              <a:gdLst/>
              <a:ahLst/>
              <a:cxnLst/>
              <a:rect l="l" t="t" r="r" b="b"/>
              <a:pathLst>
                <a:path w="3960495" h="542290">
                  <a:moveTo>
                    <a:pt x="3960406" y="0"/>
                  </a:moveTo>
                  <a:lnTo>
                    <a:pt x="0" y="0"/>
                  </a:lnTo>
                  <a:lnTo>
                    <a:pt x="0" y="542023"/>
                  </a:lnTo>
                  <a:lnTo>
                    <a:pt x="3960406" y="542023"/>
                  </a:lnTo>
                  <a:lnTo>
                    <a:pt x="3960406" y="0"/>
                  </a:lnTo>
                  <a:close/>
                </a:path>
              </a:pathLst>
            </a:custGeom>
            <a:solidFill>
              <a:srgbClr val="0076A3"/>
            </a:solidFill>
          </p:spPr>
          <p:txBody>
            <a:bodyPr wrap="square" lIns="0" tIns="0" rIns="0" bIns="0" rtlCol="0"/>
            <a:lstStyle/>
            <a:p>
              <a:endParaRPr/>
            </a:p>
          </p:txBody>
        </p:sp>
      </p:grpSp>
      <p:sp>
        <p:nvSpPr>
          <p:cNvPr id="636" name="object 636"/>
          <p:cNvSpPr txBox="1"/>
          <p:nvPr/>
        </p:nvSpPr>
        <p:spPr>
          <a:xfrm>
            <a:off x="821774" y="6027535"/>
            <a:ext cx="3508925" cy="464230"/>
          </a:xfrm>
          <a:prstGeom prst="rect">
            <a:avLst/>
          </a:prstGeom>
        </p:spPr>
        <p:txBody>
          <a:bodyPr vert="horz" wrap="square" lIns="0" tIns="53340" rIns="0" bIns="0" rtlCol="0">
            <a:spAutoFit/>
          </a:bodyPr>
          <a:lstStyle/>
          <a:p>
            <a:pPr marL="12700" marR="5080">
              <a:lnSpc>
                <a:spcPts val="1600"/>
              </a:lnSpc>
              <a:spcBef>
                <a:spcPts val="420"/>
              </a:spcBef>
            </a:pPr>
            <a:r>
              <a:rPr lang="nl-BE" sz="1400" b="1" dirty="0">
                <a:solidFill>
                  <a:srgbClr val="FFFFFF"/>
                </a:solidFill>
                <a:latin typeface="Mont"/>
                <a:cs typeface="Mont"/>
              </a:rPr>
              <a:t>ONTDEK ENKELE </a:t>
            </a:r>
            <a:r>
              <a:rPr lang="nl-BE" sz="1400" b="1" dirty="0" smtClean="0">
                <a:solidFill>
                  <a:srgbClr val="FFFFFF"/>
                </a:solidFill>
                <a:latin typeface="Mont"/>
                <a:cs typeface="Mont"/>
              </a:rPr>
              <a:t>VOORBEELDDOSSIERS </a:t>
            </a:r>
            <a:r>
              <a:rPr lang="nl-BE" sz="1400" b="1" dirty="0">
                <a:solidFill>
                  <a:srgbClr val="FFFFFF"/>
                </a:solidFill>
                <a:latin typeface="Mont"/>
                <a:cs typeface="Mont"/>
              </a:rPr>
              <a:t>VAN 2021</a:t>
            </a:r>
          </a:p>
        </p:txBody>
      </p:sp>
      <p:grpSp>
        <p:nvGrpSpPr>
          <p:cNvPr id="637" name="object 637"/>
          <p:cNvGrpSpPr/>
          <p:nvPr/>
        </p:nvGrpSpPr>
        <p:grpSpPr>
          <a:xfrm>
            <a:off x="1246518" y="441248"/>
            <a:ext cx="652830" cy="372423"/>
            <a:chOff x="1246518" y="441248"/>
            <a:chExt cx="652830" cy="372423"/>
          </a:xfrm>
        </p:grpSpPr>
        <p:pic>
          <p:nvPicPr>
            <p:cNvPr id="640" name="object 640"/>
            <p:cNvPicPr/>
            <p:nvPr/>
          </p:nvPicPr>
          <p:blipFill>
            <a:blip r:embed="rId2" cstate="print"/>
            <a:stretch>
              <a:fillRect/>
            </a:stretch>
          </p:blipFill>
          <p:spPr>
            <a:xfrm>
              <a:off x="1246518" y="682229"/>
              <a:ext cx="151074" cy="92537"/>
            </a:xfrm>
            <a:prstGeom prst="rect">
              <a:avLst/>
            </a:prstGeom>
          </p:spPr>
        </p:pic>
        <p:sp>
          <p:nvSpPr>
            <p:cNvPr id="641" name="object 641"/>
            <p:cNvSpPr/>
            <p:nvPr/>
          </p:nvSpPr>
          <p:spPr>
            <a:xfrm>
              <a:off x="1636458" y="441248"/>
              <a:ext cx="262890" cy="250825"/>
            </a:xfrm>
            <a:custGeom>
              <a:avLst/>
              <a:gdLst/>
              <a:ahLst/>
              <a:cxnLst/>
              <a:rect l="l" t="t" r="r" b="b"/>
              <a:pathLst>
                <a:path w="262889" h="250825">
                  <a:moveTo>
                    <a:pt x="262597" y="154673"/>
                  </a:moveTo>
                  <a:lnTo>
                    <a:pt x="259054" y="138836"/>
                  </a:lnTo>
                  <a:lnTo>
                    <a:pt x="249567" y="127482"/>
                  </a:lnTo>
                  <a:lnTo>
                    <a:pt x="235851" y="121881"/>
                  </a:lnTo>
                  <a:lnTo>
                    <a:pt x="219608" y="123304"/>
                  </a:lnTo>
                  <a:lnTo>
                    <a:pt x="23698" y="188645"/>
                  </a:lnTo>
                  <a:lnTo>
                    <a:pt x="139" y="211772"/>
                  </a:lnTo>
                  <a:lnTo>
                    <a:pt x="533" y="228892"/>
                  </a:lnTo>
                  <a:lnTo>
                    <a:pt x="8915" y="242633"/>
                  </a:lnTo>
                  <a:lnTo>
                    <a:pt x="22987" y="250685"/>
                  </a:lnTo>
                  <a:lnTo>
                    <a:pt x="40424" y="250748"/>
                  </a:lnTo>
                  <a:lnTo>
                    <a:pt x="50787" y="247789"/>
                  </a:lnTo>
                  <a:lnTo>
                    <a:pt x="239026" y="184797"/>
                  </a:lnTo>
                  <a:lnTo>
                    <a:pt x="262597" y="154673"/>
                  </a:lnTo>
                  <a:close/>
                </a:path>
                <a:path w="262889" h="250825">
                  <a:moveTo>
                    <a:pt x="262597" y="33337"/>
                  </a:moveTo>
                  <a:lnTo>
                    <a:pt x="259308" y="17716"/>
                  </a:lnTo>
                  <a:lnTo>
                    <a:pt x="250228" y="6070"/>
                  </a:lnTo>
                  <a:lnTo>
                    <a:pt x="237134" y="0"/>
                  </a:lnTo>
                  <a:lnTo>
                    <a:pt x="221818" y="1092"/>
                  </a:lnTo>
                  <a:lnTo>
                    <a:pt x="171196" y="17767"/>
                  </a:lnTo>
                  <a:lnTo>
                    <a:pt x="19608" y="68503"/>
                  </a:lnTo>
                  <a:lnTo>
                    <a:pt x="0" y="90665"/>
                  </a:lnTo>
                  <a:lnTo>
                    <a:pt x="647" y="108153"/>
                  </a:lnTo>
                  <a:lnTo>
                    <a:pt x="9309" y="121742"/>
                  </a:lnTo>
                  <a:lnTo>
                    <a:pt x="23749" y="129298"/>
                  </a:lnTo>
                  <a:lnTo>
                    <a:pt x="41706" y="128663"/>
                  </a:lnTo>
                  <a:lnTo>
                    <a:pt x="239522" y="62890"/>
                  </a:lnTo>
                  <a:lnTo>
                    <a:pt x="262597" y="33337"/>
                  </a:lnTo>
                  <a:close/>
                </a:path>
              </a:pathLst>
            </a:custGeom>
            <a:solidFill>
              <a:srgbClr val="FFFFFF"/>
            </a:solidFill>
          </p:spPr>
          <p:txBody>
            <a:bodyPr wrap="square" lIns="0" tIns="0" rIns="0" bIns="0" rtlCol="0"/>
            <a:lstStyle/>
            <a:p>
              <a:endParaRPr/>
            </a:p>
          </p:txBody>
        </p:sp>
        <p:pic>
          <p:nvPicPr>
            <p:cNvPr id="642" name="object 642"/>
            <p:cNvPicPr/>
            <p:nvPr/>
          </p:nvPicPr>
          <p:blipFill>
            <a:blip r:embed="rId3" cstate="print"/>
            <a:stretch>
              <a:fillRect/>
            </a:stretch>
          </p:blipFill>
          <p:spPr>
            <a:xfrm>
              <a:off x="1635670" y="720577"/>
              <a:ext cx="151775" cy="93094"/>
            </a:xfrm>
            <a:prstGeom prst="rect">
              <a:avLst/>
            </a:prstGeom>
          </p:spPr>
        </p:pic>
      </p:grpSp>
      <p:pic>
        <p:nvPicPr>
          <p:cNvPr id="643" name="object 643"/>
          <p:cNvPicPr/>
          <p:nvPr/>
        </p:nvPicPr>
        <p:blipFill>
          <a:blip r:embed="rId4" cstate="print"/>
          <a:stretch>
            <a:fillRect/>
          </a:stretch>
        </p:blipFill>
        <p:spPr>
          <a:xfrm>
            <a:off x="5569470" y="5671959"/>
            <a:ext cx="1619999" cy="963002"/>
          </a:xfrm>
          <a:prstGeom prst="rect">
            <a:avLst/>
          </a:prstGeom>
        </p:spPr>
      </p:pic>
      <p:sp>
        <p:nvSpPr>
          <p:cNvPr id="644" name="object 644"/>
          <p:cNvSpPr txBox="1"/>
          <p:nvPr/>
        </p:nvSpPr>
        <p:spPr>
          <a:xfrm>
            <a:off x="7286300" y="5934198"/>
            <a:ext cx="2375535" cy="330200"/>
          </a:xfrm>
          <a:prstGeom prst="rect">
            <a:avLst/>
          </a:prstGeom>
        </p:spPr>
        <p:txBody>
          <a:bodyPr vert="horz" wrap="square" lIns="0" tIns="12700" rIns="0" bIns="0" rtlCol="0">
            <a:spAutoFit/>
          </a:bodyPr>
          <a:lstStyle/>
          <a:p>
            <a:pPr marL="12700" marR="5080">
              <a:lnSpc>
                <a:spcPct val="100000"/>
              </a:lnSpc>
              <a:spcBef>
                <a:spcPts val="100"/>
              </a:spcBef>
            </a:pPr>
            <a:r>
              <a:rPr lang="nl-BE" sz="1000">
                <a:solidFill>
                  <a:srgbClr val="231F20"/>
                </a:solidFill>
                <a:latin typeface="Mont-Book"/>
                <a:cs typeface="Mont-Book"/>
              </a:rPr>
              <a:t>Optioneel: publicatie in alle edities van 7Dimanche.</a:t>
            </a:r>
          </a:p>
        </p:txBody>
      </p:sp>
      <p:sp>
        <p:nvSpPr>
          <p:cNvPr id="645" name="object 645"/>
          <p:cNvSpPr txBox="1"/>
          <p:nvPr/>
        </p:nvSpPr>
        <p:spPr>
          <a:xfrm>
            <a:off x="5792471" y="1370477"/>
            <a:ext cx="4296099" cy="997709"/>
          </a:xfrm>
          <a:prstGeom prst="rect">
            <a:avLst/>
          </a:prstGeom>
        </p:spPr>
        <p:txBody>
          <a:bodyPr vert="horz" wrap="square" lIns="0" tIns="73660" rIns="0" bIns="0" rtlCol="0">
            <a:spAutoFit/>
          </a:bodyPr>
          <a:lstStyle/>
          <a:p>
            <a:pPr marL="12700" marR="15240">
              <a:lnSpc>
                <a:spcPts val="2400"/>
              </a:lnSpc>
              <a:spcBef>
                <a:spcPts val="580"/>
              </a:spcBef>
            </a:pPr>
            <a:r>
              <a:rPr lang="nl-BE" sz="2400" b="1" dirty="0">
                <a:solidFill>
                  <a:srgbClr val="00AEEF"/>
                </a:solidFill>
                <a:latin typeface="Mont-Heavy"/>
                <a:cs typeface="Mont-Heavy"/>
              </a:rPr>
              <a:t>Spring in het oog bij onze lezers en trek de beste kandidaten </a:t>
            </a:r>
            <a:r>
              <a:rPr lang="nl-BE" sz="2400" b="1" dirty="0" smtClean="0">
                <a:solidFill>
                  <a:srgbClr val="00AEEF"/>
                </a:solidFill>
                <a:latin typeface="Mont-Heavy"/>
                <a:cs typeface="Mont-Heavy"/>
              </a:rPr>
              <a:t>aan</a:t>
            </a:r>
            <a:endParaRPr lang="nl-BE" sz="2400" b="1" dirty="0">
              <a:solidFill>
                <a:srgbClr val="00AEEF"/>
              </a:solidFill>
              <a:latin typeface="Mont-Heavy"/>
              <a:cs typeface="Mont-Heavy"/>
            </a:endParaRPr>
          </a:p>
        </p:txBody>
      </p:sp>
      <p:sp>
        <p:nvSpPr>
          <p:cNvPr id="646" name="object 646"/>
          <p:cNvSpPr txBox="1"/>
          <p:nvPr/>
        </p:nvSpPr>
        <p:spPr>
          <a:xfrm>
            <a:off x="5805628" y="2653672"/>
            <a:ext cx="4296099" cy="2395784"/>
          </a:xfrm>
          <a:prstGeom prst="rect">
            <a:avLst/>
          </a:prstGeom>
        </p:spPr>
        <p:txBody>
          <a:bodyPr vert="horz" wrap="square" lIns="0" tIns="12700" rIns="0" bIns="0" rtlCol="0">
            <a:spAutoFit/>
          </a:bodyPr>
          <a:lstStyle/>
          <a:p>
            <a:pPr marL="12700" marR="179070">
              <a:lnSpc>
                <a:spcPct val="111100"/>
              </a:lnSpc>
              <a:spcBef>
                <a:spcPts val="100"/>
              </a:spcBef>
            </a:pPr>
            <a:r>
              <a:rPr lang="nl-BE" sz="1500" dirty="0">
                <a:latin typeface="Mont-Book"/>
                <a:cs typeface="Mont-Book"/>
              </a:rPr>
              <a:t>Wij </a:t>
            </a:r>
            <a:r>
              <a:rPr lang="nl-BE" sz="1500" dirty="0" smtClean="0">
                <a:latin typeface="Mont-Book"/>
                <a:cs typeface="Mont-Book"/>
              </a:rPr>
              <a:t>bieden een optimale </a:t>
            </a:r>
            <a:r>
              <a:rPr lang="nl-BE" sz="1500" dirty="0" err="1" smtClean="0">
                <a:latin typeface="Mont-Book"/>
                <a:cs typeface="Mont-Book"/>
              </a:rPr>
              <a:t>visbiliteit</a:t>
            </a:r>
            <a:r>
              <a:rPr lang="nl-BE" sz="1500" dirty="0" smtClean="0">
                <a:latin typeface="Mont-Book"/>
                <a:cs typeface="Mont-Book"/>
              </a:rPr>
              <a:t> binnen</a:t>
            </a:r>
            <a:r>
              <a:rPr lang="nl-BE" sz="1500" dirty="0" smtClean="0">
                <a:solidFill>
                  <a:srgbClr val="231F20"/>
                </a:solidFill>
                <a:latin typeface="Mont-Book"/>
                <a:cs typeface="Mont-Book"/>
              </a:rPr>
              <a:t> </a:t>
            </a:r>
            <a:r>
              <a:rPr lang="nl-BE" sz="1500" dirty="0">
                <a:solidFill>
                  <a:srgbClr val="231F20"/>
                </a:solidFill>
                <a:latin typeface="Mont-Book"/>
                <a:cs typeface="Mont-Book"/>
              </a:rPr>
              <a:t>deze </a:t>
            </a:r>
            <a:r>
              <a:rPr lang="nl-BE" sz="1500" b="1" dirty="0">
                <a:solidFill>
                  <a:srgbClr val="00AEEF"/>
                </a:solidFill>
                <a:latin typeface="Mont-Book"/>
                <a:cs typeface="Mont-Book"/>
              </a:rPr>
              <a:t>ideale context</a:t>
            </a:r>
            <a:r>
              <a:rPr lang="nl-BE" sz="1500" dirty="0">
                <a:solidFill>
                  <a:srgbClr val="231F20"/>
                </a:solidFill>
                <a:latin typeface="Mont-Book"/>
                <a:cs typeface="Mont-Book"/>
              </a:rPr>
              <a:t>. </a:t>
            </a:r>
            <a:r>
              <a:rPr lang="nl-BE" sz="1500" dirty="0" smtClean="0">
                <a:solidFill>
                  <a:srgbClr val="231F20"/>
                </a:solidFill>
                <a:latin typeface="Mont-Book"/>
                <a:cs typeface="Mont-Book"/>
              </a:rPr>
              <a:t/>
            </a:r>
            <a:br>
              <a:rPr lang="nl-BE" sz="1500" dirty="0" smtClean="0">
                <a:solidFill>
                  <a:srgbClr val="231F20"/>
                </a:solidFill>
                <a:latin typeface="Mont-Book"/>
                <a:cs typeface="Mont-Book"/>
              </a:rPr>
            </a:br>
            <a:r>
              <a:rPr lang="nl-BE" sz="1500" dirty="0" smtClean="0">
                <a:solidFill>
                  <a:srgbClr val="231F20"/>
                </a:solidFill>
                <a:latin typeface="Mont-Book"/>
                <a:cs typeface="Mont-Book"/>
              </a:rPr>
              <a:t/>
            </a:r>
            <a:br>
              <a:rPr lang="nl-BE" sz="1500" dirty="0" smtClean="0">
                <a:solidFill>
                  <a:srgbClr val="231F20"/>
                </a:solidFill>
                <a:latin typeface="Mont-Book"/>
                <a:cs typeface="Mont-Book"/>
              </a:rPr>
            </a:br>
            <a:r>
              <a:rPr lang="nl-BE" sz="1500" dirty="0" smtClean="0">
                <a:latin typeface="Mont-Book"/>
                <a:cs typeface="Mont-Book"/>
              </a:rPr>
              <a:t>Licht </a:t>
            </a:r>
            <a:r>
              <a:rPr lang="nl-BE" sz="1500" dirty="0">
                <a:latin typeface="Mont-Book"/>
                <a:cs typeface="Mont-Book"/>
              </a:rPr>
              <a:t>de waarden van uw bedrijf toe in een interview, publiceer uw mooiste bedrijfsfoto's en</a:t>
            </a:r>
            <a:r>
              <a:rPr lang="nl-BE" sz="1500" dirty="0">
                <a:solidFill>
                  <a:srgbClr val="231F20"/>
                </a:solidFill>
                <a:latin typeface="Mont-Book"/>
                <a:cs typeface="Mont-Book"/>
              </a:rPr>
              <a:t> </a:t>
            </a:r>
            <a:r>
              <a:rPr lang="nl-BE" sz="1500" b="1" dirty="0">
                <a:solidFill>
                  <a:srgbClr val="00AEEF"/>
                </a:solidFill>
                <a:latin typeface="Mont-Book"/>
                <a:cs typeface="Mont-Book"/>
              </a:rPr>
              <a:t>trek de beste kandidaten aan</a:t>
            </a:r>
            <a:r>
              <a:rPr lang="nl-BE" sz="1500" dirty="0">
                <a:solidFill>
                  <a:srgbClr val="231F20"/>
                </a:solidFill>
                <a:latin typeface="Mont-Book"/>
                <a:cs typeface="Mont-Book"/>
              </a:rPr>
              <a:t> – zowel actief als latent.</a:t>
            </a:r>
          </a:p>
          <a:p>
            <a:pPr marL="12700" marR="5080">
              <a:lnSpc>
                <a:spcPct val="111100"/>
              </a:lnSpc>
              <a:spcBef>
                <a:spcPts val="565"/>
              </a:spcBef>
            </a:pPr>
            <a:r>
              <a:rPr lang="nl-BE" sz="1500" dirty="0">
                <a:solidFill>
                  <a:srgbClr val="231F20"/>
                </a:solidFill>
                <a:latin typeface="Mont-Book"/>
                <a:cs typeface="Mont-Book"/>
              </a:rPr>
              <a:t>Publicatie in Références Le Soir en Sudinfo. Uitbreiding naar 7Dimanche mogelijk.</a:t>
            </a:r>
          </a:p>
        </p:txBody>
      </p:sp>
      <p:sp>
        <p:nvSpPr>
          <p:cNvPr id="647" name="object 647"/>
          <p:cNvSpPr txBox="1">
            <a:spLocks noGrp="1"/>
          </p:cNvSpPr>
          <p:nvPr>
            <p:ph type="title"/>
          </p:nvPr>
        </p:nvSpPr>
        <p:spPr>
          <a:xfrm>
            <a:off x="2399300" y="422521"/>
            <a:ext cx="3054350" cy="482600"/>
          </a:xfrm>
          <a:prstGeom prst="rect">
            <a:avLst/>
          </a:prstGeom>
        </p:spPr>
        <p:txBody>
          <a:bodyPr vert="horz" wrap="square" lIns="0" tIns="12700" rIns="0" bIns="0" rtlCol="0">
            <a:spAutoFit/>
          </a:bodyPr>
          <a:lstStyle/>
          <a:p>
            <a:pPr marL="12700">
              <a:lnSpc>
                <a:spcPct val="100000"/>
              </a:lnSpc>
              <a:spcBef>
                <a:spcPts val="100"/>
              </a:spcBef>
            </a:pPr>
            <a:r>
              <a:rPr lang="nl-BE" sz="3000" dirty="0" smtClean="0">
                <a:solidFill>
                  <a:srgbClr val="231F20"/>
                </a:solidFill>
                <a:latin typeface="Mont-Heavy"/>
                <a:cs typeface="Mont-Heavy"/>
              </a:rPr>
              <a:t>PRINT</a:t>
            </a:r>
            <a:endParaRPr lang="nl-BE" sz="3000" dirty="0">
              <a:solidFill>
                <a:srgbClr val="231F20"/>
              </a:solidFill>
              <a:latin typeface="Mont-Heavy"/>
              <a:cs typeface="Mont-Heavy"/>
            </a:endParaRPr>
          </a:p>
        </p:txBody>
      </p:sp>
      <p:pic>
        <p:nvPicPr>
          <p:cNvPr id="652" name="Image 651"/>
          <p:cNvPicPr>
            <a:picLocks noChangeAspect="1"/>
          </p:cNvPicPr>
          <p:nvPr/>
        </p:nvPicPr>
        <p:blipFill>
          <a:blip r:embed="rId5"/>
          <a:stretch>
            <a:fillRect/>
          </a:stretch>
        </p:blipFill>
        <p:spPr>
          <a:xfrm>
            <a:off x="706430" y="957373"/>
            <a:ext cx="4919670" cy="4912641"/>
          </a:xfrm>
          <a:prstGeom prst="rect">
            <a:avLst/>
          </a:prstGeom>
        </p:spPr>
      </p:pic>
      <p:sp>
        <p:nvSpPr>
          <p:cNvPr id="653" name="object 639"/>
          <p:cNvSpPr/>
          <p:nvPr/>
        </p:nvSpPr>
        <p:spPr>
          <a:xfrm>
            <a:off x="1152004" y="285228"/>
            <a:ext cx="842644" cy="723900"/>
          </a:xfrm>
          <a:custGeom>
            <a:avLst/>
            <a:gdLst/>
            <a:ahLst/>
            <a:cxnLst/>
            <a:rect l="l" t="t" r="r" b="b"/>
            <a:pathLst>
              <a:path w="842644" h="723900">
                <a:moveTo>
                  <a:pt x="358063" y="251117"/>
                </a:moveTo>
                <a:lnTo>
                  <a:pt x="140703" y="158508"/>
                </a:lnTo>
                <a:lnTo>
                  <a:pt x="123825" y="156654"/>
                </a:lnTo>
                <a:lnTo>
                  <a:pt x="109537" y="161734"/>
                </a:lnTo>
                <a:lnTo>
                  <a:pt x="99656" y="172491"/>
                </a:lnTo>
                <a:lnTo>
                  <a:pt x="96012" y="187655"/>
                </a:lnTo>
                <a:lnTo>
                  <a:pt x="97523" y="198069"/>
                </a:lnTo>
                <a:lnTo>
                  <a:pt x="313740" y="284124"/>
                </a:lnTo>
                <a:lnTo>
                  <a:pt x="327621" y="286105"/>
                </a:lnTo>
                <a:lnTo>
                  <a:pt x="340106" y="283044"/>
                </a:lnTo>
                <a:lnTo>
                  <a:pt x="350075" y="275551"/>
                </a:lnTo>
                <a:lnTo>
                  <a:pt x="356425" y="264223"/>
                </a:lnTo>
                <a:lnTo>
                  <a:pt x="358063" y="251117"/>
                </a:lnTo>
                <a:close/>
              </a:path>
              <a:path w="842644" h="723900">
                <a:moveTo>
                  <a:pt x="358127" y="371894"/>
                </a:moveTo>
                <a:lnTo>
                  <a:pt x="333082" y="343014"/>
                </a:lnTo>
                <a:lnTo>
                  <a:pt x="138430" y="278041"/>
                </a:lnTo>
                <a:lnTo>
                  <a:pt x="133438" y="277291"/>
                </a:lnTo>
                <a:lnTo>
                  <a:pt x="128600" y="276136"/>
                </a:lnTo>
                <a:lnTo>
                  <a:pt x="96405" y="301828"/>
                </a:lnTo>
                <a:lnTo>
                  <a:pt x="96354" y="314134"/>
                </a:lnTo>
                <a:lnTo>
                  <a:pt x="100253" y="324916"/>
                </a:lnTo>
                <a:lnTo>
                  <a:pt x="107810" y="333527"/>
                </a:lnTo>
                <a:lnTo>
                  <a:pt x="118732" y="339344"/>
                </a:lnTo>
                <a:lnTo>
                  <a:pt x="313067" y="404368"/>
                </a:lnTo>
                <a:lnTo>
                  <a:pt x="327050" y="406463"/>
                </a:lnTo>
                <a:lnTo>
                  <a:pt x="339636" y="403631"/>
                </a:lnTo>
                <a:lnTo>
                  <a:pt x="349732" y="396405"/>
                </a:lnTo>
                <a:lnTo>
                  <a:pt x="356247" y="385343"/>
                </a:lnTo>
                <a:lnTo>
                  <a:pt x="358127" y="371894"/>
                </a:lnTo>
                <a:close/>
              </a:path>
              <a:path w="842644" h="723900">
                <a:moveTo>
                  <a:pt x="842391" y="556069"/>
                </a:moveTo>
                <a:lnTo>
                  <a:pt x="842352" y="76085"/>
                </a:lnTo>
                <a:lnTo>
                  <a:pt x="842340" y="34861"/>
                </a:lnTo>
                <a:lnTo>
                  <a:pt x="814019" y="0"/>
                </a:lnTo>
                <a:lnTo>
                  <a:pt x="796315" y="2133"/>
                </a:lnTo>
                <a:lnTo>
                  <a:pt x="777113" y="8585"/>
                </a:lnTo>
                <a:lnTo>
                  <a:pt x="777113" y="536244"/>
                </a:lnTo>
                <a:lnTo>
                  <a:pt x="774979" y="539661"/>
                </a:lnTo>
                <a:lnTo>
                  <a:pt x="460895" y="644982"/>
                </a:lnTo>
                <a:lnTo>
                  <a:pt x="458190" y="645642"/>
                </a:lnTo>
                <a:lnTo>
                  <a:pt x="453961" y="646836"/>
                </a:lnTo>
                <a:lnTo>
                  <a:pt x="453910" y="292201"/>
                </a:lnTo>
                <a:lnTo>
                  <a:pt x="453783" y="186359"/>
                </a:lnTo>
                <a:lnTo>
                  <a:pt x="455917" y="183273"/>
                </a:lnTo>
                <a:lnTo>
                  <a:pt x="623544" y="127139"/>
                </a:lnTo>
                <a:lnTo>
                  <a:pt x="769912" y="77939"/>
                </a:lnTo>
                <a:lnTo>
                  <a:pt x="772934" y="77241"/>
                </a:lnTo>
                <a:lnTo>
                  <a:pt x="776935" y="76085"/>
                </a:lnTo>
                <a:lnTo>
                  <a:pt x="777036" y="480085"/>
                </a:lnTo>
                <a:lnTo>
                  <a:pt x="777113" y="536244"/>
                </a:lnTo>
                <a:lnTo>
                  <a:pt x="777113" y="8585"/>
                </a:lnTo>
                <a:lnTo>
                  <a:pt x="424078" y="127050"/>
                </a:lnTo>
                <a:lnTo>
                  <a:pt x="417360" y="127139"/>
                </a:lnTo>
                <a:lnTo>
                  <a:pt x="388150" y="117411"/>
                </a:lnTo>
                <a:lnTo>
                  <a:pt x="388150" y="183972"/>
                </a:lnTo>
                <a:lnTo>
                  <a:pt x="388150" y="647103"/>
                </a:lnTo>
                <a:lnTo>
                  <a:pt x="68072" y="539838"/>
                </a:lnTo>
                <a:lnTo>
                  <a:pt x="65176" y="537184"/>
                </a:lnTo>
                <a:lnTo>
                  <a:pt x="65265" y="480085"/>
                </a:lnTo>
                <a:lnTo>
                  <a:pt x="65354" y="390512"/>
                </a:lnTo>
                <a:lnTo>
                  <a:pt x="65392" y="75641"/>
                </a:lnTo>
                <a:lnTo>
                  <a:pt x="388150" y="183972"/>
                </a:lnTo>
                <a:lnTo>
                  <a:pt x="388150" y="117411"/>
                </a:lnTo>
                <a:lnTo>
                  <a:pt x="262839" y="75641"/>
                </a:lnTo>
                <a:lnTo>
                  <a:pt x="47040" y="2527"/>
                </a:lnTo>
                <a:lnTo>
                  <a:pt x="30010" y="558"/>
                </a:lnTo>
                <a:lnTo>
                  <a:pt x="14897" y="5981"/>
                </a:lnTo>
                <a:lnTo>
                  <a:pt x="4089" y="18021"/>
                </a:lnTo>
                <a:lnTo>
                  <a:pt x="0" y="35877"/>
                </a:lnTo>
                <a:lnTo>
                  <a:pt x="177" y="109994"/>
                </a:lnTo>
                <a:lnTo>
                  <a:pt x="279" y="559092"/>
                </a:lnTo>
                <a:lnTo>
                  <a:pt x="25425" y="593928"/>
                </a:lnTo>
                <a:lnTo>
                  <a:pt x="405320" y="720534"/>
                </a:lnTo>
                <a:lnTo>
                  <a:pt x="419582" y="723353"/>
                </a:lnTo>
                <a:lnTo>
                  <a:pt x="426872" y="723303"/>
                </a:lnTo>
                <a:lnTo>
                  <a:pt x="658380" y="647103"/>
                </a:lnTo>
                <a:lnTo>
                  <a:pt x="814324" y="594779"/>
                </a:lnTo>
                <a:lnTo>
                  <a:pt x="840955" y="570395"/>
                </a:lnTo>
                <a:lnTo>
                  <a:pt x="842391" y="556069"/>
                </a:lnTo>
                <a:close/>
              </a:path>
            </a:pathLst>
          </a:custGeom>
          <a:solidFill>
            <a:srgbClr val="FFFFFF"/>
          </a:solidFill>
        </p:spPr>
        <p:txBody>
          <a:bodyPr wrap="square" lIns="0" tIns="0" rIns="0" bIns="0" rtlCol="0"/>
          <a:lstStyle/>
          <a:p>
            <a:endParaRPr/>
          </a:p>
        </p:txBody>
      </p:sp>
      <p:sp>
        <p:nvSpPr>
          <p:cNvPr id="654" name="Rectangle 653"/>
          <p:cNvSpPr/>
          <p:nvPr/>
        </p:nvSpPr>
        <p:spPr>
          <a:xfrm>
            <a:off x="885958" y="1089074"/>
            <a:ext cx="1513341" cy="2347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8" name="Rectangle 657"/>
          <p:cNvSpPr/>
          <p:nvPr/>
        </p:nvSpPr>
        <p:spPr>
          <a:xfrm>
            <a:off x="2588759" y="1081308"/>
            <a:ext cx="1513341" cy="2347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0" name="Rectangle 659"/>
          <p:cNvSpPr/>
          <p:nvPr/>
        </p:nvSpPr>
        <p:spPr>
          <a:xfrm>
            <a:off x="2588759" y="3519708"/>
            <a:ext cx="1513341" cy="2347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1" name="Rectangle 660">
            <a:hlinkClick r:id="rId6"/>
          </p:cNvPr>
          <p:cNvSpPr/>
          <p:nvPr/>
        </p:nvSpPr>
        <p:spPr>
          <a:xfrm>
            <a:off x="821775" y="1053614"/>
            <a:ext cx="1577524" cy="237538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662" name="Rectangle 661">
            <a:hlinkClick r:id="rId7"/>
          </p:cNvPr>
          <p:cNvSpPr/>
          <p:nvPr/>
        </p:nvSpPr>
        <p:spPr>
          <a:xfrm>
            <a:off x="2501900" y="1053614"/>
            <a:ext cx="1577524" cy="237538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663" name="Rectangle 662">
            <a:hlinkClick r:id="rId8"/>
          </p:cNvPr>
          <p:cNvSpPr/>
          <p:nvPr/>
        </p:nvSpPr>
        <p:spPr>
          <a:xfrm>
            <a:off x="825500" y="3492014"/>
            <a:ext cx="1577524" cy="236381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664" name="Rectangle 663">
            <a:hlinkClick r:id="rId9"/>
          </p:cNvPr>
          <p:cNvSpPr/>
          <p:nvPr/>
        </p:nvSpPr>
        <p:spPr>
          <a:xfrm>
            <a:off x="2501900" y="3503590"/>
            <a:ext cx="1577524" cy="234857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665" name="object 638"/>
          <p:cNvSpPr/>
          <p:nvPr/>
        </p:nvSpPr>
        <p:spPr>
          <a:xfrm>
            <a:off x="3521682" y="5855824"/>
            <a:ext cx="338455" cy="165735"/>
          </a:xfrm>
          <a:custGeom>
            <a:avLst/>
            <a:gdLst/>
            <a:ahLst/>
            <a:cxnLst/>
            <a:rect l="l" t="t" r="r" b="b"/>
            <a:pathLst>
              <a:path w="338454" h="165735">
                <a:moveTo>
                  <a:pt x="164528" y="0"/>
                </a:moveTo>
                <a:lnTo>
                  <a:pt x="0" y="165569"/>
                </a:lnTo>
                <a:lnTo>
                  <a:pt x="338327" y="165569"/>
                </a:lnTo>
                <a:lnTo>
                  <a:pt x="164528" y="0"/>
                </a:lnTo>
                <a:close/>
              </a:path>
            </a:pathLst>
          </a:custGeom>
          <a:solidFill>
            <a:srgbClr val="0076A3"/>
          </a:solidFill>
        </p:spPr>
        <p:txBody>
          <a:bodyPr wrap="square" lIns="0" tIns="0" rIns="0" bIns="0" rtlCol="0"/>
          <a:lstStyle/>
          <a:p>
            <a:endParaRPr/>
          </a:p>
        </p:txBody>
      </p:sp>
    </p:spTree>
    <p:extLst>
      <p:ext uri="{BB962C8B-B14F-4D97-AF65-F5344CB8AC3E}">
        <p14:creationId xmlns:p14="http://schemas.microsoft.com/office/powerpoint/2010/main" val="159583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800080" cy="6858000"/>
          </a:xfrm>
          <a:custGeom>
            <a:avLst/>
            <a:gdLst/>
            <a:ahLst/>
            <a:cxnLst/>
            <a:rect l="l" t="t" r="r" b="b"/>
            <a:pathLst>
              <a:path w="10800080" h="6858000">
                <a:moveTo>
                  <a:pt x="10800004" y="6749999"/>
                </a:moveTo>
                <a:lnTo>
                  <a:pt x="2159990" y="6749999"/>
                </a:lnTo>
                <a:lnTo>
                  <a:pt x="2159990" y="0"/>
                </a:lnTo>
                <a:lnTo>
                  <a:pt x="0" y="0"/>
                </a:lnTo>
                <a:lnTo>
                  <a:pt x="0" y="6749999"/>
                </a:lnTo>
                <a:lnTo>
                  <a:pt x="0" y="6858000"/>
                </a:lnTo>
                <a:lnTo>
                  <a:pt x="2159990" y="6858000"/>
                </a:lnTo>
                <a:lnTo>
                  <a:pt x="10800004" y="6858000"/>
                </a:lnTo>
                <a:lnTo>
                  <a:pt x="10800004" y="6749999"/>
                </a:lnTo>
                <a:close/>
              </a:path>
            </a:pathLst>
          </a:custGeom>
          <a:solidFill>
            <a:srgbClr val="00AEEF"/>
          </a:solidFill>
        </p:spPr>
        <p:txBody>
          <a:bodyPr wrap="square" lIns="0" tIns="0" rIns="0" bIns="0" rtlCol="0"/>
          <a:lstStyle/>
          <a:p>
            <a:endParaRPr/>
          </a:p>
        </p:txBody>
      </p:sp>
      <p:sp>
        <p:nvSpPr>
          <p:cNvPr id="3" name="object 3"/>
          <p:cNvSpPr txBox="1"/>
          <p:nvPr/>
        </p:nvSpPr>
        <p:spPr>
          <a:xfrm>
            <a:off x="350126" y="1158684"/>
            <a:ext cx="1730587" cy="211596"/>
          </a:xfrm>
          <a:prstGeom prst="rect">
            <a:avLst/>
          </a:prstGeom>
        </p:spPr>
        <p:txBody>
          <a:bodyPr vert="horz" wrap="square" lIns="0" tIns="11430" rIns="0" bIns="0" rtlCol="0">
            <a:spAutoFit/>
          </a:bodyPr>
          <a:lstStyle/>
          <a:p>
            <a:pPr marL="12700">
              <a:lnSpc>
                <a:spcPct val="100000"/>
              </a:lnSpc>
              <a:spcBef>
                <a:spcPts val="90"/>
              </a:spcBef>
            </a:pPr>
            <a:r>
              <a:rPr lang="nl-BE" sz="1300" b="1" dirty="0">
                <a:solidFill>
                  <a:srgbClr val="FFFFFF"/>
                </a:solidFill>
                <a:latin typeface="Mont-SemiBold"/>
                <a:cs typeface="Mont-SemiBold"/>
              </a:rPr>
              <a:t>Bannercampagne</a:t>
            </a:r>
          </a:p>
        </p:txBody>
      </p:sp>
      <p:sp>
        <p:nvSpPr>
          <p:cNvPr id="4" name="object 4"/>
          <p:cNvSpPr txBox="1"/>
          <p:nvPr/>
        </p:nvSpPr>
        <p:spPr>
          <a:xfrm>
            <a:off x="375655" y="4793660"/>
            <a:ext cx="1704911" cy="546303"/>
          </a:xfrm>
          <a:prstGeom prst="rect">
            <a:avLst/>
          </a:prstGeom>
        </p:spPr>
        <p:txBody>
          <a:bodyPr vert="horz" wrap="square" lIns="0" tIns="45720" rIns="0" bIns="0" rtlCol="0">
            <a:spAutoFit/>
          </a:bodyPr>
          <a:lstStyle/>
          <a:p>
            <a:pPr marL="405130" marR="5080" indent="-393065">
              <a:lnSpc>
                <a:spcPts val="1290"/>
              </a:lnSpc>
              <a:spcBef>
                <a:spcPts val="360"/>
              </a:spcBef>
            </a:pPr>
            <a:r>
              <a:rPr lang="nl-BE" sz="1300" b="1" dirty="0" smtClean="0">
                <a:solidFill>
                  <a:srgbClr val="FFFFFF"/>
                </a:solidFill>
                <a:latin typeface="Mont-SemiBold"/>
                <a:cs typeface="Mont-SemiBold"/>
              </a:rPr>
              <a:t>Publicatie op Lesoir.be </a:t>
            </a:r>
            <a:r>
              <a:rPr lang="nl-BE" sz="1300" b="1" dirty="0">
                <a:solidFill>
                  <a:srgbClr val="FFFFFF"/>
                </a:solidFill>
                <a:latin typeface="Mont-SemiBold"/>
                <a:cs typeface="Mont-SemiBold"/>
              </a:rPr>
              <a:t>en Sudinfo.be</a:t>
            </a:r>
          </a:p>
        </p:txBody>
      </p:sp>
      <p:grpSp>
        <p:nvGrpSpPr>
          <p:cNvPr id="5" name="object 5"/>
          <p:cNvGrpSpPr/>
          <p:nvPr/>
        </p:nvGrpSpPr>
        <p:grpSpPr>
          <a:xfrm>
            <a:off x="1621624" y="5177670"/>
            <a:ext cx="2938780" cy="1417955"/>
            <a:chOff x="1621624" y="5177670"/>
            <a:chExt cx="2938780" cy="1417955"/>
          </a:xfrm>
        </p:grpSpPr>
        <p:pic>
          <p:nvPicPr>
            <p:cNvPr id="6" name="object 6"/>
            <p:cNvPicPr/>
            <p:nvPr/>
          </p:nvPicPr>
          <p:blipFill>
            <a:blip r:embed="rId2" cstate="print"/>
            <a:stretch>
              <a:fillRect/>
            </a:stretch>
          </p:blipFill>
          <p:spPr>
            <a:xfrm>
              <a:off x="1621624" y="5177670"/>
              <a:ext cx="1862442" cy="1417757"/>
            </a:xfrm>
            <a:prstGeom prst="rect">
              <a:avLst/>
            </a:prstGeom>
          </p:spPr>
        </p:pic>
        <p:pic>
          <p:nvPicPr>
            <p:cNvPr id="7" name="object 7"/>
            <p:cNvPicPr/>
            <p:nvPr/>
          </p:nvPicPr>
          <p:blipFill>
            <a:blip r:embed="rId3" cstate="print"/>
            <a:stretch>
              <a:fillRect/>
            </a:stretch>
          </p:blipFill>
          <p:spPr>
            <a:xfrm>
              <a:off x="1918703" y="5264112"/>
              <a:ext cx="1277645" cy="831811"/>
            </a:xfrm>
            <a:prstGeom prst="rect">
              <a:avLst/>
            </a:prstGeom>
          </p:spPr>
        </p:pic>
        <p:pic>
          <p:nvPicPr>
            <p:cNvPr id="8" name="object 8"/>
            <p:cNvPicPr/>
            <p:nvPr/>
          </p:nvPicPr>
          <p:blipFill>
            <a:blip r:embed="rId4" cstate="print"/>
            <a:stretch>
              <a:fillRect/>
            </a:stretch>
          </p:blipFill>
          <p:spPr>
            <a:xfrm>
              <a:off x="2757451" y="5274884"/>
              <a:ext cx="1802686" cy="1030577"/>
            </a:xfrm>
            <a:prstGeom prst="rect">
              <a:avLst/>
            </a:prstGeom>
          </p:spPr>
        </p:pic>
        <p:pic>
          <p:nvPicPr>
            <p:cNvPr id="9" name="object 9"/>
            <p:cNvPicPr/>
            <p:nvPr/>
          </p:nvPicPr>
          <p:blipFill>
            <a:blip r:embed="rId5" cstate="print"/>
            <a:stretch>
              <a:fillRect/>
            </a:stretch>
          </p:blipFill>
          <p:spPr>
            <a:xfrm>
              <a:off x="2894901" y="5429707"/>
              <a:ext cx="412864" cy="273735"/>
            </a:xfrm>
            <a:prstGeom prst="rect">
              <a:avLst/>
            </a:prstGeom>
          </p:spPr>
        </p:pic>
        <p:sp>
          <p:nvSpPr>
            <p:cNvPr id="10" name="object 10"/>
            <p:cNvSpPr/>
            <p:nvPr/>
          </p:nvSpPr>
          <p:spPr>
            <a:xfrm>
              <a:off x="3293791" y="5479271"/>
              <a:ext cx="676910" cy="282575"/>
            </a:xfrm>
            <a:custGeom>
              <a:avLst/>
              <a:gdLst/>
              <a:ahLst/>
              <a:cxnLst/>
              <a:rect l="l" t="t" r="r" b="b"/>
              <a:pathLst>
                <a:path w="676910" h="282575">
                  <a:moveTo>
                    <a:pt x="26873" y="0"/>
                  </a:moveTo>
                  <a:lnTo>
                    <a:pt x="0" y="191223"/>
                  </a:lnTo>
                  <a:lnTo>
                    <a:pt x="650011" y="282575"/>
                  </a:lnTo>
                  <a:lnTo>
                    <a:pt x="676884" y="91351"/>
                  </a:lnTo>
                  <a:lnTo>
                    <a:pt x="26873" y="0"/>
                  </a:lnTo>
                  <a:close/>
                </a:path>
              </a:pathLst>
            </a:custGeom>
            <a:solidFill>
              <a:srgbClr val="FFFFFF"/>
            </a:solidFill>
          </p:spPr>
          <p:txBody>
            <a:bodyPr wrap="square" lIns="0" tIns="0" rIns="0" bIns="0" rtlCol="0"/>
            <a:lstStyle/>
            <a:p>
              <a:endParaRPr/>
            </a:p>
          </p:txBody>
        </p:sp>
      </p:grpSp>
      <p:sp>
        <p:nvSpPr>
          <p:cNvPr id="11" name="object 11"/>
          <p:cNvSpPr txBox="1"/>
          <p:nvPr/>
        </p:nvSpPr>
        <p:spPr>
          <a:xfrm rot="420000">
            <a:off x="3328267" y="5523178"/>
            <a:ext cx="410853" cy="31750"/>
          </a:xfrm>
          <a:prstGeom prst="rect">
            <a:avLst/>
          </a:prstGeom>
        </p:spPr>
        <p:txBody>
          <a:bodyPr vert="horz" wrap="square" lIns="0" tIns="0" rIns="0" bIns="0" rtlCol="0">
            <a:spAutoFit/>
          </a:bodyPr>
          <a:lstStyle/>
          <a:p>
            <a:pPr>
              <a:lnSpc>
                <a:spcPts val="250"/>
              </a:lnSpc>
            </a:pPr>
            <a:r>
              <a:rPr lang="nl-BE" sz="375" b="1" baseline="11111">
                <a:solidFill>
                  <a:srgbClr val="231F20"/>
                </a:solidFill>
                <a:latin typeface="Arial Narrow"/>
                <a:cs typeface="Arial Narrow"/>
              </a:rPr>
              <a:t>Vous souhaitez </a:t>
            </a:r>
            <a:r>
              <a:rPr lang="nl-BE" sz="250" b="1">
                <a:solidFill>
                  <a:srgbClr val="231F20"/>
                </a:solidFill>
                <a:latin typeface="Arial Narrow"/>
                <a:cs typeface="Arial Narrow"/>
              </a:rPr>
              <a:t>rejoindre un fleuron</a:t>
            </a:r>
          </a:p>
        </p:txBody>
      </p:sp>
      <p:sp>
        <p:nvSpPr>
          <p:cNvPr id="12" name="object 12"/>
          <p:cNvSpPr txBox="1"/>
          <p:nvPr/>
        </p:nvSpPr>
        <p:spPr>
          <a:xfrm rot="420000">
            <a:off x="3323516" y="5557105"/>
            <a:ext cx="413385" cy="31750"/>
          </a:xfrm>
          <a:prstGeom prst="rect">
            <a:avLst/>
          </a:prstGeom>
        </p:spPr>
        <p:txBody>
          <a:bodyPr vert="horz" wrap="square" lIns="0" tIns="0" rIns="0" bIns="0" rtlCol="0">
            <a:spAutoFit/>
          </a:bodyPr>
          <a:lstStyle/>
          <a:p>
            <a:pPr>
              <a:lnSpc>
                <a:spcPts val="250"/>
              </a:lnSpc>
            </a:pPr>
            <a:r>
              <a:rPr lang="nl-BE" sz="375" b="1" baseline="11111">
                <a:solidFill>
                  <a:srgbClr val="231F20"/>
                </a:solidFill>
                <a:latin typeface="Arial Narrow"/>
                <a:cs typeface="Arial Narrow"/>
              </a:rPr>
              <a:t>de l’industrie </a:t>
            </a:r>
            <a:r>
              <a:rPr lang="nl-BE" sz="250" b="1">
                <a:solidFill>
                  <a:srgbClr val="231F20"/>
                </a:solidFill>
                <a:latin typeface="Arial Narrow"/>
                <a:cs typeface="Arial Narrow"/>
              </a:rPr>
              <a:t>automobile mondiale?</a:t>
            </a:r>
          </a:p>
        </p:txBody>
      </p:sp>
      <p:sp>
        <p:nvSpPr>
          <p:cNvPr id="13" name="object 13"/>
          <p:cNvSpPr txBox="1"/>
          <p:nvPr/>
        </p:nvSpPr>
        <p:spPr>
          <a:xfrm rot="420000">
            <a:off x="3317347" y="5596487"/>
            <a:ext cx="176114" cy="22860"/>
          </a:xfrm>
          <a:prstGeom prst="rect">
            <a:avLst/>
          </a:prstGeom>
        </p:spPr>
        <p:txBody>
          <a:bodyPr vert="horz" wrap="square" lIns="0" tIns="0" rIns="0" bIns="0" rtlCol="0">
            <a:spAutoFit/>
          </a:bodyPr>
          <a:lstStyle/>
          <a:p>
            <a:pPr>
              <a:lnSpc>
                <a:spcPts val="180"/>
              </a:lnSpc>
            </a:pPr>
            <a:r>
              <a:rPr lang="nl-BE" sz="150">
                <a:solidFill>
                  <a:srgbClr val="231F20"/>
                </a:solidFill>
                <a:latin typeface="Arial Narrow"/>
                <a:cs typeface="Arial Narrow"/>
              </a:rPr>
              <a:t>05/10/2019 à 11:04</a:t>
            </a:r>
          </a:p>
        </p:txBody>
      </p:sp>
      <p:pic>
        <p:nvPicPr>
          <p:cNvPr id="14" name="object 14"/>
          <p:cNvPicPr/>
          <p:nvPr/>
        </p:nvPicPr>
        <p:blipFill>
          <a:blip r:embed="rId6" cstate="print"/>
          <a:stretch>
            <a:fillRect/>
          </a:stretch>
        </p:blipFill>
        <p:spPr>
          <a:xfrm>
            <a:off x="1265555" y="3253375"/>
            <a:ext cx="2214765" cy="1414382"/>
          </a:xfrm>
          <a:prstGeom prst="rect">
            <a:avLst/>
          </a:prstGeom>
        </p:spPr>
      </p:pic>
      <p:sp>
        <p:nvSpPr>
          <p:cNvPr id="15" name="object 15"/>
          <p:cNvSpPr txBox="1"/>
          <p:nvPr/>
        </p:nvSpPr>
        <p:spPr>
          <a:xfrm>
            <a:off x="380620" y="2873838"/>
            <a:ext cx="1704912" cy="379591"/>
          </a:xfrm>
          <a:prstGeom prst="rect">
            <a:avLst/>
          </a:prstGeom>
        </p:spPr>
        <p:txBody>
          <a:bodyPr vert="horz" wrap="square" lIns="0" tIns="45720" rIns="0" bIns="0" rtlCol="0">
            <a:spAutoFit/>
          </a:bodyPr>
          <a:lstStyle/>
          <a:p>
            <a:pPr marL="12700" marR="5080" indent="40005">
              <a:lnSpc>
                <a:spcPts val="1290"/>
              </a:lnSpc>
              <a:spcBef>
                <a:spcPts val="360"/>
              </a:spcBef>
            </a:pPr>
            <a:r>
              <a:rPr lang="nl-BE" sz="1300" b="1" dirty="0">
                <a:solidFill>
                  <a:srgbClr val="FFFFFF"/>
                </a:solidFill>
                <a:latin typeface="Mont-SemiBold"/>
                <a:cs typeface="Mont-SemiBold"/>
              </a:rPr>
              <a:t>E-mailing en nieuwsbrief</a:t>
            </a:r>
          </a:p>
        </p:txBody>
      </p:sp>
      <p:sp>
        <p:nvSpPr>
          <p:cNvPr id="16" name="object 16"/>
          <p:cNvSpPr txBox="1"/>
          <p:nvPr/>
        </p:nvSpPr>
        <p:spPr>
          <a:xfrm>
            <a:off x="3525311" y="2965450"/>
            <a:ext cx="1319530" cy="387350"/>
          </a:xfrm>
          <a:prstGeom prst="rect">
            <a:avLst/>
          </a:prstGeom>
        </p:spPr>
        <p:txBody>
          <a:bodyPr vert="horz" wrap="square" lIns="0" tIns="45720" rIns="0" bIns="0" rtlCol="0">
            <a:spAutoFit/>
          </a:bodyPr>
          <a:lstStyle/>
          <a:p>
            <a:pPr marL="12700" marR="5080">
              <a:lnSpc>
                <a:spcPts val="1290"/>
              </a:lnSpc>
              <a:spcBef>
                <a:spcPts val="360"/>
              </a:spcBef>
            </a:pPr>
            <a:r>
              <a:rPr lang="nl-BE" sz="1300" b="1" dirty="0">
                <a:solidFill>
                  <a:srgbClr val="231F20"/>
                </a:solidFill>
                <a:latin typeface="Mont-SemiBold"/>
                <a:cs typeface="Mont-SemiBold"/>
              </a:rPr>
              <a:t>Artikel en sociale media</a:t>
            </a:r>
          </a:p>
        </p:txBody>
      </p:sp>
      <p:grpSp>
        <p:nvGrpSpPr>
          <p:cNvPr id="17" name="object 17"/>
          <p:cNvGrpSpPr/>
          <p:nvPr/>
        </p:nvGrpSpPr>
        <p:grpSpPr>
          <a:xfrm>
            <a:off x="1198529" y="372467"/>
            <a:ext cx="3905885" cy="4461510"/>
            <a:chOff x="1198529" y="372467"/>
            <a:chExt cx="3905885" cy="4461510"/>
          </a:xfrm>
        </p:grpSpPr>
        <p:pic>
          <p:nvPicPr>
            <p:cNvPr id="18" name="object 18"/>
            <p:cNvPicPr/>
            <p:nvPr/>
          </p:nvPicPr>
          <p:blipFill>
            <a:blip r:embed="rId7" cstate="print"/>
            <a:stretch>
              <a:fillRect/>
            </a:stretch>
          </p:blipFill>
          <p:spPr>
            <a:xfrm>
              <a:off x="3560286" y="3521241"/>
              <a:ext cx="927153" cy="1311736"/>
            </a:xfrm>
            <a:prstGeom prst="rect">
              <a:avLst/>
            </a:prstGeom>
          </p:spPr>
        </p:pic>
        <p:sp>
          <p:nvSpPr>
            <p:cNvPr id="19" name="object 19"/>
            <p:cNvSpPr/>
            <p:nvPr/>
          </p:nvSpPr>
          <p:spPr>
            <a:xfrm>
              <a:off x="3538994" y="3496881"/>
              <a:ext cx="970280" cy="1336675"/>
            </a:xfrm>
            <a:custGeom>
              <a:avLst/>
              <a:gdLst/>
              <a:ahLst/>
              <a:cxnLst/>
              <a:rect l="l" t="t" r="r" b="b"/>
              <a:pathLst>
                <a:path w="970279" h="1336675">
                  <a:moveTo>
                    <a:pt x="0" y="1336090"/>
                  </a:moveTo>
                  <a:lnTo>
                    <a:pt x="969721" y="1336090"/>
                  </a:lnTo>
                  <a:lnTo>
                    <a:pt x="969721" y="0"/>
                  </a:lnTo>
                  <a:lnTo>
                    <a:pt x="0" y="0"/>
                  </a:lnTo>
                  <a:lnTo>
                    <a:pt x="0" y="1336090"/>
                  </a:lnTo>
                  <a:close/>
                </a:path>
              </a:pathLst>
            </a:custGeom>
            <a:ln w="3175">
              <a:solidFill>
                <a:srgbClr val="B1B3B6"/>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4365256" y="3253359"/>
              <a:ext cx="739139" cy="1472450"/>
            </a:xfrm>
            <a:prstGeom prst="rect">
              <a:avLst/>
            </a:prstGeom>
          </p:spPr>
        </p:pic>
        <p:sp>
          <p:nvSpPr>
            <p:cNvPr id="21" name="object 21"/>
            <p:cNvSpPr/>
            <p:nvPr/>
          </p:nvSpPr>
          <p:spPr>
            <a:xfrm>
              <a:off x="4437024" y="3450120"/>
              <a:ext cx="586740" cy="1094105"/>
            </a:xfrm>
            <a:custGeom>
              <a:avLst/>
              <a:gdLst/>
              <a:ahLst/>
              <a:cxnLst/>
              <a:rect l="l" t="t" r="r" b="b"/>
              <a:pathLst>
                <a:path w="586739" h="1094104">
                  <a:moveTo>
                    <a:pt x="586663" y="0"/>
                  </a:moveTo>
                  <a:lnTo>
                    <a:pt x="0" y="0"/>
                  </a:lnTo>
                  <a:lnTo>
                    <a:pt x="0" y="1093774"/>
                  </a:lnTo>
                  <a:lnTo>
                    <a:pt x="586663" y="1093774"/>
                  </a:lnTo>
                  <a:lnTo>
                    <a:pt x="586663" y="0"/>
                  </a:lnTo>
                  <a:close/>
                </a:path>
              </a:pathLst>
            </a:custGeom>
            <a:solidFill>
              <a:srgbClr val="FFFFFF"/>
            </a:solidFill>
          </p:spPr>
          <p:txBody>
            <a:bodyPr wrap="square" lIns="0" tIns="0" rIns="0" bIns="0" rtlCol="0"/>
            <a:lstStyle/>
            <a:p>
              <a:endParaRPr/>
            </a:p>
          </p:txBody>
        </p:sp>
        <p:pic>
          <p:nvPicPr>
            <p:cNvPr id="22" name="object 22"/>
            <p:cNvPicPr/>
            <p:nvPr/>
          </p:nvPicPr>
          <p:blipFill>
            <a:blip r:embed="rId9" cstate="print"/>
            <a:stretch>
              <a:fillRect/>
            </a:stretch>
          </p:blipFill>
          <p:spPr>
            <a:xfrm>
              <a:off x="4437018" y="3590932"/>
              <a:ext cx="586670" cy="664823"/>
            </a:xfrm>
            <a:prstGeom prst="rect">
              <a:avLst/>
            </a:prstGeom>
          </p:spPr>
        </p:pic>
        <p:sp>
          <p:nvSpPr>
            <p:cNvPr id="23" name="object 23"/>
            <p:cNvSpPr/>
            <p:nvPr/>
          </p:nvSpPr>
          <p:spPr>
            <a:xfrm>
              <a:off x="1198524" y="372477"/>
              <a:ext cx="829944" cy="501650"/>
            </a:xfrm>
            <a:custGeom>
              <a:avLst/>
              <a:gdLst/>
              <a:ahLst/>
              <a:cxnLst/>
              <a:rect l="l" t="t" r="r" b="b"/>
              <a:pathLst>
                <a:path w="829944" h="501650">
                  <a:moveTo>
                    <a:pt x="453745" y="478472"/>
                  </a:moveTo>
                  <a:lnTo>
                    <a:pt x="451256" y="478459"/>
                  </a:lnTo>
                  <a:lnTo>
                    <a:pt x="415556" y="478472"/>
                  </a:lnTo>
                  <a:lnTo>
                    <a:pt x="453745" y="478472"/>
                  </a:lnTo>
                  <a:close/>
                </a:path>
                <a:path w="829944" h="501650">
                  <a:moveTo>
                    <a:pt x="770826" y="412686"/>
                  </a:moveTo>
                  <a:lnTo>
                    <a:pt x="770813" y="353923"/>
                  </a:lnTo>
                  <a:lnTo>
                    <a:pt x="770788" y="84975"/>
                  </a:lnTo>
                  <a:lnTo>
                    <a:pt x="770661" y="80098"/>
                  </a:lnTo>
                  <a:lnTo>
                    <a:pt x="769823" y="75336"/>
                  </a:lnTo>
                  <a:lnTo>
                    <a:pt x="764146" y="59321"/>
                  </a:lnTo>
                  <a:lnTo>
                    <a:pt x="758774" y="44145"/>
                  </a:lnTo>
                  <a:lnTo>
                    <a:pt x="757224" y="42329"/>
                  </a:lnTo>
                  <a:lnTo>
                    <a:pt x="738670" y="20434"/>
                  </a:lnTo>
                  <a:lnTo>
                    <a:pt x="732282" y="16967"/>
                  </a:lnTo>
                  <a:lnTo>
                    <a:pt x="711657" y="5765"/>
                  </a:lnTo>
                  <a:lnTo>
                    <a:pt x="711657" y="94246"/>
                  </a:lnTo>
                  <a:lnTo>
                    <a:pt x="711657" y="353923"/>
                  </a:lnTo>
                  <a:lnTo>
                    <a:pt x="118897" y="353923"/>
                  </a:lnTo>
                  <a:lnTo>
                    <a:pt x="118757" y="350888"/>
                  </a:lnTo>
                  <a:lnTo>
                    <a:pt x="118503" y="348170"/>
                  </a:lnTo>
                  <a:lnTo>
                    <a:pt x="118503" y="92405"/>
                  </a:lnTo>
                  <a:lnTo>
                    <a:pt x="120586" y="78028"/>
                  </a:lnTo>
                  <a:lnTo>
                    <a:pt x="126822" y="67678"/>
                  </a:lnTo>
                  <a:lnTo>
                    <a:pt x="137134" y="61417"/>
                  </a:lnTo>
                  <a:lnTo>
                    <a:pt x="151460" y="59321"/>
                  </a:lnTo>
                  <a:lnTo>
                    <a:pt x="676300" y="59321"/>
                  </a:lnTo>
                  <a:lnTo>
                    <a:pt x="691997" y="61417"/>
                  </a:lnTo>
                  <a:lnTo>
                    <a:pt x="703021" y="67843"/>
                  </a:lnTo>
                  <a:lnTo>
                    <a:pt x="709523" y="78727"/>
                  </a:lnTo>
                  <a:lnTo>
                    <a:pt x="711657" y="94246"/>
                  </a:lnTo>
                  <a:lnTo>
                    <a:pt x="711657" y="5765"/>
                  </a:lnTo>
                  <a:lnTo>
                    <a:pt x="710882" y="5334"/>
                  </a:lnTo>
                  <a:lnTo>
                    <a:pt x="676846" y="38"/>
                  </a:lnTo>
                  <a:lnTo>
                    <a:pt x="427939" y="12"/>
                  </a:lnTo>
                  <a:lnTo>
                    <a:pt x="427939" y="35864"/>
                  </a:lnTo>
                  <a:lnTo>
                    <a:pt x="422135" y="41973"/>
                  </a:lnTo>
                  <a:lnTo>
                    <a:pt x="408419" y="42329"/>
                  </a:lnTo>
                  <a:lnTo>
                    <a:pt x="402424" y="36512"/>
                  </a:lnTo>
                  <a:lnTo>
                    <a:pt x="402323" y="22872"/>
                  </a:lnTo>
                  <a:lnTo>
                    <a:pt x="408228" y="16967"/>
                  </a:lnTo>
                  <a:lnTo>
                    <a:pt x="421576" y="17094"/>
                  </a:lnTo>
                  <a:lnTo>
                    <a:pt x="427355" y="22656"/>
                  </a:lnTo>
                  <a:lnTo>
                    <a:pt x="427939" y="35864"/>
                  </a:lnTo>
                  <a:lnTo>
                    <a:pt x="427939" y="12"/>
                  </a:lnTo>
                  <a:lnTo>
                    <a:pt x="143675" y="101"/>
                  </a:lnTo>
                  <a:lnTo>
                    <a:pt x="99872" y="14249"/>
                  </a:lnTo>
                  <a:lnTo>
                    <a:pt x="63995" y="59842"/>
                  </a:lnTo>
                  <a:lnTo>
                    <a:pt x="59016" y="412686"/>
                  </a:lnTo>
                  <a:lnTo>
                    <a:pt x="770826" y="412686"/>
                  </a:lnTo>
                  <a:close/>
                </a:path>
                <a:path w="829944" h="501650">
                  <a:moveTo>
                    <a:pt x="829525" y="442480"/>
                  </a:moveTo>
                  <a:lnTo>
                    <a:pt x="473646" y="442480"/>
                  </a:lnTo>
                  <a:lnTo>
                    <a:pt x="473646" y="477824"/>
                  </a:lnTo>
                  <a:lnTo>
                    <a:pt x="468490" y="478536"/>
                  </a:lnTo>
                  <a:lnTo>
                    <a:pt x="415556" y="478472"/>
                  </a:lnTo>
                  <a:lnTo>
                    <a:pt x="378714" y="478459"/>
                  </a:lnTo>
                  <a:lnTo>
                    <a:pt x="361327" y="478536"/>
                  </a:lnTo>
                  <a:lnTo>
                    <a:pt x="356577" y="477697"/>
                  </a:lnTo>
                  <a:lnTo>
                    <a:pt x="356616" y="465620"/>
                  </a:lnTo>
                  <a:lnTo>
                    <a:pt x="361353" y="464807"/>
                  </a:lnTo>
                  <a:lnTo>
                    <a:pt x="366458" y="464807"/>
                  </a:lnTo>
                  <a:lnTo>
                    <a:pt x="414820" y="464858"/>
                  </a:lnTo>
                  <a:lnTo>
                    <a:pt x="468198" y="464807"/>
                  </a:lnTo>
                  <a:lnTo>
                    <a:pt x="473189" y="465416"/>
                  </a:lnTo>
                  <a:lnTo>
                    <a:pt x="473646" y="477824"/>
                  </a:lnTo>
                  <a:lnTo>
                    <a:pt x="473646" y="442480"/>
                  </a:lnTo>
                  <a:lnTo>
                    <a:pt x="152" y="442480"/>
                  </a:lnTo>
                  <a:lnTo>
                    <a:pt x="63" y="444258"/>
                  </a:lnTo>
                  <a:lnTo>
                    <a:pt x="0" y="446265"/>
                  </a:lnTo>
                  <a:lnTo>
                    <a:pt x="5816" y="468350"/>
                  </a:lnTo>
                  <a:lnTo>
                    <a:pt x="19088" y="485762"/>
                  </a:lnTo>
                  <a:lnTo>
                    <a:pt x="38354" y="497179"/>
                  </a:lnTo>
                  <a:lnTo>
                    <a:pt x="62141" y="501281"/>
                  </a:lnTo>
                  <a:lnTo>
                    <a:pt x="772896" y="501256"/>
                  </a:lnTo>
                  <a:lnTo>
                    <a:pt x="817511" y="478574"/>
                  </a:lnTo>
                  <a:lnTo>
                    <a:pt x="827151" y="461289"/>
                  </a:lnTo>
                  <a:lnTo>
                    <a:pt x="829525" y="442480"/>
                  </a:lnTo>
                  <a:close/>
                </a:path>
              </a:pathLst>
            </a:custGeom>
            <a:solidFill>
              <a:srgbClr val="FFFFFF"/>
            </a:solidFill>
          </p:spPr>
          <p:txBody>
            <a:bodyPr wrap="square" lIns="0" tIns="0" rIns="0" bIns="0" rtlCol="0"/>
            <a:lstStyle/>
            <a:p>
              <a:endParaRPr/>
            </a:p>
          </p:txBody>
        </p:sp>
        <p:pic>
          <p:nvPicPr>
            <p:cNvPr id="24" name="object 24"/>
            <p:cNvPicPr/>
            <p:nvPr/>
          </p:nvPicPr>
          <p:blipFill>
            <a:blip r:embed="rId10" cstate="print"/>
            <a:stretch>
              <a:fillRect/>
            </a:stretch>
          </p:blipFill>
          <p:spPr>
            <a:xfrm>
              <a:off x="1494603" y="1383084"/>
              <a:ext cx="1730587" cy="1356229"/>
            </a:xfrm>
            <a:prstGeom prst="rect">
              <a:avLst/>
            </a:prstGeom>
          </p:spPr>
        </p:pic>
        <p:pic>
          <p:nvPicPr>
            <p:cNvPr id="25" name="object 25"/>
            <p:cNvPicPr/>
            <p:nvPr/>
          </p:nvPicPr>
          <p:blipFill>
            <a:blip r:embed="rId11" cstate="print"/>
            <a:stretch>
              <a:fillRect/>
            </a:stretch>
          </p:blipFill>
          <p:spPr>
            <a:xfrm>
              <a:off x="3148406" y="1761731"/>
              <a:ext cx="514769" cy="1025482"/>
            </a:xfrm>
            <a:prstGeom prst="rect">
              <a:avLst/>
            </a:prstGeom>
          </p:spPr>
        </p:pic>
        <p:pic>
          <p:nvPicPr>
            <p:cNvPr id="26" name="object 26"/>
            <p:cNvPicPr/>
            <p:nvPr/>
          </p:nvPicPr>
          <p:blipFill>
            <a:blip r:embed="rId12" cstate="print"/>
            <a:stretch>
              <a:fillRect/>
            </a:stretch>
          </p:blipFill>
          <p:spPr>
            <a:xfrm>
              <a:off x="3509073" y="1508938"/>
              <a:ext cx="514794" cy="1025485"/>
            </a:xfrm>
            <a:prstGeom prst="rect">
              <a:avLst/>
            </a:prstGeom>
          </p:spPr>
        </p:pic>
        <p:sp>
          <p:nvSpPr>
            <p:cNvPr id="27" name="object 27"/>
            <p:cNvSpPr/>
            <p:nvPr/>
          </p:nvSpPr>
          <p:spPr>
            <a:xfrm>
              <a:off x="3848430" y="1607908"/>
              <a:ext cx="12065" cy="40640"/>
            </a:xfrm>
            <a:custGeom>
              <a:avLst/>
              <a:gdLst/>
              <a:ahLst/>
              <a:cxnLst/>
              <a:rect l="l" t="t" r="r" b="b"/>
              <a:pathLst>
                <a:path w="12064" h="40639">
                  <a:moveTo>
                    <a:pt x="12039" y="0"/>
                  </a:moveTo>
                  <a:lnTo>
                    <a:pt x="0" y="0"/>
                  </a:lnTo>
                  <a:lnTo>
                    <a:pt x="0" y="40462"/>
                  </a:lnTo>
                  <a:lnTo>
                    <a:pt x="12039" y="40462"/>
                  </a:lnTo>
                  <a:lnTo>
                    <a:pt x="12039" y="0"/>
                  </a:lnTo>
                  <a:close/>
                </a:path>
              </a:pathLst>
            </a:custGeom>
            <a:solidFill>
              <a:srgbClr val="EE2F45"/>
            </a:solidFill>
          </p:spPr>
          <p:txBody>
            <a:bodyPr wrap="square" lIns="0" tIns="0" rIns="0" bIns="0" rtlCol="0"/>
            <a:lstStyle/>
            <a:p>
              <a:endParaRPr/>
            </a:p>
          </p:txBody>
        </p:sp>
        <p:sp>
          <p:nvSpPr>
            <p:cNvPr id="28" name="object 28"/>
            <p:cNvSpPr/>
            <p:nvPr/>
          </p:nvSpPr>
          <p:spPr>
            <a:xfrm>
              <a:off x="3672471" y="1607908"/>
              <a:ext cx="177165" cy="40640"/>
            </a:xfrm>
            <a:custGeom>
              <a:avLst/>
              <a:gdLst/>
              <a:ahLst/>
              <a:cxnLst/>
              <a:rect l="l" t="t" r="r" b="b"/>
              <a:pathLst>
                <a:path w="177164" h="40639">
                  <a:moveTo>
                    <a:pt x="176555" y="0"/>
                  </a:moveTo>
                  <a:lnTo>
                    <a:pt x="0" y="0"/>
                  </a:lnTo>
                  <a:lnTo>
                    <a:pt x="0" y="40462"/>
                  </a:lnTo>
                  <a:lnTo>
                    <a:pt x="176555" y="40462"/>
                  </a:lnTo>
                  <a:lnTo>
                    <a:pt x="176555" y="0"/>
                  </a:lnTo>
                  <a:close/>
                </a:path>
              </a:pathLst>
            </a:custGeom>
            <a:solidFill>
              <a:srgbClr val="2255A6"/>
            </a:solidFill>
          </p:spPr>
          <p:txBody>
            <a:bodyPr wrap="square" lIns="0" tIns="0" rIns="0" bIns="0" rtlCol="0"/>
            <a:lstStyle/>
            <a:p>
              <a:endParaRPr/>
            </a:p>
          </p:txBody>
        </p:sp>
        <p:sp>
          <p:nvSpPr>
            <p:cNvPr id="29" name="object 29"/>
            <p:cNvSpPr/>
            <p:nvPr/>
          </p:nvSpPr>
          <p:spPr>
            <a:xfrm>
              <a:off x="3683596" y="1618881"/>
              <a:ext cx="171450" cy="19685"/>
            </a:xfrm>
            <a:custGeom>
              <a:avLst/>
              <a:gdLst/>
              <a:ahLst/>
              <a:cxnLst/>
              <a:rect l="l" t="t" r="r" b="b"/>
              <a:pathLst>
                <a:path w="171450" h="19685">
                  <a:moveTo>
                    <a:pt x="22479" y="11480"/>
                  </a:moveTo>
                  <a:lnTo>
                    <a:pt x="9232" y="6832"/>
                  </a:lnTo>
                  <a:lnTo>
                    <a:pt x="7848" y="6604"/>
                  </a:lnTo>
                  <a:lnTo>
                    <a:pt x="7378" y="6464"/>
                  </a:lnTo>
                  <a:lnTo>
                    <a:pt x="6908" y="6146"/>
                  </a:lnTo>
                  <a:lnTo>
                    <a:pt x="6794" y="5918"/>
                  </a:lnTo>
                  <a:lnTo>
                    <a:pt x="6794" y="5283"/>
                  </a:lnTo>
                  <a:lnTo>
                    <a:pt x="7048" y="5003"/>
                  </a:lnTo>
                  <a:lnTo>
                    <a:pt x="8089" y="4622"/>
                  </a:lnTo>
                  <a:lnTo>
                    <a:pt x="9067" y="4533"/>
                  </a:lnTo>
                  <a:lnTo>
                    <a:pt x="12115" y="4533"/>
                  </a:lnTo>
                  <a:lnTo>
                    <a:pt x="13309" y="4648"/>
                  </a:lnTo>
                  <a:lnTo>
                    <a:pt x="14808" y="5156"/>
                  </a:lnTo>
                  <a:lnTo>
                    <a:pt x="15189" y="5575"/>
                  </a:lnTo>
                  <a:lnTo>
                    <a:pt x="15189" y="6159"/>
                  </a:lnTo>
                  <a:lnTo>
                    <a:pt x="21729" y="6159"/>
                  </a:lnTo>
                  <a:lnTo>
                    <a:pt x="21590" y="4152"/>
                  </a:lnTo>
                  <a:lnTo>
                    <a:pt x="20574" y="2616"/>
                  </a:lnTo>
                  <a:lnTo>
                    <a:pt x="16764" y="520"/>
                  </a:lnTo>
                  <a:lnTo>
                    <a:pt x="14046" y="0"/>
                  </a:lnTo>
                  <a:lnTo>
                    <a:pt x="7315" y="0"/>
                  </a:lnTo>
                  <a:lnTo>
                    <a:pt x="4826" y="482"/>
                  </a:lnTo>
                  <a:lnTo>
                    <a:pt x="1168" y="2413"/>
                  </a:lnTo>
                  <a:lnTo>
                    <a:pt x="254" y="3797"/>
                  </a:lnTo>
                  <a:lnTo>
                    <a:pt x="254" y="6946"/>
                  </a:lnTo>
                  <a:lnTo>
                    <a:pt x="13525" y="12001"/>
                  </a:lnTo>
                  <a:lnTo>
                    <a:pt x="14897" y="12217"/>
                  </a:lnTo>
                  <a:lnTo>
                    <a:pt x="15354" y="12357"/>
                  </a:lnTo>
                  <a:lnTo>
                    <a:pt x="15824" y="12674"/>
                  </a:lnTo>
                  <a:lnTo>
                    <a:pt x="15938" y="12928"/>
                  </a:lnTo>
                  <a:lnTo>
                    <a:pt x="15938" y="13563"/>
                  </a:lnTo>
                  <a:lnTo>
                    <a:pt x="12738" y="14579"/>
                  </a:lnTo>
                  <a:lnTo>
                    <a:pt x="8191" y="14579"/>
                  </a:lnTo>
                  <a:lnTo>
                    <a:pt x="6540" y="13944"/>
                  </a:lnTo>
                  <a:lnTo>
                    <a:pt x="6540" y="12649"/>
                  </a:lnTo>
                  <a:lnTo>
                    <a:pt x="0" y="12649"/>
                  </a:lnTo>
                  <a:lnTo>
                    <a:pt x="114" y="14947"/>
                  </a:lnTo>
                  <a:lnTo>
                    <a:pt x="1168" y="16598"/>
                  </a:lnTo>
                  <a:lnTo>
                    <a:pt x="5105" y="18605"/>
                  </a:lnTo>
                  <a:lnTo>
                    <a:pt x="7975" y="19113"/>
                  </a:lnTo>
                  <a:lnTo>
                    <a:pt x="15278" y="19113"/>
                  </a:lnTo>
                  <a:lnTo>
                    <a:pt x="17957" y="18643"/>
                  </a:lnTo>
                  <a:lnTo>
                    <a:pt x="21577" y="16789"/>
                  </a:lnTo>
                  <a:lnTo>
                    <a:pt x="22479" y="15227"/>
                  </a:lnTo>
                  <a:lnTo>
                    <a:pt x="22479" y="11480"/>
                  </a:lnTo>
                  <a:close/>
                </a:path>
                <a:path w="171450" h="19685">
                  <a:moveTo>
                    <a:pt x="46863" y="495"/>
                  </a:moveTo>
                  <a:lnTo>
                    <a:pt x="40576" y="495"/>
                  </a:lnTo>
                  <a:lnTo>
                    <a:pt x="40576" y="10769"/>
                  </a:lnTo>
                  <a:lnTo>
                    <a:pt x="40220" y="11798"/>
                  </a:lnTo>
                  <a:lnTo>
                    <a:pt x="38798" y="13423"/>
                  </a:lnTo>
                  <a:lnTo>
                    <a:pt x="37553" y="13830"/>
                  </a:lnTo>
                  <a:lnTo>
                    <a:pt x="34036" y="13830"/>
                  </a:lnTo>
                  <a:lnTo>
                    <a:pt x="32804" y="13423"/>
                  </a:lnTo>
                  <a:lnTo>
                    <a:pt x="31381" y="11811"/>
                  </a:lnTo>
                  <a:lnTo>
                    <a:pt x="31026" y="10782"/>
                  </a:lnTo>
                  <a:lnTo>
                    <a:pt x="31026" y="495"/>
                  </a:lnTo>
                  <a:lnTo>
                    <a:pt x="24739" y="495"/>
                  </a:lnTo>
                  <a:lnTo>
                    <a:pt x="24739" y="12890"/>
                  </a:lnTo>
                  <a:lnTo>
                    <a:pt x="25628" y="15227"/>
                  </a:lnTo>
                  <a:lnTo>
                    <a:pt x="29184" y="18326"/>
                  </a:lnTo>
                  <a:lnTo>
                    <a:pt x="31978" y="19113"/>
                  </a:lnTo>
                  <a:lnTo>
                    <a:pt x="39598" y="19113"/>
                  </a:lnTo>
                  <a:lnTo>
                    <a:pt x="42405" y="18326"/>
                  </a:lnTo>
                  <a:lnTo>
                    <a:pt x="45974" y="15214"/>
                  </a:lnTo>
                  <a:lnTo>
                    <a:pt x="46863" y="12877"/>
                  </a:lnTo>
                  <a:lnTo>
                    <a:pt x="46863" y="9779"/>
                  </a:lnTo>
                  <a:lnTo>
                    <a:pt x="46863" y="495"/>
                  </a:lnTo>
                  <a:close/>
                </a:path>
                <a:path w="171450" h="19685">
                  <a:moveTo>
                    <a:pt x="70942" y="7518"/>
                  </a:moveTo>
                  <a:lnTo>
                    <a:pt x="70573" y="5880"/>
                  </a:lnTo>
                  <a:lnTo>
                    <a:pt x="69049" y="3162"/>
                  </a:lnTo>
                  <a:lnTo>
                    <a:pt x="68046" y="2159"/>
                  </a:lnTo>
                  <a:lnTo>
                    <a:pt x="65544" y="825"/>
                  </a:lnTo>
                  <a:lnTo>
                    <a:pt x="64427" y="558"/>
                  </a:lnTo>
                  <a:lnTo>
                    <a:pt x="64427" y="8382"/>
                  </a:lnTo>
                  <a:lnTo>
                    <a:pt x="64427" y="10718"/>
                  </a:lnTo>
                  <a:lnTo>
                    <a:pt x="61074" y="13322"/>
                  </a:lnTo>
                  <a:lnTo>
                    <a:pt x="55918" y="13322"/>
                  </a:lnTo>
                  <a:lnTo>
                    <a:pt x="55918" y="5778"/>
                  </a:lnTo>
                  <a:lnTo>
                    <a:pt x="61074" y="5778"/>
                  </a:lnTo>
                  <a:lnTo>
                    <a:pt x="64427" y="8382"/>
                  </a:lnTo>
                  <a:lnTo>
                    <a:pt x="64427" y="558"/>
                  </a:lnTo>
                  <a:lnTo>
                    <a:pt x="64185" y="495"/>
                  </a:lnTo>
                  <a:lnTo>
                    <a:pt x="49631" y="495"/>
                  </a:lnTo>
                  <a:lnTo>
                    <a:pt x="49631" y="18605"/>
                  </a:lnTo>
                  <a:lnTo>
                    <a:pt x="64185" y="18605"/>
                  </a:lnTo>
                  <a:lnTo>
                    <a:pt x="70942" y="11582"/>
                  </a:lnTo>
                  <a:lnTo>
                    <a:pt x="70942" y="7518"/>
                  </a:lnTo>
                  <a:close/>
                </a:path>
                <a:path w="171450" h="19685">
                  <a:moveTo>
                    <a:pt x="79768" y="495"/>
                  </a:moveTo>
                  <a:lnTo>
                    <a:pt x="73482" y="495"/>
                  </a:lnTo>
                  <a:lnTo>
                    <a:pt x="73482" y="18592"/>
                  </a:lnTo>
                  <a:lnTo>
                    <a:pt x="79768" y="18592"/>
                  </a:lnTo>
                  <a:lnTo>
                    <a:pt x="79768" y="495"/>
                  </a:lnTo>
                  <a:close/>
                </a:path>
                <a:path w="171450" h="19685">
                  <a:moveTo>
                    <a:pt x="106959" y="508"/>
                  </a:moveTo>
                  <a:lnTo>
                    <a:pt x="100672" y="508"/>
                  </a:lnTo>
                  <a:lnTo>
                    <a:pt x="100672" y="12471"/>
                  </a:lnTo>
                  <a:lnTo>
                    <a:pt x="92075" y="508"/>
                  </a:lnTo>
                  <a:lnTo>
                    <a:pt x="82765" y="508"/>
                  </a:lnTo>
                  <a:lnTo>
                    <a:pt x="82765" y="18605"/>
                  </a:lnTo>
                  <a:lnTo>
                    <a:pt x="89052" y="18605"/>
                  </a:lnTo>
                  <a:lnTo>
                    <a:pt x="89052" y="6642"/>
                  </a:lnTo>
                  <a:lnTo>
                    <a:pt x="97650" y="18605"/>
                  </a:lnTo>
                  <a:lnTo>
                    <a:pt x="106959" y="18605"/>
                  </a:lnTo>
                  <a:lnTo>
                    <a:pt x="106959" y="508"/>
                  </a:lnTo>
                  <a:close/>
                </a:path>
                <a:path w="171450" h="19685">
                  <a:moveTo>
                    <a:pt x="128587" y="508"/>
                  </a:moveTo>
                  <a:lnTo>
                    <a:pt x="109982" y="508"/>
                  </a:lnTo>
                  <a:lnTo>
                    <a:pt x="109982" y="18605"/>
                  </a:lnTo>
                  <a:lnTo>
                    <a:pt x="116268" y="18605"/>
                  </a:lnTo>
                  <a:lnTo>
                    <a:pt x="116268" y="13703"/>
                  </a:lnTo>
                  <a:lnTo>
                    <a:pt x="127076" y="13703"/>
                  </a:lnTo>
                  <a:lnTo>
                    <a:pt x="127076" y="8432"/>
                  </a:lnTo>
                  <a:lnTo>
                    <a:pt x="116268" y="8432"/>
                  </a:lnTo>
                  <a:lnTo>
                    <a:pt x="116268" y="5791"/>
                  </a:lnTo>
                  <a:lnTo>
                    <a:pt x="128587" y="5791"/>
                  </a:lnTo>
                  <a:lnTo>
                    <a:pt x="128587" y="508"/>
                  </a:lnTo>
                  <a:close/>
                </a:path>
                <a:path w="171450" h="19685">
                  <a:moveTo>
                    <a:pt x="153987" y="11557"/>
                  </a:moveTo>
                  <a:lnTo>
                    <a:pt x="153898" y="7188"/>
                  </a:lnTo>
                  <a:lnTo>
                    <a:pt x="153517" y="5791"/>
                  </a:lnTo>
                  <a:lnTo>
                    <a:pt x="153174" y="5270"/>
                  </a:lnTo>
                  <a:lnTo>
                    <a:pt x="151663" y="2946"/>
                  </a:lnTo>
                  <a:lnTo>
                    <a:pt x="150304" y="1866"/>
                  </a:lnTo>
                  <a:lnTo>
                    <a:pt x="147447" y="660"/>
                  </a:lnTo>
                  <a:lnTo>
                    <a:pt x="147447" y="8216"/>
                  </a:lnTo>
                  <a:lnTo>
                    <a:pt x="147447" y="12395"/>
                  </a:lnTo>
                  <a:lnTo>
                    <a:pt x="145681" y="13830"/>
                  </a:lnTo>
                  <a:lnTo>
                    <a:pt x="138645" y="13830"/>
                  </a:lnTo>
                  <a:lnTo>
                    <a:pt x="136880" y="12395"/>
                  </a:lnTo>
                  <a:lnTo>
                    <a:pt x="136880" y="8216"/>
                  </a:lnTo>
                  <a:lnTo>
                    <a:pt x="137287" y="7188"/>
                  </a:lnTo>
                  <a:lnTo>
                    <a:pt x="138874" y="5651"/>
                  </a:lnTo>
                  <a:lnTo>
                    <a:pt x="140233" y="5270"/>
                  </a:lnTo>
                  <a:lnTo>
                    <a:pt x="144094" y="5270"/>
                  </a:lnTo>
                  <a:lnTo>
                    <a:pt x="145453" y="5651"/>
                  </a:lnTo>
                  <a:lnTo>
                    <a:pt x="147053" y="7188"/>
                  </a:lnTo>
                  <a:lnTo>
                    <a:pt x="147447" y="8216"/>
                  </a:lnTo>
                  <a:lnTo>
                    <a:pt x="147447" y="660"/>
                  </a:lnTo>
                  <a:lnTo>
                    <a:pt x="146773" y="368"/>
                  </a:lnTo>
                  <a:lnTo>
                    <a:pt x="144653" y="0"/>
                  </a:lnTo>
                  <a:lnTo>
                    <a:pt x="139674" y="0"/>
                  </a:lnTo>
                  <a:lnTo>
                    <a:pt x="130352" y="11557"/>
                  </a:lnTo>
                  <a:lnTo>
                    <a:pt x="130810" y="13284"/>
                  </a:lnTo>
                  <a:lnTo>
                    <a:pt x="132676" y="16154"/>
                  </a:lnTo>
                  <a:lnTo>
                    <a:pt x="134023" y="17246"/>
                  </a:lnTo>
                  <a:lnTo>
                    <a:pt x="137541" y="18732"/>
                  </a:lnTo>
                  <a:lnTo>
                    <a:pt x="139674" y="19100"/>
                  </a:lnTo>
                  <a:lnTo>
                    <a:pt x="144653" y="19100"/>
                  </a:lnTo>
                  <a:lnTo>
                    <a:pt x="146773" y="18732"/>
                  </a:lnTo>
                  <a:lnTo>
                    <a:pt x="150304" y="17246"/>
                  </a:lnTo>
                  <a:lnTo>
                    <a:pt x="151663" y="16154"/>
                  </a:lnTo>
                  <a:lnTo>
                    <a:pt x="153162" y="13830"/>
                  </a:lnTo>
                  <a:lnTo>
                    <a:pt x="153517" y="13284"/>
                  </a:lnTo>
                  <a:lnTo>
                    <a:pt x="153987" y="11557"/>
                  </a:lnTo>
                  <a:close/>
                </a:path>
                <a:path w="171450" h="19685">
                  <a:moveTo>
                    <a:pt x="171196" y="6400"/>
                  </a:moveTo>
                  <a:lnTo>
                    <a:pt x="168605" y="3822"/>
                  </a:lnTo>
                  <a:lnTo>
                    <a:pt x="162229" y="3822"/>
                  </a:lnTo>
                  <a:lnTo>
                    <a:pt x="159651" y="6400"/>
                  </a:lnTo>
                  <a:lnTo>
                    <a:pt x="159651" y="9588"/>
                  </a:lnTo>
                  <a:lnTo>
                    <a:pt x="159651" y="12776"/>
                  </a:lnTo>
                  <a:lnTo>
                    <a:pt x="162229" y="15354"/>
                  </a:lnTo>
                  <a:lnTo>
                    <a:pt x="168605" y="15354"/>
                  </a:lnTo>
                  <a:lnTo>
                    <a:pt x="171196" y="12776"/>
                  </a:lnTo>
                  <a:lnTo>
                    <a:pt x="171196" y="6400"/>
                  </a:lnTo>
                  <a:close/>
                </a:path>
              </a:pathLst>
            </a:custGeom>
            <a:solidFill>
              <a:srgbClr val="FFFFFF"/>
            </a:solidFill>
          </p:spPr>
          <p:txBody>
            <a:bodyPr wrap="square" lIns="0" tIns="0" rIns="0" bIns="0" rtlCol="0"/>
            <a:lstStyle/>
            <a:p>
              <a:endParaRPr/>
            </a:p>
          </p:txBody>
        </p:sp>
      </p:grpSp>
      <p:sp>
        <p:nvSpPr>
          <p:cNvPr id="30" name="object 30"/>
          <p:cNvSpPr txBox="1"/>
          <p:nvPr/>
        </p:nvSpPr>
        <p:spPr>
          <a:xfrm>
            <a:off x="5422497" y="1718106"/>
            <a:ext cx="4122420" cy="4113947"/>
          </a:xfrm>
          <a:prstGeom prst="rect">
            <a:avLst/>
          </a:prstGeom>
        </p:spPr>
        <p:txBody>
          <a:bodyPr vert="horz" wrap="square" lIns="0" tIns="73660" rIns="0" bIns="0" rtlCol="0">
            <a:spAutoFit/>
          </a:bodyPr>
          <a:lstStyle/>
          <a:p>
            <a:pPr marL="12700" marR="191770">
              <a:lnSpc>
                <a:spcPts val="2400"/>
              </a:lnSpc>
              <a:spcBef>
                <a:spcPts val="580"/>
              </a:spcBef>
            </a:pPr>
            <a:r>
              <a:rPr lang="nl-BE" sz="2400" b="1" dirty="0">
                <a:solidFill>
                  <a:srgbClr val="00AEEF"/>
                </a:solidFill>
                <a:latin typeface="Mont-Heavy"/>
                <a:cs typeface="Mont-Heavy"/>
              </a:rPr>
              <a:t>Spring in het oog bij onze lezers en trek de beste kandidaten aan</a:t>
            </a:r>
          </a:p>
          <a:p>
            <a:pPr marL="12700">
              <a:lnSpc>
                <a:spcPts val="1860"/>
              </a:lnSpc>
              <a:spcBef>
                <a:spcPts val="1465"/>
              </a:spcBef>
            </a:pPr>
            <a:r>
              <a:rPr lang="nl-BE" sz="1500" b="1" dirty="0">
                <a:solidFill>
                  <a:srgbClr val="231F20"/>
                </a:solidFill>
                <a:latin typeface="Mont-Book"/>
                <a:cs typeface="Mont-Book"/>
              </a:rPr>
              <a:t>Publicatie artikel:</a:t>
            </a:r>
          </a:p>
          <a:p>
            <a:pPr marL="12700" marR="59055">
              <a:lnSpc>
                <a:spcPts val="1800"/>
              </a:lnSpc>
              <a:spcBef>
                <a:spcPts val="100"/>
              </a:spcBef>
            </a:pPr>
            <a:r>
              <a:rPr lang="nl-BE" sz="1500" dirty="0">
                <a:solidFill>
                  <a:srgbClr val="231F20"/>
                </a:solidFill>
                <a:latin typeface="Mont-Book"/>
                <a:cs typeface="Mont-Book"/>
              </a:rPr>
              <a:t>Uw content wordt digitaal verspreid op de websites van de Rossel-groep (Lesoir.be, Sudinfo.be) en op andere websites van perspartners.</a:t>
            </a:r>
          </a:p>
          <a:p>
            <a:pPr marL="12700" marR="46355">
              <a:lnSpc>
                <a:spcPts val="1800"/>
              </a:lnSpc>
              <a:spcBef>
                <a:spcPts val="1130"/>
              </a:spcBef>
            </a:pPr>
            <a:r>
              <a:rPr lang="nl-BE" sz="1500" dirty="0">
                <a:solidFill>
                  <a:srgbClr val="231F20"/>
                </a:solidFill>
                <a:latin typeface="Mont-Book"/>
                <a:cs typeface="Mont-Book"/>
              </a:rPr>
              <a:t>Verspreiding via de kanalen van Références (nieuwsbrief, homepagina, sociale media enz.).</a:t>
            </a:r>
          </a:p>
          <a:p>
            <a:pPr marL="12700">
              <a:lnSpc>
                <a:spcPts val="1530"/>
              </a:lnSpc>
              <a:spcBef>
                <a:spcPts val="1260"/>
              </a:spcBef>
            </a:pPr>
            <a:r>
              <a:rPr lang="nl-BE" sz="1500" b="1" dirty="0">
                <a:latin typeface="Mont-Book"/>
                <a:cs typeface="Mont-Heavy"/>
              </a:rPr>
              <a:t>Digitale boost:</a:t>
            </a:r>
          </a:p>
          <a:p>
            <a:pPr marL="12700" marR="5080">
              <a:lnSpc>
                <a:spcPts val="1500"/>
              </a:lnSpc>
              <a:spcBef>
                <a:spcPts val="70"/>
              </a:spcBef>
            </a:pPr>
            <a:r>
              <a:rPr lang="nl-BE" sz="1500" dirty="0">
                <a:solidFill>
                  <a:srgbClr val="231F20"/>
                </a:solidFill>
                <a:latin typeface="Mont-Book"/>
                <a:cs typeface="Mont-Book"/>
              </a:rPr>
              <a:t>Een bannercampagne (100K </a:t>
            </a:r>
            <a:r>
              <a:rPr lang="nl-BE" sz="1500" dirty="0" smtClean="0">
                <a:solidFill>
                  <a:srgbClr val="231F20"/>
                </a:solidFill>
                <a:latin typeface="Mont-Book"/>
                <a:cs typeface="Mont-Book"/>
              </a:rPr>
              <a:t>views) </a:t>
            </a:r>
            <a:r>
              <a:rPr lang="nl-BE" sz="1500" dirty="0">
                <a:solidFill>
                  <a:srgbClr val="231F20"/>
                </a:solidFill>
                <a:latin typeface="Mont-Book"/>
                <a:cs typeface="Mont-Book"/>
              </a:rPr>
              <a:t>op Lesoir.be, Sudinfo.be en References.be is inbegrepen </a:t>
            </a:r>
            <a:r>
              <a:rPr lang="nl-BE" sz="1500" dirty="0" smtClean="0">
                <a:solidFill>
                  <a:srgbClr val="231F20"/>
                </a:solidFill>
                <a:latin typeface="Mont-Book"/>
                <a:cs typeface="Mont-Book"/>
              </a:rPr>
              <a:t>in de ‘Branding’ &amp; ‘</a:t>
            </a:r>
            <a:r>
              <a:rPr lang="nl-BE" sz="1500" dirty="0" err="1" smtClean="0">
                <a:solidFill>
                  <a:srgbClr val="231F20"/>
                </a:solidFill>
                <a:latin typeface="Mont-Book"/>
                <a:cs typeface="Mont-Book"/>
              </a:rPr>
              <a:t>Employer</a:t>
            </a:r>
            <a:r>
              <a:rPr lang="nl-BE" sz="1500" dirty="0" smtClean="0">
                <a:solidFill>
                  <a:srgbClr val="231F20"/>
                </a:solidFill>
                <a:latin typeface="Mont-Book"/>
                <a:cs typeface="Mont-Book"/>
              </a:rPr>
              <a:t> </a:t>
            </a:r>
            <a:r>
              <a:rPr lang="nl-BE" sz="1500" dirty="0" err="1" smtClean="0">
                <a:solidFill>
                  <a:srgbClr val="231F20"/>
                </a:solidFill>
                <a:latin typeface="Mont-Book"/>
                <a:cs typeface="Mont-Book"/>
              </a:rPr>
              <a:t>Banding</a:t>
            </a:r>
            <a:r>
              <a:rPr lang="nl-BE" sz="1500" dirty="0" smtClean="0">
                <a:solidFill>
                  <a:srgbClr val="231F20"/>
                </a:solidFill>
                <a:latin typeface="Mont-Book"/>
                <a:cs typeface="Mont-Book"/>
              </a:rPr>
              <a:t>’ packs. </a:t>
            </a:r>
            <a:endParaRPr lang="nl-BE" sz="1500" dirty="0">
              <a:solidFill>
                <a:srgbClr val="231F20"/>
              </a:solidFill>
              <a:latin typeface="Mont-Book"/>
              <a:cs typeface="Mont-Book"/>
            </a:endParaRPr>
          </a:p>
        </p:txBody>
      </p:sp>
      <p:sp>
        <p:nvSpPr>
          <p:cNvPr id="31" name="object 31"/>
          <p:cNvSpPr txBox="1">
            <a:spLocks noGrp="1"/>
          </p:cNvSpPr>
          <p:nvPr>
            <p:ph type="title"/>
          </p:nvPr>
        </p:nvSpPr>
        <p:spPr>
          <a:xfrm>
            <a:off x="2399300" y="422521"/>
            <a:ext cx="3284854" cy="482600"/>
          </a:xfrm>
          <a:prstGeom prst="rect">
            <a:avLst/>
          </a:prstGeom>
        </p:spPr>
        <p:txBody>
          <a:bodyPr vert="horz" wrap="square" lIns="0" tIns="12700" rIns="0" bIns="0" rtlCol="0">
            <a:spAutoFit/>
          </a:bodyPr>
          <a:lstStyle/>
          <a:p>
            <a:pPr marL="12700">
              <a:lnSpc>
                <a:spcPct val="100000"/>
              </a:lnSpc>
              <a:spcBef>
                <a:spcPts val="100"/>
              </a:spcBef>
            </a:pPr>
            <a:r>
              <a:rPr lang="nl-BE" sz="3000" dirty="0" smtClean="0">
                <a:solidFill>
                  <a:srgbClr val="231F20"/>
                </a:solidFill>
                <a:latin typeface="Mont-Heavy"/>
                <a:cs typeface="Mont-Heavy"/>
              </a:rPr>
              <a:t>Digitale media</a:t>
            </a:r>
            <a:endParaRPr lang="nl-BE" sz="3000" dirty="0">
              <a:solidFill>
                <a:srgbClr val="231F20"/>
              </a:solidFill>
              <a:latin typeface="Mont-Heavy"/>
              <a:cs typeface="Mont-Heavy"/>
            </a:endParaRPr>
          </a:p>
        </p:txBody>
      </p:sp>
    </p:spTree>
    <p:extLst>
      <p:ext uri="{BB962C8B-B14F-4D97-AF65-F5344CB8AC3E}">
        <p14:creationId xmlns:p14="http://schemas.microsoft.com/office/powerpoint/2010/main" val="148652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800080" cy="6858000"/>
          </a:xfrm>
          <a:custGeom>
            <a:avLst/>
            <a:gdLst/>
            <a:ahLst/>
            <a:cxnLst/>
            <a:rect l="l" t="t" r="r" b="b"/>
            <a:pathLst>
              <a:path w="10800080" h="6858000">
                <a:moveTo>
                  <a:pt x="10800004" y="6749999"/>
                </a:moveTo>
                <a:lnTo>
                  <a:pt x="2159990" y="6749999"/>
                </a:lnTo>
                <a:lnTo>
                  <a:pt x="2159990" y="2499347"/>
                </a:lnTo>
                <a:lnTo>
                  <a:pt x="2311196" y="2340622"/>
                </a:lnTo>
                <a:lnTo>
                  <a:pt x="2159990" y="2190369"/>
                </a:lnTo>
                <a:lnTo>
                  <a:pt x="2159990" y="0"/>
                </a:lnTo>
                <a:lnTo>
                  <a:pt x="0" y="0"/>
                </a:lnTo>
                <a:lnTo>
                  <a:pt x="0" y="6749999"/>
                </a:lnTo>
                <a:lnTo>
                  <a:pt x="0" y="6858000"/>
                </a:lnTo>
                <a:lnTo>
                  <a:pt x="2159990" y="6858000"/>
                </a:lnTo>
                <a:lnTo>
                  <a:pt x="10800004" y="6858000"/>
                </a:lnTo>
                <a:lnTo>
                  <a:pt x="10800004" y="6749999"/>
                </a:lnTo>
                <a:close/>
              </a:path>
            </a:pathLst>
          </a:custGeom>
          <a:solidFill>
            <a:srgbClr val="00AEEF"/>
          </a:solidFill>
        </p:spPr>
        <p:txBody>
          <a:bodyPr wrap="square" lIns="0" tIns="0" rIns="0" bIns="0" rtlCol="0"/>
          <a:lstStyle/>
          <a:p>
            <a:endParaRPr/>
          </a:p>
        </p:txBody>
      </p:sp>
      <p:sp>
        <p:nvSpPr>
          <p:cNvPr id="3" name="object 3"/>
          <p:cNvSpPr txBox="1"/>
          <p:nvPr/>
        </p:nvSpPr>
        <p:spPr>
          <a:xfrm>
            <a:off x="88373" y="1408661"/>
            <a:ext cx="2012862" cy="1308692"/>
          </a:xfrm>
          <a:prstGeom prst="rect">
            <a:avLst/>
          </a:prstGeom>
        </p:spPr>
        <p:txBody>
          <a:bodyPr vert="horz" wrap="square" lIns="0" tIns="51435" rIns="0" bIns="0" rtlCol="0">
            <a:spAutoFit/>
          </a:bodyPr>
          <a:lstStyle/>
          <a:p>
            <a:pPr marL="12700" marR="5080" indent="896619" algn="r">
              <a:lnSpc>
                <a:spcPts val="1550"/>
              </a:lnSpc>
              <a:spcBef>
                <a:spcPts val="405"/>
              </a:spcBef>
            </a:pPr>
            <a:r>
              <a:rPr lang="nl-BE" sz="1550" b="1" dirty="0">
                <a:solidFill>
                  <a:srgbClr val="FFFFFF"/>
                </a:solidFill>
                <a:latin typeface="Mont"/>
                <a:cs typeface="Mont"/>
              </a:rPr>
              <a:t>Vertel uw verhaal, </a:t>
            </a:r>
            <a:br>
              <a:rPr lang="nl-BE" sz="1550" b="1" dirty="0">
                <a:solidFill>
                  <a:srgbClr val="FFFFFF"/>
                </a:solidFill>
                <a:latin typeface="Mont"/>
                <a:cs typeface="Mont"/>
              </a:rPr>
            </a:br>
            <a:r>
              <a:rPr lang="nl-BE" sz="1550" b="1" dirty="0">
                <a:solidFill>
                  <a:srgbClr val="FFFFFF"/>
                </a:solidFill>
                <a:latin typeface="Mont"/>
                <a:cs typeface="Mont"/>
              </a:rPr>
              <a:t>publiceer </a:t>
            </a:r>
            <a:br>
              <a:rPr lang="nl-BE" sz="1550" b="1" dirty="0">
                <a:solidFill>
                  <a:srgbClr val="FFFFFF"/>
                </a:solidFill>
                <a:latin typeface="Mont"/>
                <a:cs typeface="Mont"/>
              </a:rPr>
            </a:br>
            <a:r>
              <a:rPr lang="nl-BE" sz="1550" b="1" dirty="0">
                <a:solidFill>
                  <a:srgbClr val="FFFFFF"/>
                </a:solidFill>
                <a:latin typeface="Mont"/>
                <a:cs typeface="Mont"/>
              </a:rPr>
              <a:t>uw foto’s en</a:t>
            </a:r>
          </a:p>
          <a:p>
            <a:pPr marR="8890" algn="r">
              <a:lnSpc>
                <a:spcPts val="1705"/>
              </a:lnSpc>
            </a:pPr>
            <a:r>
              <a:rPr lang="nl-BE" sz="1550" b="1" dirty="0">
                <a:solidFill>
                  <a:srgbClr val="FFFFFF"/>
                </a:solidFill>
                <a:latin typeface="Mont"/>
                <a:cs typeface="Mont"/>
              </a:rPr>
              <a:t>trek de beste kandidaten aan</a:t>
            </a:r>
          </a:p>
        </p:txBody>
      </p:sp>
      <p:sp>
        <p:nvSpPr>
          <p:cNvPr id="152" name="object 152"/>
          <p:cNvSpPr txBox="1"/>
          <p:nvPr/>
        </p:nvSpPr>
        <p:spPr>
          <a:xfrm>
            <a:off x="88372" y="5278361"/>
            <a:ext cx="2012862" cy="436017"/>
          </a:xfrm>
          <a:prstGeom prst="rect">
            <a:avLst/>
          </a:prstGeom>
        </p:spPr>
        <p:txBody>
          <a:bodyPr vert="horz" wrap="square" lIns="0" tIns="12700" rIns="0" bIns="0" rtlCol="0">
            <a:spAutoFit/>
          </a:bodyPr>
          <a:lstStyle/>
          <a:p>
            <a:pPr marR="5080" algn="r">
              <a:lnSpc>
                <a:spcPts val="1100"/>
              </a:lnSpc>
              <a:spcBef>
                <a:spcPts val="100"/>
              </a:spcBef>
            </a:pPr>
            <a:r>
              <a:rPr lang="nl-BE" sz="1000" b="1" dirty="0">
                <a:solidFill>
                  <a:srgbClr val="FFFFFF"/>
                </a:solidFill>
                <a:latin typeface="Mont"/>
                <a:cs typeface="Mont"/>
              </a:rPr>
              <a:t>*Speciale voorwaarde:</a:t>
            </a:r>
          </a:p>
          <a:p>
            <a:pPr marR="5715" algn="r">
              <a:lnSpc>
                <a:spcPts val="1100"/>
              </a:lnSpc>
            </a:pPr>
            <a:r>
              <a:rPr lang="nl-BE" sz="1000" b="1" dirty="0">
                <a:solidFill>
                  <a:srgbClr val="FFFFFF"/>
                </a:solidFill>
                <a:latin typeface="Mont"/>
                <a:cs typeface="Mont"/>
              </a:rPr>
              <a:t>50% korting voor kleine ondernemingen en vzw's</a:t>
            </a:r>
          </a:p>
        </p:txBody>
      </p:sp>
      <p:sp>
        <p:nvSpPr>
          <p:cNvPr id="293" name="object 293"/>
          <p:cNvSpPr txBox="1"/>
          <p:nvPr/>
        </p:nvSpPr>
        <p:spPr>
          <a:xfrm>
            <a:off x="5243974" y="2063060"/>
            <a:ext cx="2104239" cy="588623"/>
          </a:xfrm>
          <a:prstGeom prst="rect">
            <a:avLst/>
          </a:prstGeom>
        </p:spPr>
        <p:txBody>
          <a:bodyPr vert="horz" wrap="square" lIns="0" tIns="11430" rIns="0" bIns="0" rtlCol="0">
            <a:spAutoFit/>
          </a:bodyPr>
          <a:lstStyle/>
          <a:p>
            <a:pPr marL="12700" algn="ctr">
              <a:lnSpc>
                <a:spcPct val="100000"/>
              </a:lnSpc>
              <a:spcBef>
                <a:spcPts val="90"/>
              </a:spcBef>
            </a:pPr>
            <a:r>
              <a:rPr lang="nl-BE" sz="1250" b="1" dirty="0">
                <a:solidFill>
                  <a:srgbClr val="0076A3"/>
                </a:solidFill>
                <a:latin typeface="Mont"/>
                <a:cs typeface="Mont"/>
              </a:rPr>
              <a:t>Digitale </a:t>
            </a:r>
            <a:r>
              <a:rPr lang="nl-BE" sz="1250" b="1" dirty="0" smtClean="0">
                <a:solidFill>
                  <a:srgbClr val="0076A3"/>
                </a:solidFill>
                <a:latin typeface="Mont"/>
                <a:cs typeface="Mont"/>
              </a:rPr>
              <a:t>verspreiding artikel </a:t>
            </a:r>
            <a:r>
              <a:rPr lang="nl-BE" sz="1250" b="1" dirty="0">
                <a:solidFill>
                  <a:srgbClr val="0076A3"/>
                </a:solidFill>
                <a:latin typeface="Mont"/>
                <a:cs typeface="Mont"/>
              </a:rPr>
              <a:t>op Lesoir.be, Sudinfo.be en References.be</a:t>
            </a:r>
          </a:p>
        </p:txBody>
      </p:sp>
      <p:sp>
        <p:nvSpPr>
          <p:cNvPr id="453" name="object 453"/>
          <p:cNvSpPr txBox="1"/>
          <p:nvPr/>
        </p:nvSpPr>
        <p:spPr>
          <a:xfrm>
            <a:off x="8161093" y="5117291"/>
            <a:ext cx="1466850" cy="268605"/>
          </a:xfrm>
          <a:prstGeom prst="rect">
            <a:avLst/>
          </a:prstGeom>
        </p:spPr>
        <p:txBody>
          <a:bodyPr vert="horz" wrap="square" lIns="0" tIns="12065" rIns="0" bIns="0" rtlCol="0">
            <a:spAutoFit/>
          </a:bodyPr>
          <a:lstStyle/>
          <a:p>
            <a:pPr marL="12700">
              <a:lnSpc>
                <a:spcPct val="100000"/>
              </a:lnSpc>
              <a:spcBef>
                <a:spcPts val="95"/>
              </a:spcBef>
            </a:pPr>
            <a:r>
              <a:rPr lang="nl-BE" sz="1600" b="1">
                <a:solidFill>
                  <a:srgbClr val="0076A3"/>
                </a:solidFill>
                <a:latin typeface="Mont"/>
                <a:cs typeface="Mont"/>
              </a:rPr>
              <a:t>Branding Pack</a:t>
            </a:r>
          </a:p>
        </p:txBody>
      </p:sp>
      <p:sp>
        <p:nvSpPr>
          <p:cNvPr id="459" name="object 459"/>
          <p:cNvSpPr txBox="1">
            <a:spLocks noGrp="1"/>
          </p:cNvSpPr>
          <p:nvPr>
            <p:ph type="title"/>
          </p:nvPr>
        </p:nvSpPr>
        <p:spPr>
          <a:xfrm>
            <a:off x="2399300" y="422521"/>
            <a:ext cx="3388112" cy="482600"/>
          </a:xfrm>
          <a:prstGeom prst="rect">
            <a:avLst/>
          </a:prstGeom>
        </p:spPr>
        <p:txBody>
          <a:bodyPr vert="horz" wrap="square" lIns="0" tIns="12700" rIns="0" bIns="0" rtlCol="0">
            <a:spAutoFit/>
          </a:bodyPr>
          <a:lstStyle/>
          <a:p>
            <a:pPr marL="12700">
              <a:lnSpc>
                <a:spcPct val="100000"/>
              </a:lnSpc>
              <a:spcBef>
                <a:spcPts val="100"/>
              </a:spcBef>
            </a:pPr>
            <a:r>
              <a:rPr lang="nl-BE" sz="3000" dirty="0">
                <a:solidFill>
                  <a:srgbClr val="231F20"/>
                </a:solidFill>
                <a:latin typeface="Mont-Heavy"/>
                <a:cs typeface="Mont-Heavy"/>
              </a:rPr>
              <a:t>Onze pakketten</a:t>
            </a:r>
          </a:p>
        </p:txBody>
      </p:sp>
      <p:grpSp>
        <p:nvGrpSpPr>
          <p:cNvPr id="460" name="object 460"/>
          <p:cNvGrpSpPr/>
          <p:nvPr/>
        </p:nvGrpSpPr>
        <p:grpSpPr>
          <a:xfrm>
            <a:off x="1286992" y="3285998"/>
            <a:ext cx="9248140" cy="3194316"/>
            <a:chOff x="1286992" y="3285998"/>
            <a:chExt cx="9248140" cy="3194316"/>
          </a:xfrm>
        </p:grpSpPr>
        <p:sp>
          <p:nvSpPr>
            <p:cNvPr id="469" name="object 469"/>
            <p:cNvSpPr/>
            <p:nvPr/>
          </p:nvSpPr>
          <p:spPr>
            <a:xfrm>
              <a:off x="2468140" y="5881027"/>
              <a:ext cx="7971790" cy="4445"/>
            </a:xfrm>
            <a:custGeom>
              <a:avLst/>
              <a:gdLst/>
              <a:ahLst/>
              <a:cxnLst/>
              <a:rect l="l" t="t" r="r" b="b"/>
              <a:pathLst>
                <a:path w="7971790" h="4445">
                  <a:moveTo>
                    <a:pt x="7971294" y="0"/>
                  </a:moveTo>
                  <a:lnTo>
                    <a:pt x="0" y="3937"/>
                  </a:lnTo>
                </a:path>
              </a:pathLst>
            </a:custGeom>
            <a:ln w="38100">
              <a:solidFill>
                <a:srgbClr val="00AEEF"/>
              </a:solidFill>
              <a:prstDash val="dot"/>
            </a:ln>
          </p:spPr>
          <p:txBody>
            <a:bodyPr wrap="square" lIns="0" tIns="0" rIns="0" bIns="0" rtlCol="0"/>
            <a:lstStyle/>
            <a:p>
              <a:endParaRPr/>
            </a:p>
          </p:txBody>
        </p:sp>
        <p:sp>
          <p:nvSpPr>
            <p:cNvPr id="470" name="object 470"/>
            <p:cNvSpPr/>
            <p:nvPr/>
          </p:nvSpPr>
          <p:spPr>
            <a:xfrm>
              <a:off x="2410942" y="5861951"/>
              <a:ext cx="8124190" cy="42545"/>
            </a:xfrm>
            <a:custGeom>
              <a:avLst/>
              <a:gdLst/>
              <a:ahLst/>
              <a:cxnLst/>
              <a:rect l="l" t="t" r="r" b="b"/>
              <a:pathLst>
                <a:path w="8124190" h="42545">
                  <a:moveTo>
                    <a:pt x="38100" y="23037"/>
                  </a:moveTo>
                  <a:lnTo>
                    <a:pt x="32512" y="9563"/>
                  </a:lnTo>
                  <a:lnTo>
                    <a:pt x="19050" y="3987"/>
                  </a:lnTo>
                  <a:lnTo>
                    <a:pt x="5575" y="9563"/>
                  </a:lnTo>
                  <a:lnTo>
                    <a:pt x="0" y="23037"/>
                  </a:lnTo>
                  <a:lnTo>
                    <a:pt x="5575" y="36499"/>
                  </a:lnTo>
                  <a:lnTo>
                    <a:pt x="19050" y="42087"/>
                  </a:lnTo>
                  <a:lnTo>
                    <a:pt x="32512" y="36499"/>
                  </a:lnTo>
                  <a:lnTo>
                    <a:pt x="38100" y="23037"/>
                  </a:lnTo>
                  <a:close/>
                </a:path>
                <a:path w="8124190" h="42545">
                  <a:moveTo>
                    <a:pt x="8123822" y="19050"/>
                  </a:moveTo>
                  <a:lnTo>
                    <a:pt x="8118234" y="5575"/>
                  </a:lnTo>
                  <a:lnTo>
                    <a:pt x="8104772" y="0"/>
                  </a:lnTo>
                  <a:lnTo>
                    <a:pt x="8091297" y="5575"/>
                  </a:lnTo>
                  <a:lnTo>
                    <a:pt x="8085722" y="19050"/>
                  </a:lnTo>
                  <a:lnTo>
                    <a:pt x="8091297" y="32512"/>
                  </a:lnTo>
                  <a:lnTo>
                    <a:pt x="8104772" y="38100"/>
                  </a:lnTo>
                  <a:lnTo>
                    <a:pt x="8118234" y="32512"/>
                  </a:lnTo>
                  <a:lnTo>
                    <a:pt x="8123822" y="19050"/>
                  </a:lnTo>
                  <a:close/>
                </a:path>
              </a:pathLst>
            </a:custGeom>
            <a:solidFill>
              <a:srgbClr val="00AEEF"/>
            </a:solidFill>
          </p:spPr>
          <p:txBody>
            <a:bodyPr wrap="square" lIns="0" tIns="0" rIns="0" bIns="0" rtlCol="0"/>
            <a:lstStyle/>
            <a:p>
              <a:endParaRPr/>
            </a:p>
          </p:txBody>
        </p:sp>
        <p:sp>
          <p:nvSpPr>
            <p:cNvPr id="471" name="object 471"/>
            <p:cNvSpPr/>
            <p:nvPr/>
          </p:nvSpPr>
          <p:spPr>
            <a:xfrm>
              <a:off x="2457284" y="3699078"/>
              <a:ext cx="71755" cy="252729"/>
            </a:xfrm>
            <a:custGeom>
              <a:avLst/>
              <a:gdLst/>
              <a:ahLst/>
              <a:cxnLst/>
              <a:rect l="l" t="t" r="r" b="b"/>
              <a:pathLst>
                <a:path w="71755" h="252729">
                  <a:moveTo>
                    <a:pt x="0" y="252552"/>
                  </a:moveTo>
                  <a:lnTo>
                    <a:pt x="71450" y="252552"/>
                  </a:lnTo>
                  <a:lnTo>
                    <a:pt x="71450" y="0"/>
                  </a:lnTo>
                  <a:lnTo>
                    <a:pt x="0" y="0"/>
                  </a:lnTo>
                  <a:lnTo>
                    <a:pt x="0" y="252552"/>
                  </a:lnTo>
                  <a:close/>
                </a:path>
              </a:pathLst>
            </a:custGeom>
            <a:solidFill>
              <a:srgbClr val="EE2F45"/>
            </a:solidFill>
          </p:spPr>
          <p:txBody>
            <a:bodyPr wrap="square" lIns="0" tIns="0" rIns="0" bIns="0" rtlCol="0"/>
            <a:lstStyle/>
            <a:p>
              <a:endParaRPr/>
            </a:p>
          </p:txBody>
        </p:sp>
        <p:sp>
          <p:nvSpPr>
            <p:cNvPr id="472" name="object 472"/>
            <p:cNvSpPr/>
            <p:nvPr/>
          </p:nvSpPr>
          <p:spPr>
            <a:xfrm>
              <a:off x="1355229" y="3699078"/>
              <a:ext cx="1102360" cy="252729"/>
            </a:xfrm>
            <a:custGeom>
              <a:avLst/>
              <a:gdLst/>
              <a:ahLst/>
              <a:cxnLst/>
              <a:rect l="l" t="t" r="r" b="b"/>
              <a:pathLst>
                <a:path w="1102360" h="252729">
                  <a:moveTo>
                    <a:pt x="1102055" y="0"/>
                  </a:moveTo>
                  <a:lnTo>
                    <a:pt x="0" y="0"/>
                  </a:lnTo>
                  <a:lnTo>
                    <a:pt x="0" y="252552"/>
                  </a:lnTo>
                  <a:lnTo>
                    <a:pt x="1102055" y="252552"/>
                  </a:lnTo>
                  <a:lnTo>
                    <a:pt x="1102055" y="0"/>
                  </a:lnTo>
                  <a:close/>
                </a:path>
              </a:pathLst>
            </a:custGeom>
            <a:solidFill>
              <a:srgbClr val="2255A6"/>
            </a:solidFill>
          </p:spPr>
          <p:txBody>
            <a:bodyPr wrap="square" lIns="0" tIns="0" rIns="0" bIns="0" rtlCol="0"/>
            <a:lstStyle/>
            <a:p>
              <a:endParaRPr/>
            </a:p>
          </p:txBody>
        </p:sp>
        <p:pic>
          <p:nvPicPr>
            <p:cNvPr id="473" name="object 473"/>
            <p:cNvPicPr/>
            <p:nvPr/>
          </p:nvPicPr>
          <p:blipFill>
            <a:blip r:embed="rId3" cstate="print"/>
            <a:stretch>
              <a:fillRect/>
            </a:stretch>
          </p:blipFill>
          <p:spPr>
            <a:xfrm>
              <a:off x="2421272" y="3791351"/>
              <a:ext cx="72034" cy="72034"/>
            </a:xfrm>
            <a:prstGeom prst="rect">
              <a:avLst/>
            </a:prstGeom>
          </p:spPr>
        </p:pic>
        <p:sp>
          <p:nvSpPr>
            <p:cNvPr id="474" name="object 474"/>
            <p:cNvSpPr/>
            <p:nvPr/>
          </p:nvSpPr>
          <p:spPr>
            <a:xfrm>
              <a:off x="1424711" y="3767531"/>
              <a:ext cx="961390" cy="119380"/>
            </a:xfrm>
            <a:custGeom>
              <a:avLst/>
              <a:gdLst/>
              <a:ahLst/>
              <a:cxnLst/>
              <a:rect l="l" t="t" r="r" b="b"/>
              <a:pathLst>
                <a:path w="961389" h="119379">
                  <a:moveTo>
                    <a:pt x="140309" y="71678"/>
                  </a:moveTo>
                  <a:lnTo>
                    <a:pt x="103746" y="47815"/>
                  </a:lnTo>
                  <a:lnTo>
                    <a:pt x="57619" y="42646"/>
                  </a:lnTo>
                  <a:lnTo>
                    <a:pt x="48945" y="41186"/>
                  </a:lnTo>
                  <a:lnTo>
                    <a:pt x="46037" y="40322"/>
                  </a:lnTo>
                  <a:lnTo>
                    <a:pt x="43103" y="38328"/>
                  </a:lnTo>
                  <a:lnTo>
                    <a:pt x="42379" y="36944"/>
                  </a:lnTo>
                  <a:lnTo>
                    <a:pt x="42379" y="32969"/>
                  </a:lnTo>
                  <a:lnTo>
                    <a:pt x="43992" y="31267"/>
                  </a:lnTo>
                  <a:lnTo>
                    <a:pt x="50482" y="28867"/>
                  </a:lnTo>
                  <a:lnTo>
                    <a:pt x="56553" y="28257"/>
                  </a:lnTo>
                  <a:lnTo>
                    <a:pt x="75590" y="28257"/>
                  </a:lnTo>
                  <a:lnTo>
                    <a:pt x="83019" y="29044"/>
                  </a:lnTo>
                  <a:lnTo>
                    <a:pt x="92443" y="32181"/>
                  </a:lnTo>
                  <a:lnTo>
                    <a:pt x="94792" y="34798"/>
                  </a:lnTo>
                  <a:lnTo>
                    <a:pt x="94792" y="38468"/>
                  </a:lnTo>
                  <a:lnTo>
                    <a:pt x="135597" y="38468"/>
                  </a:lnTo>
                  <a:lnTo>
                    <a:pt x="106654" y="5524"/>
                  </a:lnTo>
                  <a:lnTo>
                    <a:pt x="65443" y="12"/>
                  </a:lnTo>
                  <a:lnTo>
                    <a:pt x="51396" y="571"/>
                  </a:lnTo>
                  <a:lnTo>
                    <a:pt x="11188" y="14033"/>
                  </a:lnTo>
                  <a:lnTo>
                    <a:pt x="1562" y="35013"/>
                  </a:lnTo>
                  <a:lnTo>
                    <a:pt x="1562" y="43383"/>
                  </a:lnTo>
                  <a:lnTo>
                    <a:pt x="37388" y="69456"/>
                  </a:lnTo>
                  <a:lnTo>
                    <a:pt x="84378" y="74904"/>
                  </a:lnTo>
                  <a:lnTo>
                    <a:pt x="92964" y="76263"/>
                  </a:lnTo>
                  <a:lnTo>
                    <a:pt x="95834" y="77101"/>
                  </a:lnTo>
                  <a:lnTo>
                    <a:pt x="98767" y="79082"/>
                  </a:lnTo>
                  <a:lnTo>
                    <a:pt x="99504" y="80683"/>
                  </a:lnTo>
                  <a:lnTo>
                    <a:pt x="99504" y="84658"/>
                  </a:lnTo>
                  <a:lnTo>
                    <a:pt x="79463" y="91046"/>
                  </a:lnTo>
                  <a:lnTo>
                    <a:pt x="71729" y="91046"/>
                  </a:lnTo>
                  <a:lnTo>
                    <a:pt x="58191" y="90284"/>
                  </a:lnTo>
                  <a:lnTo>
                    <a:pt x="48526" y="88011"/>
                  </a:lnTo>
                  <a:lnTo>
                    <a:pt x="42735" y="84239"/>
                  </a:lnTo>
                  <a:lnTo>
                    <a:pt x="40805" y="78955"/>
                  </a:lnTo>
                  <a:lnTo>
                    <a:pt x="0" y="78955"/>
                  </a:lnTo>
                  <a:lnTo>
                    <a:pt x="29806" y="113995"/>
                  </a:lnTo>
                  <a:lnTo>
                    <a:pt x="73291" y="119291"/>
                  </a:lnTo>
                  <a:lnTo>
                    <a:pt x="88836" y="118745"/>
                  </a:lnTo>
                  <a:lnTo>
                    <a:pt x="130771" y="105486"/>
                  </a:lnTo>
                  <a:lnTo>
                    <a:pt x="140309" y="81305"/>
                  </a:lnTo>
                  <a:lnTo>
                    <a:pt x="140309" y="71678"/>
                  </a:lnTo>
                  <a:close/>
                </a:path>
                <a:path w="961389" h="119379">
                  <a:moveTo>
                    <a:pt x="292544" y="3149"/>
                  </a:moveTo>
                  <a:lnTo>
                    <a:pt x="253314" y="3149"/>
                  </a:lnTo>
                  <a:lnTo>
                    <a:pt x="253314" y="67233"/>
                  </a:lnTo>
                  <a:lnTo>
                    <a:pt x="251079" y="73647"/>
                  </a:lnTo>
                  <a:lnTo>
                    <a:pt x="242189" y="83794"/>
                  </a:lnTo>
                  <a:lnTo>
                    <a:pt x="234467" y="86334"/>
                  </a:lnTo>
                  <a:lnTo>
                    <a:pt x="212496" y="86334"/>
                  </a:lnTo>
                  <a:lnTo>
                    <a:pt x="204787" y="83820"/>
                  </a:lnTo>
                  <a:lnTo>
                    <a:pt x="195884" y="73774"/>
                  </a:lnTo>
                  <a:lnTo>
                    <a:pt x="193662" y="67335"/>
                  </a:lnTo>
                  <a:lnTo>
                    <a:pt x="193662" y="3149"/>
                  </a:lnTo>
                  <a:lnTo>
                    <a:pt x="154432" y="3149"/>
                  </a:lnTo>
                  <a:lnTo>
                    <a:pt x="154432" y="61061"/>
                  </a:lnTo>
                  <a:lnTo>
                    <a:pt x="155473" y="74739"/>
                  </a:lnTo>
                  <a:lnTo>
                    <a:pt x="180581" y="111125"/>
                  </a:lnTo>
                  <a:lnTo>
                    <a:pt x="223494" y="119291"/>
                  </a:lnTo>
                  <a:lnTo>
                    <a:pt x="240131" y="118376"/>
                  </a:lnTo>
                  <a:lnTo>
                    <a:pt x="275831" y="104698"/>
                  </a:lnTo>
                  <a:lnTo>
                    <a:pt x="292544" y="61061"/>
                  </a:lnTo>
                  <a:lnTo>
                    <a:pt x="292544" y="3149"/>
                  </a:lnTo>
                  <a:close/>
                </a:path>
                <a:path w="961389" h="119379">
                  <a:moveTo>
                    <a:pt x="442899" y="59639"/>
                  </a:moveTo>
                  <a:lnTo>
                    <a:pt x="431914" y="22313"/>
                  </a:lnTo>
                  <a:lnTo>
                    <a:pt x="402094" y="4229"/>
                  </a:lnTo>
                  <a:lnTo>
                    <a:pt x="402094" y="52324"/>
                  </a:lnTo>
                  <a:lnTo>
                    <a:pt x="402094" y="66967"/>
                  </a:lnTo>
                  <a:lnTo>
                    <a:pt x="381165" y="83185"/>
                  </a:lnTo>
                  <a:lnTo>
                    <a:pt x="349046" y="83185"/>
                  </a:lnTo>
                  <a:lnTo>
                    <a:pt x="349046" y="36093"/>
                  </a:lnTo>
                  <a:lnTo>
                    <a:pt x="381165" y="36093"/>
                  </a:lnTo>
                  <a:lnTo>
                    <a:pt x="402094" y="52324"/>
                  </a:lnTo>
                  <a:lnTo>
                    <a:pt x="402094" y="4229"/>
                  </a:lnTo>
                  <a:lnTo>
                    <a:pt x="398208" y="3530"/>
                  </a:lnTo>
                  <a:lnTo>
                    <a:pt x="391426" y="3136"/>
                  </a:lnTo>
                  <a:lnTo>
                    <a:pt x="309816" y="3136"/>
                  </a:lnTo>
                  <a:lnTo>
                    <a:pt x="309816" y="116141"/>
                  </a:lnTo>
                  <a:lnTo>
                    <a:pt x="391426" y="116141"/>
                  </a:lnTo>
                  <a:lnTo>
                    <a:pt x="427494" y="102120"/>
                  </a:lnTo>
                  <a:lnTo>
                    <a:pt x="442455" y="68618"/>
                  </a:lnTo>
                  <a:lnTo>
                    <a:pt x="442899" y="59639"/>
                  </a:lnTo>
                  <a:close/>
                </a:path>
                <a:path w="961389" h="119379">
                  <a:moveTo>
                    <a:pt x="497852" y="3136"/>
                  </a:moveTo>
                  <a:lnTo>
                    <a:pt x="458609" y="3136"/>
                  </a:lnTo>
                  <a:lnTo>
                    <a:pt x="458609" y="116141"/>
                  </a:lnTo>
                  <a:lnTo>
                    <a:pt x="497852" y="116141"/>
                  </a:lnTo>
                  <a:lnTo>
                    <a:pt x="497852" y="3136"/>
                  </a:lnTo>
                  <a:close/>
                </a:path>
                <a:path w="961389" h="119379">
                  <a:moveTo>
                    <a:pt x="667664" y="3136"/>
                  </a:moveTo>
                  <a:lnTo>
                    <a:pt x="628421" y="3136"/>
                  </a:lnTo>
                  <a:lnTo>
                    <a:pt x="628421" y="77851"/>
                  </a:lnTo>
                  <a:lnTo>
                    <a:pt x="574751" y="3136"/>
                  </a:lnTo>
                  <a:lnTo>
                    <a:pt x="516674" y="3136"/>
                  </a:lnTo>
                  <a:lnTo>
                    <a:pt x="516674" y="116141"/>
                  </a:lnTo>
                  <a:lnTo>
                    <a:pt x="555917" y="116141"/>
                  </a:lnTo>
                  <a:lnTo>
                    <a:pt x="555917" y="41440"/>
                  </a:lnTo>
                  <a:lnTo>
                    <a:pt x="609587" y="116141"/>
                  </a:lnTo>
                  <a:lnTo>
                    <a:pt x="667664" y="116141"/>
                  </a:lnTo>
                  <a:lnTo>
                    <a:pt x="667664" y="3136"/>
                  </a:lnTo>
                  <a:close/>
                </a:path>
                <a:path w="961389" h="119379">
                  <a:moveTo>
                    <a:pt x="802627" y="3149"/>
                  </a:moveTo>
                  <a:lnTo>
                    <a:pt x="686485" y="3149"/>
                  </a:lnTo>
                  <a:lnTo>
                    <a:pt x="686485" y="36169"/>
                  </a:lnTo>
                  <a:lnTo>
                    <a:pt x="686485" y="52679"/>
                  </a:lnTo>
                  <a:lnTo>
                    <a:pt x="686485" y="85699"/>
                  </a:lnTo>
                  <a:lnTo>
                    <a:pt x="686485" y="116179"/>
                  </a:lnTo>
                  <a:lnTo>
                    <a:pt x="725716" y="116179"/>
                  </a:lnTo>
                  <a:lnTo>
                    <a:pt x="725716" y="85699"/>
                  </a:lnTo>
                  <a:lnTo>
                    <a:pt x="793216" y="85699"/>
                  </a:lnTo>
                  <a:lnTo>
                    <a:pt x="793216" y="52679"/>
                  </a:lnTo>
                  <a:lnTo>
                    <a:pt x="725716" y="52679"/>
                  </a:lnTo>
                  <a:lnTo>
                    <a:pt x="725716" y="36169"/>
                  </a:lnTo>
                  <a:lnTo>
                    <a:pt x="802627" y="36169"/>
                  </a:lnTo>
                  <a:lnTo>
                    <a:pt x="802627" y="3149"/>
                  </a:lnTo>
                  <a:close/>
                </a:path>
                <a:path w="961389" h="119379">
                  <a:moveTo>
                    <a:pt x="961148" y="59486"/>
                  </a:moveTo>
                  <a:lnTo>
                    <a:pt x="960589" y="50342"/>
                  </a:lnTo>
                  <a:lnTo>
                    <a:pt x="958964" y="42024"/>
                  </a:lnTo>
                  <a:lnTo>
                    <a:pt x="956246" y="34328"/>
                  </a:lnTo>
                  <a:lnTo>
                    <a:pt x="955497" y="32956"/>
                  </a:lnTo>
                  <a:lnTo>
                    <a:pt x="952436" y="27317"/>
                  </a:lnTo>
                  <a:lnTo>
                    <a:pt x="920343" y="4597"/>
                  </a:lnTo>
                  <a:lnTo>
                    <a:pt x="920343" y="51320"/>
                  </a:lnTo>
                  <a:lnTo>
                    <a:pt x="920343" y="59486"/>
                  </a:lnTo>
                  <a:lnTo>
                    <a:pt x="918286" y="71234"/>
                  </a:lnTo>
                  <a:lnTo>
                    <a:pt x="912101" y="79616"/>
                  </a:lnTo>
                  <a:lnTo>
                    <a:pt x="901801" y="84645"/>
                  </a:lnTo>
                  <a:lnTo>
                    <a:pt x="887387" y="86321"/>
                  </a:lnTo>
                  <a:lnTo>
                    <a:pt x="872972" y="84645"/>
                  </a:lnTo>
                  <a:lnTo>
                    <a:pt x="862672" y="79616"/>
                  </a:lnTo>
                  <a:lnTo>
                    <a:pt x="856488" y="71234"/>
                  </a:lnTo>
                  <a:lnTo>
                    <a:pt x="854430" y="59486"/>
                  </a:lnTo>
                  <a:lnTo>
                    <a:pt x="854430" y="51320"/>
                  </a:lnTo>
                  <a:lnTo>
                    <a:pt x="887387" y="32956"/>
                  </a:lnTo>
                  <a:lnTo>
                    <a:pt x="895743" y="33413"/>
                  </a:lnTo>
                  <a:lnTo>
                    <a:pt x="920343" y="51320"/>
                  </a:lnTo>
                  <a:lnTo>
                    <a:pt x="920343" y="4597"/>
                  </a:lnTo>
                  <a:lnTo>
                    <a:pt x="918464" y="3937"/>
                  </a:lnTo>
                  <a:lnTo>
                    <a:pt x="908939" y="1752"/>
                  </a:lnTo>
                  <a:lnTo>
                    <a:pt x="898575" y="444"/>
                  </a:lnTo>
                  <a:lnTo>
                    <a:pt x="887387" y="0"/>
                  </a:lnTo>
                  <a:lnTo>
                    <a:pt x="876071" y="444"/>
                  </a:lnTo>
                  <a:lnTo>
                    <a:pt x="832980" y="15430"/>
                  </a:lnTo>
                  <a:lnTo>
                    <a:pt x="814158" y="50342"/>
                  </a:lnTo>
                  <a:lnTo>
                    <a:pt x="813612" y="59486"/>
                  </a:lnTo>
                  <a:lnTo>
                    <a:pt x="814158" y="68643"/>
                  </a:lnTo>
                  <a:lnTo>
                    <a:pt x="832980" y="103708"/>
                  </a:lnTo>
                  <a:lnTo>
                    <a:pt x="876122" y="118859"/>
                  </a:lnTo>
                  <a:lnTo>
                    <a:pt x="887387" y="119291"/>
                  </a:lnTo>
                  <a:lnTo>
                    <a:pt x="898575" y="118859"/>
                  </a:lnTo>
                  <a:lnTo>
                    <a:pt x="941768" y="103708"/>
                  </a:lnTo>
                  <a:lnTo>
                    <a:pt x="955446" y="86321"/>
                  </a:lnTo>
                  <a:lnTo>
                    <a:pt x="956246" y="84848"/>
                  </a:lnTo>
                  <a:lnTo>
                    <a:pt x="958964" y="77089"/>
                  </a:lnTo>
                  <a:lnTo>
                    <a:pt x="960602" y="68643"/>
                  </a:lnTo>
                  <a:lnTo>
                    <a:pt x="961148" y="59486"/>
                  </a:lnTo>
                  <a:close/>
                </a:path>
              </a:pathLst>
            </a:custGeom>
            <a:solidFill>
              <a:srgbClr val="FFFFFF"/>
            </a:solidFill>
          </p:spPr>
          <p:txBody>
            <a:bodyPr wrap="square" lIns="0" tIns="0" rIns="0" bIns="0" rtlCol="0"/>
            <a:lstStyle/>
            <a:p>
              <a:endParaRPr/>
            </a:p>
          </p:txBody>
        </p:sp>
        <p:sp>
          <p:nvSpPr>
            <p:cNvPr id="475" name="object 475"/>
            <p:cNvSpPr/>
            <p:nvPr/>
          </p:nvSpPr>
          <p:spPr>
            <a:xfrm>
              <a:off x="1286992" y="3285998"/>
              <a:ext cx="1254760" cy="222885"/>
            </a:xfrm>
            <a:custGeom>
              <a:avLst/>
              <a:gdLst/>
              <a:ahLst/>
              <a:cxnLst/>
              <a:rect l="l" t="t" r="r" b="b"/>
              <a:pathLst>
                <a:path w="1254760" h="222885">
                  <a:moveTo>
                    <a:pt x="1254239" y="0"/>
                  </a:moveTo>
                  <a:lnTo>
                    <a:pt x="0" y="0"/>
                  </a:lnTo>
                  <a:lnTo>
                    <a:pt x="0" y="222491"/>
                  </a:lnTo>
                  <a:lnTo>
                    <a:pt x="1254239" y="222491"/>
                  </a:lnTo>
                  <a:lnTo>
                    <a:pt x="1254239" y="0"/>
                  </a:lnTo>
                  <a:close/>
                </a:path>
              </a:pathLst>
            </a:custGeom>
            <a:solidFill>
              <a:srgbClr val="00427A"/>
            </a:solidFill>
          </p:spPr>
          <p:txBody>
            <a:bodyPr wrap="square" lIns="0" tIns="0" rIns="0" bIns="0" rtlCol="0"/>
            <a:lstStyle/>
            <a:p>
              <a:endParaRPr/>
            </a:p>
          </p:txBody>
        </p:sp>
        <p:pic>
          <p:nvPicPr>
            <p:cNvPr id="476" name="object 476"/>
            <p:cNvPicPr/>
            <p:nvPr/>
          </p:nvPicPr>
          <p:blipFill>
            <a:blip r:embed="rId4" cstate="print"/>
            <a:stretch>
              <a:fillRect/>
            </a:stretch>
          </p:blipFill>
          <p:spPr>
            <a:xfrm>
              <a:off x="1495136" y="3324061"/>
              <a:ext cx="257009" cy="144068"/>
            </a:xfrm>
            <a:prstGeom prst="rect">
              <a:avLst/>
            </a:prstGeom>
          </p:spPr>
        </p:pic>
        <p:pic>
          <p:nvPicPr>
            <p:cNvPr id="477" name="object 477"/>
            <p:cNvPicPr/>
            <p:nvPr/>
          </p:nvPicPr>
          <p:blipFill>
            <a:blip r:embed="rId5" cstate="print"/>
            <a:stretch>
              <a:fillRect/>
            </a:stretch>
          </p:blipFill>
          <p:spPr>
            <a:xfrm>
              <a:off x="1839470" y="3319859"/>
              <a:ext cx="488722" cy="149408"/>
            </a:xfrm>
            <a:prstGeom prst="rect">
              <a:avLst/>
            </a:prstGeom>
          </p:spPr>
        </p:pic>
        <p:pic>
          <p:nvPicPr>
            <p:cNvPr id="478" name="object 478"/>
            <p:cNvPicPr/>
            <p:nvPr/>
          </p:nvPicPr>
          <p:blipFill>
            <a:blip r:embed="rId6" cstate="print"/>
            <a:stretch>
              <a:fillRect/>
            </a:stretch>
          </p:blipFill>
          <p:spPr>
            <a:xfrm>
              <a:off x="1368005" y="6147000"/>
              <a:ext cx="1247000" cy="333314"/>
            </a:xfrm>
            <a:prstGeom prst="rect">
              <a:avLst/>
            </a:prstGeom>
          </p:spPr>
        </p:pic>
      </p:grpSp>
      <p:sp>
        <p:nvSpPr>
          <p:cNvPr id="479" name="object 479"/>
          <p:cNvSpPr txBox="1"/>
          <p:nvPr/>
        </p:nvSpPr>
        <p:spPr>
          <a:xfrm>
            <a:off x="2814772" y="5732395"/>
            <a:ext cx="7777558" cy="1030410"/>
          </a:xfrm>
          <a:prstGeom prst="rect">
            <a:avLst/>
          </a:prstGeom>
        </p:spPr>
        <p:txBody>
          <a:bodyPr vert="horz" wrap="square" lIns="0" tIns="14605" rIns="0" bIns="0" rtlCol="0">
            <a:spAutoFit/>
          </a:bodyPr>
          <a:lstStyle/>
          <a:p>
            <a:pPr marL="38100">
              <a:lnSpc>
                <a:spcPct val="100000"/>
              </a:lnSpc>
            </a:pPr>
            <a:r>
              <a:rPr lang="nl-BE" sz="1600" dirty="0">
                <a:solidFill>
                  <a:srgbClr val="0076A3"/>
                </a:solidFill>
                <a:latin typeface="Mont"/>
                <a:cs typeface="Mont"/>
              </a:rPr>
              <a:t/>
            </a:r>
            <a:br>
              <a:rPr lang="nl-BE" sz="1600" dirty="0">
                <a:solidFill>
                  <a:srgbClr val="0076A3"/>
                </a:solidFill>
                <a:latin typeface="Mont"/>
                <a:cs typeface="Mont"/>
              </a:rPr>
            </a:br>
            <a:r>
              <a:rPr lang="nl-BE" sz="1600" dirty="0" smtClean="0">
                <a:solidFill>
                  <a:srgbClr val="0076A3"/>
                </a:solidFill>
                <a:latin typeface="Mont"/>
                <a:cs typeface="Mont"/>
              </a:rPr>
              <a:t>Vergroot de </a:t>
            </a:r>
            <a:r>
              <a:rPr lang="nl-BE" sz="1600" dirty="0" err="1" smtClean="0">
                <a:solidFill>
                  <a:srgbClr val="0076A3"/>
                </a:solidFill>
                <a:latin typeface="Mont"/>
                <a:cs typeface="Mont"/>
              </a:rPr>
              <a:t>visibiliteit</a:t>
            </a:r>
            <a:r>
              <a:rPr lang="nl-BE" sz="1600" dirty="0" smtClean="0">
                <a:solidFill>
                  <a:srgbClr val="0076A3"/>
                </a:solidFill>
                <a:latin typeface="Mont"/>
                <a:cs typeface="Mont"/>
              </a:rPr>
              <a:t> van uw artikel dankzij de verspreiding in de nationale editie van 7Dimanche</a:t>
            </a:r>
            <a:r>
              <a:rPr lang="nl-BE" sz="1600" dirty="0">
                <a:solidFill>
                  <a:srgbClr val="0076A3"/>
                </a:solidFill>
                <a:latin typeface="Mont"/>
                <a:cs typeface="Mont"/>
              </a:rPr>
              <a:t>:</a:t>
            </a:r>
          </a:p>
          <a:p>
            <a:pPr marL="38100">
              <a:lnSpc>
                <a:spcPct val="100000"/>
              </a:lnSpc>
            </a:pPr>
            <a:r>
              <a:rPr lang="nl-BE" b="1" dirty="0">
                <a:solidFill>
                  <a:srgbClr val="0076A3"/>
                </a:solidFill>
                <a:latin typeface="Mont"/>
                <a:cs typeface="Mont"/>
              </a:rPr>
              <a:t>      + € 3000		       + € 3000		   + € 6000</a:t>
            </a:r>
          </a:p>
        </p:txBody>
      </p:sp>
      <p:sp>
        <p:nvSpPr>
          <p:cNvPr id="480" name="object 480"/>
          <p:cNvSpPr txBox="1"/>
          <p:nvPr/>
        </p:nvSpPr>
        <p:spPr>
          <a:xfrm>
            <a:off x="194985" y="6156987"/>
            <a:ext cx="1160244" cy="258404"/>
          </a:xfrm>
          <a:prstGeom prst="rect">
            <a:avLst/>
          </a:prstGeom>
        </p:spPr>
        <p:txBody>
          <a:bodyPr vert="horz" wrap="square" lIns="0" tIns="12065" rIns="0" bIns="0" rtlCol="0">
            <a:spAutoFit/>
          </a:bodyPr>
          <a:lstStyle/>
          <a:p>
            <a:pPr marL="12700">
              <a:lnSpc>
                <a:spcPct val="100000"/>
              </a:lnSpc>
              <a:spcBef>
                <a:spcPts val="95"/>
              </a:spcBef>
            </a:pPr>
            <a:r>
              <a:rPr lang="nl-BE" sz="1600" b="1" dirty="0">
                <a:solidFill>
                  <a:srgbClr val="FFFFFF"/>
                </a:solidFill>
                <a:latin typeface="Mont"/>
                <a:cs typeface="Mont"/>
              </a:rPr>
              <a:t>Optioneel:</a:t>
            </a:r>
          </a:p>
        </p:txBody>
      </p:sp>
      <p:sp>
        <p:nvSpPr>
          <p:cNvPr id="481" name="object 293"/>
          <p:cNvSpPr txBox="1"/>
          <p:nvPr/>
        </p:nvSpPr>
        <p:spPr>
          <a:xfrm>
            <a:off x="2781008" y="2032043"/>
            <a:ext cx="1906784" cy="780983"/>
          </a:xfrm>
          <a:prstGeom prst="rect">
            <a:avLst/>
          </a:prstGeom>
        </p:spPr>
        <p:txBody>
          <a:bodyPr vert="horz" wrap="square" lIns="0" tIns="11430" rIns="0" bIns="0" rtlCol="0">
            <a:spAutoFit/>
          </a:bodyPr>
          <a:lstStyle/>
          <a:p>
            <a:pPr marL="12700" algn="ctr">
              <a:lnSpc>
                <a:spcPct val="100000"/>
              </a:lnSpc>
              <a:spcBef>
                <a:spcPts val="90"/>
              </a:spcBef>
            </a:pPr>
            <a:r>
              <a:rPr lang="nl-BE" sz="1250" b="1" dirty="0">
                <a:solidFill>
                  <a:srgbClr val="0076A3"/>
                </a:solidFill>
                <a:latin typeface="Mont"/>
                <a:cs typeface="Mont"/>
              </a:rPr>
              <a:t>Bannercampagne met 100K </a:t>
            </a:r>
            <a:r>
              <a:rPr lang="nl-BE" sz="1250" b="1" dirty="0" smtClean="0">
                <a:solidFill>
                  <a:srgbClr val="0076A3"/>
                </a:solidFill>
                <a:latin typeface="Mont"/>
                <a:cs typeface="Mont"/>
              </a:rPr>
              <a:t>views </a:t>
            </a:r>
            <a:r>
              <a:rPr lang="nl-BE" sz="1250" b="1" dirty="0">
                <a:solidFill>
                  <a:srgbClr val="0076A3"/>
                </a:solidFill>
                <a:latin typeface="Mont"/>
                <a:cs typeface="Mont"/>
              </a:rPr>
              <a:t>op Lesoir.be, Sudinfo.be en References.be</a:t>
            </a:r>
          </a:p>
        </p:txBody>
      </p:sp>
      <p:pic>
        <p:nvPicPr>
          <p:cNvPr id="482" name="Image 481"/>
          <p:cNvPicPr>
            <a:picLocks noChangeAspect="1"/>
          </p:cNvPicPr>
          <p:nvPr/>
        </p:nvPicPr>
        <p:blipFill rotWithShape="1">
          <a:blip r:embed="rId7"/>
          <a:srcRect l="5019" t="5701"/>
          <a:stretch/>
        </p:blipFill>
        <p:spPr>
          <a:xfrm>
            <a:off x="3004479" y="2910548"/>
            <a:ext cx="1659958" cy="2140827"/>
          </a:xfrm>
          <a:prstGeom prst="rect">
            <a:avLst/>
          </a:prstGeom>
        </p:spPr>
      </p:pic>
      <p:pic>
        <p:nvPicPr>
          <p:cNvPr id="483" name="Image 482"/>
          <p:cNvPicPr>
            <a:picLocks noChangeAspect="1"/>
          </p:cNvPicPr>
          <p:nvPr/>
        </p:nvPicPr>
        <p:blipFill>
          <a:blip r:embed="rId8"/>
          <a:stretch>
            <a:fillRect/>
          </a:stretch>
        </p:blipFill>
        <p:spPr>
          <a:xfrm>
            <a:off x="2814771" y="5387791"/>
            <a:ext cx="1360455" cy="304873"/>
          </a:xfrm>
          <a:prstGeom prst="rect">
            <a:avLst/>
          </a:prstGeom>
        </p:spPr>
      </p:pic>
      <p:pic>
        <p:nvPicPr>
          <p:cNvPr id="484" name="Image 483"/>
          <p:cNvPicPr>
            <a:picLocks noChangeAspect="1"/>
          </p:cNvPicPr>
          <p:nvPr/>
        </p:nvPicPr>
        <p:blipFill>
          <a:blip r:embed="rId9"/>
          <a:stretch>
            <a:fillRect/>
          </a:stretch>
        </p:blipFill>
        <p:spPr>
          <a:xfrm>
            <a:off x="2911779" y="999077"/>
            <a:ext cx="1535623" cy="993280"/>
          </a:xfrm>
          <a:prstGeom prst="rect">
            <a:avLst/>
          </a:prstGeom>
        </p:spPr>
      </p:pic>
      <p:pic>
        <p:nvPicPr>
          <p:cNvPr id="486" name="Image 485"/>
          <p:cNvPicPr>
            <a:picLocks noChangeAspect="1"/>
          </p:cNvPicPr>
          <p:nvPr/>
        </p:nvPicPr>
        <p:blipFill>
          <a:blip r:embed="rId10"/>
          <a:stretch>
            <a:fillRect/>
          </a:stretch>
        </p:blipFill>
        <p:spPr>
          <a:xfrm>
            <a:off x="5572133" y="961925"/>
            <a:ext cx="1576282" cy="1050855"/>
          </a:xfrm>
          <a:prstGeom prst="rect">
            <a:avLst/>
          </a:prstGeom>
        </p:spPr>
      </p:pic>
      <p:pic>
        <p:nvPicPr>
          <p:cNvPr id="488" name="Image 487"/>
          <p:cNvPicPr>
            <a:picLocks noChangeAspect="1"/>
          </p:cNvPicPr>
          <p:nvPr/>
        </p:nvPicPr>
        <p:blipFill>
          <a:blip r:embed="rId11"/>
          <a:stretch>
            <a:fillRect/>
          </a:stretch>
        </p:blipFill>
        <p:spPr>
          <a:xfrm>
            <a:off x="5735585" y="2873333"/>
            <a:ext cx="1932851" cy="2286522"/>
          </a:xfrm>
          <a:prstGeom prst="rect">
            <a:avLst/>
          </a:prstGeom>
        </p:spPr>
      </p:pic>
      <p:pic>
        <p:nvPicPr>
          <p:cNvPr id="489" name="Image 488"/>
          <p:cNvPicPr>
            <a:picLocks noChangeAspect="1"/>
          </p:cNvPicPr>
          <p:nvPr/>
        </p:nvPicPr>
        <p:blipFill>
          <a:blip r:embed="rId12"/>
          <a:stretch>
            <a:fillRect/>
          </a:stretch>
        </p:blipFill>
        <p:spPr>
          <a:xfrm>
            <a:off x="8208153" y="986227"/>
            <a:ext cx="1532189" cy="1018980"/>
          </a:xfrm>
          <a:prstGeom prst="rect">
            <a:avLst/>
          </a:prstGeom>
        </p:spPr>
      </p:pic>
      <p:pic>
        <p:nvPicPr>
          <p:cNvPr id="491" name="Image 490"/>
          <p:cNvPicPr>
            <a:picLocks noChangeAspect="1"/>
          </p:cNvPicPr>
          <p:nvPr/>
        </p:nvPicPr>
        <p:blipFill>
          <a:blip r:embed="rId13"/>
          <a:stretch>
            <a:fillRect/>
          </a:stretch>
        </p:blipFill>
        <p:spPr>
          <a:xfrm>
            <a:off x="8213334" y="2851097"/>
            <a:ext cx="1969965" cy="2330994"/>
          </a:xfrm>
          <a:prstGeom prst="rect">
            <a:avLst/>
          </a:prstGeom>
        </p:spPr>
      </p:pic>
      <p:sp>
        <p:nvSpPr>
          <p:cNvPr id="493" name="object 458"/>
          <p:cNvSpPr txBox="1"/>
          <p:nvPr/>
        </p:nvSpPr>
        <p:spPr>
          <a:xfrm>
            <a:off x="7835899" y="4712342"/>
            <a:ext cx="1969965" cy="447675"/>
          </a:xfrm>
          <a:prstGeom prst="rect">
            <a:avLst/>
          </a:prstGeom>
        </p:spPr>
        <p:txBody>
          <a:bodyPr vert="horz" wrap="square" lIns="0" tIns="11430" rIns="0" bIns="0" rtlCol="0">
            <a:spAutoFit/>
          </a:bodyPr>
          <a:lstStyle/>
          <a:p>
            <a:pPr marL="12700">
              <a:lnSpc>
                <a:spcPts val="1455"/>
              </a:lnSpc>
              <a:spcBef>
                <a:spcPts val="90"/>
              </a:spcBef>
            </a:pPr>
            <a:r>
              <a:rPr lang="nl-BE" sz="1250" b="1" dirty="0">
                <a:solidFill>
                  <a:srgbClr val="0076A3"/>
                </a:solidFill>
                <a:latin typeface="Mont"/>
                <a:cs typeface="Mont"/>
              </a:rPr>
              <a:t>1/1 pagina</a:t>
            </a:r>
          </a:p>
          <a:p>
            <a:pPr marL="332740">
              <a:lnSpc>
                <a:spcPts val="1875"/>
              </a:lnSpc>
            </a:pPr>
            <a:r>
              <a:rPr lang="nl-BE" sz="1600" b="1" dirty="0">
                <a:solidFill>
                  <a:srgbClr val="0076A3"/>
                </a:solidFill>
                <a:latin typeface="Mont"/>
                <a:cs typeface="Mont"/>
              </a:rPr>
              <a:t>Employer</a:t>
            </a:r>
          </a:p>
        </p:txBody>
      </p:sp>
      <p:pic>
        <p:nvPicPr>
          <p:cNvPr id="494" name="Image 493"/>
          <p:cNvPicPr>
            <a:picLocks noChangeAspect="1"/>
          </p:cNvPicPr>
          <p:nvPr/>
        </p:nvPicPr>
        <p:blipFill>
          <a:blip r:embed="rId8"/>
          <a:stretch>
            <a:fillRect/>
          </a:stretch>
        </p:blipFill>
        <p:spPr>
          <a:xfrm>
            <a:off x="5615867" y="5389388"/>
            <a:ext cx="1360455" cy="304873"/>
          </a:xfrm>
          <a:prstGeom prst="rect">
            <a:avLst/>
          </a:prstGeom>
        </p:spPr>
      </p:pic>
      <p:sp>
        <p:nvSpPr>
          <p:cNvPr id="497" name="object 296"/>
          <p:cNvSpPr/>
          <p:nvPr/>
        </p:nvSpPr>
        <p:spPr>
          <a:xfrm>
            <a:off x="2256391" y="2569994"/>
            <a:ext cx="536039" cy="561634"/>
          </a:xfrm>
          <a:custGeom>
            <a:avLst/>
            <a:gdLst/>
            <a:ahLst/>
            <a:cxnLst/>
            <a:rect l="l" t="t" r="r" b="b"/>
            <a:pathLst>
              <a:path w="689609" h="701039">
                <a:moveTo>
                  <a:pt x="689343" y="236220"/>
                </a:moveTo>
                <a:lnTo>
                  <a:pt x="463880" y="236220"/>
                </a:lnTo>
                <a:lnTo>
                  <a:pt x="463880" y="0"/>
                </a:lnTo>
                <a:lnTo>
                  <a:pt x="225450" y="0"/>
                </a:lnTo>
                <a:lnTo>
                  <a:pt x="225450" y="236220"/>
                </a:lnTo>
                <a:lnTo>
                  <a:pt x="0" y="236220"/>
                </a:lnTo>
                <a:lnTo>
                  <a:pt x="0" y="459740"/>
                </a:lnTo>
                <a:lnTo>
                  <a:pt x="225450" y="459740"/>
                </a:lnTo>
                <a:lnTo>
                  <a:pt x="225450" y="701040"/>
                </a:lnTo>
                <a:lnTo>
                  <a:pt x="463880" y="701040"/>
                </a:lnTo>
                <a:lnTo>
                  <a:pt x="463880" y="459740"/>
                </a:lnTo>
                <a:lnTo>
                  <a:pt x="689343" y="459740"/>
                </a:lnTo>
                <a:lnTo>
                  <a:pt x="689343" y="236220"/>
                </a:lnTo>
                <a:close/>
              </a:path>
            </a:pathLst>
          </a:custGeom>
          <a:solidFill>
            <a:srgbClr val="006991"/>
          </a:solidFill>
        </p:spPr>
        <p:txBody>
          <a:bodyPr wrap="square" lIns="0" tIns="0" rIns="0" bIns="0" rtlCol="0"/>
          <a:lstStyle/>
          <a:p>
            <a:endParaRPr/>
          </a:p>
        </p:txBody>
      </p:sp>
      <p:sp>
        <p:nvSpPr>
          <p:cNvPr id="498" name="object 153"/>
          <p:cNvSpPr txBox="1"/>
          <p:nvPr/>
        </p:nvSpPr>
        <p:spPr>
          <a:xfrm>
            <a:off x="2803291" y="4863298"/>
            <a:ext cx="1752600" cy="463550"/>
          </a:xfrm>
          <a:prstGeom prst="rect">
            <a:avLst/>
          </a:prstGeom>
        </p:spPr>
        <p:txBody>
          <a:bodyPr vert="horz" wrap="square" lIns="0" tIns="11430" rIns="0" bIns="0" rtlCol="0">
            <a:spAutoFit/>
          </a:bodyPr>
          <a:lstStyle/>
          <a:p>
            <a:pPr marL="35560">
              <a:lnSpc>
                <a:spcPct val="100000"/>
              </a:lnSpc>
              <a:spcBef>
                <a:spcPts val="90"/>
              </a:spcBef>
            </a:pPr>
            <a:r>
              <a:rPr lang="nl-BE" sz="1250" b="1" dirty="0">
                <a:solidFill>
                  <a:srgbClr val="0076A3"/>
                </a:solidFill>
                <a:latin typeface="Mont"/>
                <a:cs typeface="Mont"/>
              </a:rPr>
              <a:t>1/2 pagina</a:t>
            </a:r>
          </a:p>
          <a:p>
            <a:pPr marL="12700">
              <a:lnSpc>
                <a:spcPct val="100000"/>
              </a:lnSpc>
              <a:spcBef>
                <a:spcPts val="40"/>
              </a:spcBef>
            </a:pPr>
            <a:r>
              <a:rPr lang="nl-BE" sz="1600" b="1" dirty="0">
                <a:solidFill>
                  <a:srgbClr val="0076A3"/>
                </a:solidFill>
                <a:latin typeface="Mont"/>
                <a:cs typeface="Mont"/>
              </a:rPr>
              <a:t>Branding Pack</a:t>
            </a:r>
          </a:p>
        </p:txBody>
      </p:sp>
      <p:pic>
        <p:nvPicPr>
          <p:cNvPr id="502" name="Image 501"/>
          <p:cNvPicPr>
            <a:picLocks noChangeAspect="1"/>
          </p:cNvPicPr>
          <p:nvPr/>
        </p:nvPicPr>
        <p:blipFill>
          <a:blip r:embed="rId14"/>
          <a:stretch>
            <a:fillRect/>
          </a:stretch>
        </p:blipFill>
        <p:spPr>
          <a:xfrm>
            <a:off x="1233115" y="101359"/>
            <a:ext cx="781050" cy="914400"/>
          </a:xfrm>
          <a:prstGeom prst="rect">
            <a:avLst/>
          </a:prstGeom>
        </p:spPr>
      </p:pic>
      <p:sp>
        <p:nvSpPr>
          <p:cNvPr id="503" name="object 296"/>
          <p:cNvSpPr/>
          <p:nvPr/>
        </p:nvSpPr>
        <p:spPr>
          <a:xfrm>
            <a:off x="4889254" y="2569994"/>
            <a:ext cx="526676" cy="561634"/>
          </a:xfrm>
          <a:custGeom>
            <a:avLst/>
            <a:gdLst/>
            <a:ahLst/>
            <a:cxnLst/>
            <a:rect l="l" t="t" r="r" b="b"/>
            <a:pathLst>
              <a:path w="689609" h="701039">
                <a:moveTo>
                  <a:pt x="689343" y="236220"/>
                </a:moveTo>
                <a:lnTo>
                  <a:pt x="463880" y="236220"/>
                </a:lnTo>
                <a:lnTo>
                  <a:pt x="463880" y="0"/>
                </a:lnTo>
                <a:lnTo>
                  <a:pt x="225450" y="0"/>
                </a:lnTo>
                <a:lnTo>
                  <a:pt x="225450" y="236220"/>
                </a:lnTo>
                <a:lnTo>
                  <a:pt x="0" y="236220"/>
                </a:lnTo>
                <a:lnTo>
                  <a:pt x="0" y="459740"/>
                </a:lnTo>
                <a:lnTo>
                  <a:pt x="225450" y="459740"/>
                </a:lnTo>
                <a:lnTo>
                  <a:pt x="225450" y="701040"/>
                </a:lnTo>
                <a:lnTo>
                  <a:pt x="463880" y="701040"/>
                </a:lnTo>
                <a:lnTo>
                  <a:pt x="463880" y="459740"/>
                </a:lnTo>
                <a:lnTo>
                  <a:pt x="689343" y="459740"/>
                </a:lnTo>
                <a:lnTo>
                  <a:pt x="689343" y="236220"/>
                </a:lnTo>
                <a:close/>
              </a:path>
            </a:pathLst>
          </a:custGeom>
          <a:solidFill>
            <a:srgbClr val="006991"/>
          </a:solidFill>
        </p:spPr>
        <p:txBody>
          <a:bodyPr wrap="square" lIns="0" tIns="0" rIns="0" bIns="0" rtlCol="0"/>
          <a:lstStyle/>
          <a:p>
            <a:endParaRPr/>
          </a:p>
        </p:txBody>
      </p:sp>
      <p:sp>
        <p:nvSpPr>
          <p:cNvPr id="504" name="object 294"/>
          <p:cNvSpPr txBox="1"/>
          <p:nvPr/>
        </p:nvSpPr>
        <p:spPr>
          <a:xfrm>
            <a:off x="5433257" y="4863298"/>
            <a:ext cx="2081485" cy="463550"/>
          </a:xfrm>
          <a:prstGeom prst="rect">
            <a:avLst/>
          </a:prstGeom>
        </p:spPr>
        <p:txBody>
          <a:bodyPr vert="horz" wrap="square" lIns="0" tIns="11430" rIns="0" bIns="0" rtlCol="0">
            <a:spAutoFit/>
          </a:bodyPr>
          <a:lstStyle/>
          <a:p>
            <a:pPr marL="12700">
              <a:lnSpc>
                <a:spcPct val="100000"/>
              </a:lnSpc>
              <a:spcBef>
                <a:spcPts val="90"/>
              </a:spcBef>
            </a:pPr>
            <a:r>
              <a:rPr lang="nl-BE" sz="1250" b="1" dirty="0">
                <a:solidFill>
                  <a:srgbClr val="0076A3"/>
                </a:solidFill>
                <a:latin typeface="Mont"/>
                <a:cs typeface="Mont"/>
              </a:rPr>
              <a:t>1/2 pagina</a:t>
            </a:r>
          </a:p>
          <a:p>
            <a:pPr marL="53340">
              <a:lnSpc>
                <a:spcPct val="100000"/>
              </a:lnSpc>
              <a:spcBef>
                <a:spcPts val="40"/>
              </a:spcBef>
            </a:pPr>
            <a:r>
              <a:rPr lang="nl-BE" sz="1600" b="1" dirty="0">
                <a:solidFill>
                  <a:srgbClr val="0076A3"/>
                </a:solidFill>
                <a:latin typeface="Mont"/>
                <a:cs typeface="Mont"/>
              </a:rPr>
              <a:t>Storytelling Pack</a:t>
            </a:r>
          </a:p>
        </p:txBody>
      </p:sp>
      <p:sp>
        <p:nvSpPr>
          <p:cNvPr id="505" name="object 296"/>
          <p:cNvSpPr/>
          <p:nvPr/>
        </p:nvSpPr>
        <p:spPr>
          <a:xfrm>
            <a:off x="7512754" y="2569994"/>
            <a:ext cx="536039" cy="561634"/>
          </a:xfrm>
          <a:custGeom>
            <a:avLst/>
            <a:gdLst/>
            <a:ahLst/>
            <a:cxnLst/>
            <a:rect l="l" t="t" r="r" b="b"/>
            <a:pathLst>
              <a:path w="689609" h="701039">
                <a:moveTo>
                  <a:pt x="689343" y="236220"/>
                </a:moveTo>
                <a:lnTo>
                  <a:pt x="463880" y="236220"/>
                </a:lnTo>
                <a:lnTo>
                  <a:pt x="463880" y="0"/>
                </a:lnTo>
                <a:lnTo>
                  <a:pt x="225450" y="0"/>
                </a:lnTo>
                <a:lnTo>
                  <a:pt x="225450" y="236220"/>
                </a:lnTo>
                <a:lnTo>
                  <a:pt x="0" y="236220"/>
                </a:lnTo>
                <a:lnTo>
                  <a:pt x="0" y="459740"/>
                </a:lnTo>
                <a:lnTo>
                  <a:pt x="225450" y="459740"/>
                </a:lnTo>
                <a:lnTo>
                  <a:pt x="225450" y="701040"/>
                </a:lnTo>
                <a:lnTo>
                  <a:pt x="463880" y="701040"/>
                </a:lnTo>
                <a:lnTo>
                  <a:pt x="463880" y="459740"/>
                </a:lnTo>
                <a:lnTo>
                  <a:pt x="689343" y="459740"/>
                </a:lnTo>
                <a:lnTo>
                  <a:pt x="689343" y="236220"/>
                </a:lnTo>
                <a:close/>
              </a:path>
            </a:pathLst>
          </a:custGeom>
          <a:solidFill>
            <a:srgbClr val="006991"/>
          </a:solidFill>
        </p:spPr>
        <p:txBody>
          <a:bodyPr wrap="square" lIns="0" tIns="0" rIns="0" bIns="0" rtlCol="0"/>
          <a:lstStyle/>
          <a:p>
            <a:endParaRPr/>
          </a:p>
        </p:txBody>
      </p:sp>
      <p:sp>
        <p:nvSpPr>
          <p:cNvPr id="506" name="object 293"/>
          <p:cNvSpPr txBox="1"/>
          <p:nvPr/>
        </p:nvSpPr>
        <p:spPr>
          <a:xfrm>
            <a:off x="7835899" y="2048040"/>
            <a:ext cx="2528603" cy="780983"/>
          </a:xfrm>
          <a:prstGeom prst="rect">
            <a:avLst/>
          </a:prstGeom>
        </p:spPr>
        <p:txBody>
          <a:bodyPr vert="horz" wrap="square" lIns="0" tIns="11430" rIns="0" bIns="0" rtlCol="0">
            <a:spAutoFit/>
          </a:bodyPr>
          <a:lstStyle/>
          <a:p>
            <a:pPr marL="12700" algn="r">
              <a:lnSpc>
                <a:spcPct val="100000"/>
              </a:lnSpc>
              <a:spcBef>
                <a:spcPts val="90"/>
              </a:spcBef>
            </a:pPr>
            <a:r>
              <a:rPr lang="nl-BE" sz="1250" b="1" dirty="0">
                <a:solidFill>
                  <a:srgbClr val="0076A3"/>
                </a:solidFill>
                <a:latin typeface="Mont"/>
                <a:cs typeface="Mont"/>
              </a:rPr>
              <a:t>Bannercampagne met 100K </a:t>
            </a:r>
            <a:r>
              <a:rPr lang="nl-BE" sz="1250" b="1" dirty="0" smtClean="0">
                <a:solidFill>
                  <a:srgbClr val="0076A3"/>
                </a:solidFill>
                <a:latin typeface="Mont"/>
                <a:cs typeface="Mont"/>
              </a:rPr>
              <a:t>views </a:t>
            </a:r>
            <a:r>
              <a:rPr lang="nl-BE" sz="1250" b="1" dirty="0">
                <a:solidFill>
                  <a:srgbClr val="0076A3"/>
                </a:solidFill>
                <a:latin typeface="Mont"/>
                <a:cs typeface="Mont"/>
              </a:rPr>
              <a:t>+ digitale verspreiding op Lesoir.be, Sudinfo.be en References.be</a:t>
            </a:r>
          </a:p>
        </p:txBody>
      </p:sp>
      <p:pic>
        <p:nvPicPr>
          <p:cNvPr id="39" name="Image 38"/>
          <p:cNvPicPr>
            <a:picLocks noChangeAspect="1"/>
          </p:cNvPicPr>
          <p:nvPr/>
        </p:nvPicPr>
        <p:blipFill>
          <a:blip r:embed="rId15"/>
          <a:stretch>
            <a:fillRect/>
          </a:stretch>
        </p:blipFill>
        <p:spPr>
          <a:xfrm>
            <a:off x="8087494" y="5374275"/>
            <a:ext cx="1424806" cy="356202"/>
          </a:xfrm>
          <a:prstGeom prst="rect">
            <a:avLst/>
          </a:prstGeom>
        </p:spPr>
      </p:pic>
      <p:sp>
        <p:nvSpPr>
          <p:cNvPr id="40" name="object 152"/>
          <p:cNvSpPr txBox="1"/>
          <p:nvPr/>
        </p:nvSpPr>
        <p:spPr>
          <a:xfrm>
            <a:off x="323918" y="2984152"/>
            <a:ext cx="1818394" cy="294953"/>
          </a:xfrm>
          <a:prstGeom prst="rect">
            <a:avLst/>
          </a:prstGeom>
        </p:spPr>
        <p:txBody>
          <a:bodyPr vert="horz" wrap="square" lIns="0" tIns="12700" rIns="0" bIns="0" rtlCol="0">
            <a:spAutoFit/>
          </a:bodyPr>
          <a:lstStyle/>
          <a:p>
            <a:pPr marR="5080" algn="r">
              <a:lnSpc>
                <a:spcPts val="1100"/>
              </a:lnSpc>
              <a:spcBef>
                <a:spcPts val="100"/>
              </a:spcBef>
            </a:pPr>
            <a:r>
              <a:rPr lang="nl-BE" sz="1000" b="1">
                <a:solidFill>
                  <a:srgbClr val="FFFFFF"/>
                </a:solidFill>
                <a:latin typeface="Mont"/>
                <a:cs typeface="Mont"/>
              </a:rPr>
              <a:t>Verspreiding in de nationale pers:</a:t>
            </a:r>
          </a:p>
        </p:txBody>
      </p:sp>
    </p:spTree>
    <p:extLst>
      <p:ext uri="{BB962C8B-B14F-4D97-AF65-F5344CB8AC3E}">
        <p14:creationId xmlns:p14="http://schemas.microsoft.com/office/powerpoint/2010/main" val="10671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800080" cy="6858000"/>
          </a:xfrm>
          <a:custGeom>
            <a:avLst/>
            <a:gdLst/>
            <a:ahLst/>
            <a:cxnLst/>
            <a:rect l="l" t="t" r="r" b="b"/>
            <a:pathLst>
              <a:path w="10800080" h="6858000">
                <a:moveTo>
                  <a:pt x="10800004" y="6749999"/>
                </a:moveTo>
                <a:lnTo>
                  <a:pt x="1069200" y="6749999"/>
                </a:lnTo>
                <a:lnTo>
                  <a:pt x="1069200" y="0"/>
                </a:lnTo>
                <a:lnTo>
                  <a:pt x="0" y="0"/>
                </a:lnTo>
                <a:lnTo>
                  <a:pt x="0" y="6749999"/>
                </a:lnTo>
                <a:lnTo>
                  <a:pt x="0" y="6858000"/>
                </a:lnTo>
                <a:lnTo>
                  <a:pt x="1069200" y="6858000"/>
                </a:lnTo>
                <a:lnTo>
                  <a:pt x="10800004" y="6858000"/>
                </a:lnTo>
                <a:lnTo>
                  <a:pt x="10800004" y="6749999"/>
                </a:lnTo>
                <a:close/>
              </a:path>
            </a:pathLst>
          </a:custGeom>
          <a:solidFill>
            <a:srgbClr val="00AEEF"/>
          </a:solidFill>
        </p:spPr>
        <p:txBody>
          <a:bodyPr wrap="square" lIns="0" tIns="0" rIns="0" bIns="0" rtlCol="0"/>
          <a:lstStyle/>
          <a:p>
            <a:endParaRPr/>
          </a:p>
        </p:txBody>
      </p:sp>
      <p:sp>
        <p:nvSpPr>
          <p:cNvPr id="3" name="object 3"/>
          <p:cNvSpPr txBox="1"/>
          <p:nvPr/>
        </p:nvSpPr>
        <p:spPr>
          <a:xfrm>
            <a:off x="2743988" y="1520799"/>
            <a:ext cx="1314984" cy="548868"/>
          </a:xfrm>
          <a:prstGeom prst="rect">
            <a:avLst/>
          </a:prstGeom>
        </p:spPr>
        <p:txBody>
          <a:bodyPr vert="horz" wrap="square" lIns="0" tIns="60960" rIns="0" bIns="0" rtlCol="0">
            <a:spAutoFit/>
          </a:bodyPr>
          <a:lstStyle/>
          <a:p>
            <a:pPr marL="12700" marR="5080">
              <a:lnSpc>
                <a:spcPts val="1900"/>
              </a:lnSpc>
              <a:spcBef>
                <a:spcPts val="480"/>
              </a:spcBef>
            </a:pPr>
            <a:r>
              <a:rPr lang="nl-BE" sz="1900" b="1" dirty="0">
                <a:solidFill>
                  <a:srgbClr val="0076A3"/>
                </a:solidFill>
                <a:latin typeface="Mont"/>
                <a:cs typeface="Mont"/>
              </a:rPr>
              <a:t>Boost </a:t>
            </a:r>
            <a:r>
              <a:rPr lang="nl-BE" sz="1900" b="1" dirty="0" smtClean="0">
                <a:solidFill>
                  <a:srgbClr val="0076A3"/>
                </a:solidFill>
                <a:latin typeface="Mont"/>
                <a:cs typeface="Mont"/>
              </a:rPr>
              <a:t>‘</a:t>
            </a:r>
            <a:r>
              <a:rPr lang="nl-BE" sz="1900" b="1" dirty="0" err="1" smtClean="0">
                <a:solidFill>
                  <a:srgbClr val="0076A3"/>
                </a:solidFill>
                <a:latin typeface="Mont"/>
                <a:cs typeface="Mont"/>
              </a:rPr>
              <a:t>visbiliteit</a:t>
            </a:r>
            <a:r>
              <a:rPr lang="nl-BE" sz="1900" b="1" dirty="0" smtClean="0">
                <a:solidFill>
                  <a:srgbClr val="0076A3"/>
                </a:solidFill>
                <a:latin typeface="Mont"/>
                <a:cs typeface="Mont"/>
              </a:rPr>
              <a:t>'</a:t>
            </a:r>
            <a:endParaRPr lang="nl-BE" sz="1900" b="1" dirty="0">
              <a:solidFill>
                <a:srgbClr val="0076A3"/>
              </a:solidFill>
              <a:latin typeface="Mont"/>
              <a:cs typeface="Mont"/>
            </a:endParaRPr>
          </a:p>
        </p:txBody>
      </p:sp>
      <p:sp>
        <p:nvSpPr>
          <p:cNvPr id="4" name="object 4"/>
          <p:cNvSpPr txBox="1"/>
          <p:nvPr/>
        </p:nvSpPr>
        <p:spPr>
          <a:xfrm>
            <a:off x="5619847" y="1509000"/>
            <a:ext cx="1453134" cy="556260"/>
          </a:xfrm>
          <a:prstGeom prst="rect">
            <a:avLst/>
          </a:prstGeom>
        </p:spPr>
        <p:txBody>
          <a:bodyPr vert="horz" wrap="square" lIns="0" tIns="60960" rIns="0" bIns="0" rtlCol="0">
            <a:spAutoFit/>
          </a:bodyPr>
          <a:lstStyle/>
          <a:p>
            <a:pPr marL="12700" marR="5080">
              <a:lnSpc>
                <a:spcPts val="1900"/>
              </a:lnSpc>
              <a:spcBef>
                <a:spcPts val="480"/>
              </a:spcBef>
            </a:pPr>
            <a:r>
              <a:rPr lang="nl-BE" sz="1900" b="1" dirty="0">
                <a:solidFill>
                  <a:srgbClr val="0076A3"/>
                </a:solidFill>
                <a:latin typeface="Mont"/>
                <a:cs typeface="Mont"/>
              </a:rPr>
              <a:t>Boost 'reportage'</a:t>
            </a:r>
          </a:p>
        </p:txBody>
      </p:sp>
      <p:sp>
        <p:nvSpPr>
          <p:cNvPr id="5" name="object 5"/>
          <p:cNvSpPr txBox="1"/>
          <p:nvPr/>
        </p:nvSpPr>
        <p:spPr>
          <a:xfrm>
            <a:off x="8762503" y="1520799"/>
            <a:ext cx="1521796" cy="548868"/>
          </a:xfrm>
          <a:prstGeom prst="rect">
            <a:avLst/>
          </a:prstGeom>
        </p:spPr>
        <p:txBody>
          <a:bodyPr vert="horz" wrap="square" lIns="0" tIns="60960" rIns="0" bIns="0" rtlCol="0">
            <a:spAutoFit/>
          </a:bodyPr>
          <a:lstStyle/>
          <a:p>
            <a:pPr marL="12700" marR="5080">
              <a:lnSpc>
                <a:spcPts val="1900"/>
              </a:lnSpc>
              <a:spcBef>
                <a:spcPts val="480"/>
              </a:spcBef>
            </a:pPr>
            <a:r>
              <a:rPr lang="nl-BE" sz="1900" b="1" dirty="0">
                <a:solidFill>
                  <a:srgbClr val="0076A3"/>
                </a:solidFill>
                <a:latin typeface="Mont"/>
                <a:cs typeface="Mont"/>
              </a:rPr>
              <a:t>Boost </a:t>
            </a:r>
            <a:r>
              <a:rPr lang="nl-BE" sz="1900" b="1" dirty="0" smtClean="0">
                <a:solidFill>
                  <a:srgbClr val="0076A3"/>
                </a:solidFill>
                <a:latin typeface="Mont"/>
                <a:cs typeface="Mont"/>
              </a:rPr>
              <a:t>‘rekrutering’</a:t>
            </a:r>
            <a:endParaRPr lang="nl-BE" sz="1900" b="1" dirty="0">
              <a:solidFill>
                <a:srgbClr val="0076A3"/>
              </a:solidFill>
              <a:latin typeface="Mont"/>
              <a:cs typeface="Mont"/>
            </a:endParaRPr>
          </a:p>
        </p:txBody>
      </p:sp>
      <p:grpSp>
        <p:nvGrpSpPr>
          <p:cNvPr id="6" name="object 6"/>
          <p:cNvGrpSpPr/>
          <p:nvPr/>
        </p:nvGrpSpPr>
        <p:grpSpPr>
          <a:xfrm>
            <a:off x="1340688" y="1173001"/>
            <a:ext cx="7390130" cy="5092065"/>
            <a:chOff x="1340688" y="1173001"/>
            <a:chExt cx="7390130" cy="5092065"/>
          </a:xfrm>
        </p:grpSpPr>
        <p:sp>
          <p:nvSpPr>
            <p:cNvPr id="7" name="object 7"/>
            <p:cNvSpPr/>
            <p:nvPr/>
          </p:nvSpPr>
          <p:spPr>
            <a:xfrm>
              <a:off x="7581875" y="1468157"/>
              <a:ext cx="952500" cy="815340"/>
            </a:xfrm>
            <a:custGeom>
              <a:avLst/>
              <a:gdLst/>
              <a:ahLst/>
              <a:cxnLst/>
              <a:rect l="l" t="t" r="r" b="b"/>
              <a:pathLst>
                <a:path w="952500" h="815339">
                  <a:moveTo>
                    <a:pt x="326682" y="593293"/>
                  </a:moveTo>
                  <a:lnTo>
                    <a:pt x="298970" y="546696"/>
                  </a:lnTo>
                  <a:lnTo>
                    <a:pt x="285737" y="538645"/>
                  </a:lnTo>
                  <a:lnTo>
                    <a:pt x="277977" y="538797"/>
                  </a:lnTo>
                  <a:lnTo>
                    <a:pt x="270598" y="541947"/>
                  </a:lnTo>
                  <a:lnTo>
                    <a:pt x="8851" y="711314"/>
                  </a:lnTo>
                  <a:lnTo>
                    <a:pt x="2921" y="717435"/>
                  </a:lnTo>
                  <a:lnTo>
                    <a:pt x="0" y="725106"/>
                  </a:lnTo>
                  <a:lnTo>
                    <a:pt x="266" y="733310"/>
                  </a:lnTo>
                  <a:lnTo>
                    <a:pt x="3873" y="741032"/>
                  </a:lnTo>
                  <a:lnTo>
                    <a:pt x="53225" y="806907"/>
                  </a:lnTo>
                  <a:lnTo>
                    <a:pt x="59613" y="812546"/>
                  </a:lnTo>
                  <a:lnTo>
                    <a:pt x="67424" y="815098"/>
                  </a:lnTo>
                  <a:lnTo>
                    <a:pt x="75603" y="814451"/>
                  </a:lnTo>
                  <a:lnTo>
                    <a:pt x="83134" y="810488"/>
                  </a:lnTo>
                  <a:lnTo>
                    <a:pt x="319252" y="606894"/>
                  </a:lnTo>
                  <a:lnTo>
                    <a:pt x="324345" y="600697"/>
                  </a:lnTo>
                  <a:lnTo>
                    <a:pt x="326682" y="593293"/>
                  </a:lnTo>
                  <a:close/>
                </a:path>
                <a:path w="952500" h="815339">
                  <a:moveTo>
                    <a:pt x="952411" y="316788"/>
                  </a:moveTo>
                  <a:lnTo>
                    <a:pt x="944562" y="264160"/>
                  </a:lnTo>
                  <a:lnTo>
                    <a:pt x="928357" y="212686"/>
                  </a:lnTo>
                  <a:lnTo>
                    <a:pt x="927252" y="210464"/>
                  </a:lnTo>
                  <a:lnTo>
                    <a:pt x="927252" y="356285"/>
                  </a:lnTo>
                  <a:lnTo>
                    <a:pt x="921778" y="400265"/>
                  </a:lnTo>
                  <a:lnTo>
                    <a:pt x="910285" y="442823"/>
                  </a:lnTo>
                  <a:lnTo>
                    <a:pt x="893051" y="483311"/>
                  </a:lnTo>
                  <a:lnTo>
                    <a:pt x="870356" y="521093"/>
                  </a:lnTo>
                  <a:lnTo>
                    <a:pt x="842441" y="555536"/>
                  </a:lnTo>
                  <a:lnTo>
                    <a:pt x="809612" y="585990"/>
                  </a:lnTo>
                  <a:lnTo>
                    <a:pt x="772134" y="611809"/>
                  </a:lnTo>
                  <a:lnTo>
                    <a:pt x="730262" y="632371"/>
                  </a:lnTo>
                  <a:lnTo>
                    <a:pt x="685825" y="646582"/>
                  </a:lnTo>
                  <a:lnTo>
                    <a:pt x="640905" y="653961"/>
                  </a:lnTo>
                  <a:lnTo>
                    <a:pt x="596138" y="654773"/>
                  </a:lnTo>
                  <a:lnTo>
                    <a:pt x="552145" y="649300"/>
                  </a:lnTo>
                  <a:lnTo>
                    <a:pt x="509587" y="637806"/>
                  </a:lnTo>
                  <a:lnTo>
                    <a:pt x="469099" y="620572"/>
                  </a:lnTo>
                  <a:lnTo>
                    <a:pt x="431317" y="597865"/>
                  </a:lnTo>
                  <a:lnTo>
                    <a:pt x="396887" y="569963"/>
                  </a:lnTo>
                  <a:lnTo>
                    <a:pt x="366433" y="537133"/>
                  </a:lnTo>
                  <a:lnTo>
                    <a:pt x="340614" y="499643"/>
                  </a:lnTo>
                  <a:lnTo>
                    <a:pt x="320052" y="457771"/>
                  </a:lnTo>
                  <a:lnTo>
                    <a:pt x="305841" y="413346"/>
                  </a:lnTo>
                  <a:lnTo>
                    <a:pt x="298462" y="368427"/>
                  </a:lnTo>
                  <a:lnTo>
                    <a:pt x="297649" y="323659"/>
                  </a:lnTo>
                  <a:lnTo>
                    <a:pt x="303123" y="279666"/>
                  </a:lnTo>
                  <a:lnTo>
                    <a:pt x="314604" y="237109"/>
                  </a:lnTo>
                  <a:lnTo>
                    <a:pt x="331838" y="196621"/>
                  </a:lnTo>
                  <a:lnTo>
                    <a:pt x="354545" y="158838"/>
                  </a:lnTo>
                  <a:lnTo>
                    <a:pt x="382447" y="124409"/>
                  </a:lnTo>
                  <a:lnTo>
                    <a:pt x="415290" y="93954"/>
                  </a:lnTo>
                  <a:lnTo>
                    <a:pt x="452780" y="68122"/>
                  </a:lnTo>
                  <a:lnTo>
                    <a:pt x="494652" y="47561"/>
                  </a:lnTo>
                  <a:lnTo>
                    <a:pt x="539076" y="33362"/>
                  </a:lnTo>
                  <a:lnTo>
                    <a:pt x="583996" y="25984"/>
                  </a:lnTo>
                  <a:lnTo>
                    <a:pt x="628764" y="25171"/>
                  </a:lnTo>
                  <a:lnTo>
                    <a:pt x="672744" y="30645"/>
                  </a:lnTo>
                  <a:lnTo>
                    <a:pt x="715302" y="42138"/>
                  </a:lnTo>
                  <a:lnTo>
                    <a:pt x="755789" y="59372"/>
                  </a:lnTo>
                  <a:lnTo>
                    <a:pt x="793572" y="82067"/>
                  </a:lnTo>
                  <a:lnTo>
                    <a:pt x="828014" y="109982"/>
                  </a:lnTo>
                  <a:lnTo>
                    <a:pt x="858456" y="142811"/>
                  </a:lnTo>
                  <a:lnTo>
                    <a:pt x="884288" y="180301"/>
                  </a:lnTo>
                  <a:lnTo>
                    <a:pt x="904849" y="222161"/>
                  </a:lnTo>
                  <a:lnTo>
                    <a:pt x="919060" y="266598"/>
                  </a:lnTo>
                  <a:lnTo>
                    <a:pt x="926426" y="311518"/>
                  </a:lnTo>
                  <a:lnTo>
                    <a:pt x="927252" y="356285"/>
                  </a:lnTo>
                  <a:lnTo>
                    <a:pt x="927252" y="210464"/>
                  </a:lnTo>
                  <a:lnTo>
                    <a:pt x="904354" y="164350"/>
                  </a:lnTo>
                  <a:lnTo>
                    <a:pt x="873531" y="120992"/>
                  </a:lnTo>
                  <a:lnTo>
                    <a:pt x="836447" y="83185"/>
                  </a:lnTo>
                  <a:lnTo>
                    <a:pt x="793686" y="51523"/>
                  </a:lnTo>
                  <a:lnTo>
                    <a:pt x="745832" y="26581"/>
                  </a:lnTo>
                  <a:lnTo>
                    <a:pt x="741629" y="25171"/>
                  </a:lnTo>
                  <a:lnTo>
                    <a:pt x="694677" y="9385"/>
                  </a:lnTo>
                  <a:lnTo>
                    <a:pt x="642213" y="520"/>
                  </a:lnTo>
                  <a:lnTo>
                    <a:pt x="589267" y="0"/>
                  </a:lnTo>
                  <a:lnTo>
                    <a:pt x="536651" y="7848"/>
                  </a:lnTo>
                  <a:lnTo>
                    <a:pt x="485178" y="24053"/>
                  </a:lnTo>
                  <a:lnTo>
                    <a:pt x="436829" y="48056"/>
                  </a:lnTo>
                  <a:lnTo>
                    <a:pt x="393471" y="78892"/>
                  </a:lnTo>
                  <a:lnTo>
                    <a:pt x="355663" y="115963"/>
                  </a:lnTo>
                  <a:lnTo>
                    <a:pt x="324002" y="158724"/>
                  </a:lnTo>
                  <a:lnTo>
                    <a:pt x="299072" y="206578"/>
                  </a:lnTo>
                  <a:lnTo>
                    <a:pt x="281863" y="257746"/>
                  </a:lnTo>
                  <a:lnTo>
                    <a:pt x="272986" y="310197"/>
                  </a:lnTo>
                  <a:lnTo>
                    <a:pt x="272478" y="363156"/>
                  </a:lnTo>
                  <a:lnTo>
                    <a:pt x="280327" y="415772"/>
                  </a:lnTo>
                  <a:lnTo>
                    <a:pt x="296545" y="467245"/>
                  </a:lnTo>
                  <a:lnTo>
                    <a:pt x="320548" y="515581"/>
                  </a:lnTo>
                  <a:lnTo>
                    <a:pt x="351370" y="558952"/>
                  </a:lnTo>
                  <a:lnTo>
                    <a:pt x="388442" y="596747"/>
                  </a:lnTo>
                  <a:lnTo>
                    <a:pt x="431203" y="628421"/>
                  </a:lnTo>
                  <a:lnTo>
                    <a:pt x="479069" y="653351"/>
                  </a:lnTo>
                  <a:lnTo>
                    <a:pt x="526478" y="669594"/>
                  </a:lnTo>
                  <a:lnTo>
                    <a:pt x="575056" y="678649"/>
                  </a:lnTo>
                  <a:lnTo>
                    <a:pt x="624166" y="680516"/>
                  </a:lnTo>
                  <a:lnTo>
                    <a:pt x="673150" y="675195"/>
                  </a:lnTo>
                  <a:lnTo>
                    <a:pt x="723315" y="662012"/>
                  </a:lnTo>
                  <a:lnTo>
                    <a:pt x="771410" y="641223"/>
                  </a:lnTo>
                  <a:lnTo>
                    <a:pt x="840092" y="593521"/>
                  </a:lnTo>
                  <a:lnTo>
                    <a:pt x="874191" y="558139"/>
                  </a:lnTo>
                  <a:lnTo>
                    <a:pt x="902919" y="517931"/>
                  </a:lnTo>
                  <a:lnTo>
                    <a:pt x="925830" y="473354"/>
                  </a:lnTo>
                  <a:lnTo>
                    <a:pt x="943038" y="422198"/>
                  </a:lnTo>
                  <a:lnTo>
                    <a:pt x="951903" y="369735"/>
                  </a:lnTo>
                  <a:lnTo>
                    <a:pt x="952411" y="316788"/>
                  </a:lnTo>
                  <a:close/>
                </a:path>
              </a:pathLst>
            </a:custGeom>
            <a:solidFill>
              <a:srgbClr val="0376BD"/>
            </a:solidFill>
          </p:spPr>
          <p:txBody>
            <a:bodyPr wrap="square" lIns="0" tIns="0" rIns="0" bIns="0" rtlCol="0"/>
            <a:lstStyle/>
            <a:p>
              <a:endParaRPr/>
            </a:p>
          </p:txBody>
        </p:sp>
        <p:sp>
          <p:nvSpPr>
            <p:cNvPr id="8" name="object 8"/>
            <p:cNvSpPr/>
            <p:nvPr/>
          </p:nvSpPr>
          <p:spPr>
            <a:xfrm>
              <a:off x="8028731" y="1757951"/>
              <a:ext cx="480695" cy="365760"/>
            </a:xfrm>
            <a:custGeom>
              <a:avLst/>
              <a:gdLst/>
              <a:ahLst/>
              <a:cxnLst/>
              <a:rect l="l" t="t" r="r" b="b"/>
              <a:pathLst>
                <a:path w="480695" h="365760">
                  <a:moveTo>
                    <a:pt x="8178" y="203606"/>
                  </a:moveTo>
                  <a:lnTo>
                    <a:pt x="169964" y="365391"/>
                  </a:lnTo>
                  <a:lnTo>
                    <a:pt x="198432" y="363727"/>
                  </a:lnTo>
                  <a:lnTo>
                    <a:pt x="226939" y="359414"/>
                  </a:lnTo>
                  <a:lnTo>
                    <a:pt x="283400" y="342569"/>
                  </a:lnTo>
                  <a:lnTo>
                    <a:pt x="330993" y="318568"/>
                  </a:lnTo>
                  <a:lnTo>
                    <a:pt x="372787" y="287787"/>
                  </a:lnTo>
                  <a:lnTo>
                    <a:pt x="396399" y="263499"/>
                  </a:lnTo>
                  <a:lnTo>
                    <a:pt x="157365" y="263499"/>
                  </a:lnTo>
                  <a:lnTo>
                    <a:pt x="115088" y="259358"/>
                  </a:lnTo>
                  <a:lnTo>
                    <a:pt x="75599" y="247464"/>
                  </a:lnTo>
                  <a:lnTo>
                    <a:pt x="39697" y="228614"/>
                  </a:lnTo>
                  <a:lnTo>
                    <a:pt x="8178" y="203606"/>
                  </a:lnTo>
                  <a:close/>
                </a:path>
                <a:path w="480695" h="365760">
                  <a:moveTo>
                    <a:pt x="414680" y="0"/>
                  </a:moveTo>
                  <a:lnTo>
                    <a:pt x="408305" y="26692"/>
                  </a:lnTo>
                  <a:lnTo>
                    <a:pt x="398084" y="52098"/>
                  </a:lnTo>
                  <a:lnTo>
                    <a:pt x="384287" y="75995"/>
                  </a:lnTo>
                  <a:lnTo>
                    <a:pt x="367182" y="98158"/>
                  </a:lnTo>
                  <a:lnTo>
                    <a:pt x="350829" y="143333"/>
                  </a:lnTo>
                  <a:lnTo>
                    <a:pt x="325318" y="183171"/>
                  </a:lnTo>
                  <a:lnTo>
                    <a:pt x="291934" y="216390"/>
                  </a:lnTo>
                  <a:lnTo>
                    <a:pt x="251959" y="241706"/>
                  </a:lnTo>
                  <a:lnTo>
                    <a:pt x="206675" y="257837"/>
                  </a:lnTo>
                  <a:lnTo>
                    <a:pt x="157365" y="263499"/>
                  </a:lnTo>
                  <a:lnTo>
                    <a:pt x="396399" y="263499"/>
                  </a:lnTo>
                  <a:lnTo>
                    <a:pt x="437337" y="209722"/>
                  </a:lnTo>
                  <a:lnTo>
                    <a:pt x="459276" y="164357"/>
                  </a:lnTo>
                  <a:lnTo>
                    <a:pt x="473780" y="116050"/>
                  </a:lnTo>
                  <a:lnTo>
                    <a:pt x="480441" y="65760"/>
                  </a:lnTo>
                  <a:lnTo>
                    <a:pt x="414680" y="0"/>
                  </a:lnTo>
                  <a:close/>
                </a:path>
                <a:path w="480695" h="365760">
                  <a:moveTo>
                    <a:pt x="44526" y="164985"/>
                  </a:moveTo>
                  <a:lnTo>
                    <a:pt x="44526" y="200812"/>
                  </a:lnTo>
                  <a:lnTo>
                    <a:pt x="69452" y="216691"/>
                  </a:lnTo>
                  <a:lnTo>
                    <a:pt x="96835" y="228557"/>
                  </a:lnTo>
                  <a:lnTo>
                    <a:pt x="126273" y="235986"/>
                  </a:lnTo>
                  <a:lnTo>
                    <a:pt x="157365" y="238556"/>
                  </a:lnTo>
                  <a:lnTo>
                    <a:pt x="188322" y="236009"/>
                  </a:lnTo>
                  <a:lnTo>
                    <a:pt x="217711" y="228614"/>
                  </a:lnTo>
                  <a:lnTo>
                    <a:pt x="244930" y="216879"/>
                  </a:lnTo>
                  <a:lnTo>
                    <a:pt x="269786" y="201129"/>
                  </a:lnTo>
                  <a:lnTo>
                    <a:pt x="269786" y="186677"/>
                  </a:lnTo>
                  <a:lnTo>
                    <a:pt x="157848" y="186677"/>
                  </a:lnTo>
                  <a:lnTo>
                    <a:pt x="127824" y="185241"/>
                  </a:lnTo>
                  <a:lnTo>
                    <a:pt x="98801" y="181041"/>
                  </a:lnTo>
                  <a:lnTo>
                    <a:pt x="70971" y="174236"/>
                  </a:lnTo>
                  <a:lnTo>
                    <a:pt x="44526" y="164985"/>
                  </a:lnTo>
                  <a:close/>
                </a:path>
                <a:path w="480695" h="365760">
                  <a:moveTo>
                    <a:pt x="269786" y="165544"/>
                  </a:moveTo>
                  <a:lnTo>
                    <a:pt x="243630" y="174557"/>
                  </a:lnTo>
                  <a:lnTo>
                    <a:pt x="216131" y="181187"/>
                  </a:lnTo>
                  <a:lnTo>
                    <a:pt x="187475" y="185279"/>
                  </a:lnTo>
                  <a:lnTo>
                    <a:pt x="157848" y="186677"/>
                  </a:lnTo>
                  <a:lnTo>
                    <a:pt x="269786" y="186677"/>
                  </a:lnTo>
                  <a:lnTo>
                    <a:pt x="269786" y="165544"/>
                  </a:lnTo>
                  <a:close/>
                </a:path>
                <a:path w="480695" h="365760">
                  <a:moveTo>
                    <a:pt x="38" y="195376"/>
                  </a:moveTo>
                  <a:lnTo>
                    <a:pt x="1511" y="196938"/>
                  </a:lnTo>
                  <a:lnTo>
                    <a:pt x="38" y="195376"/>
                  </a:lnTo>
                  <a:close/>
                </a:path>
              </a:pathLst>
            </a:custGeom>
            <a:solidFill>
              <a:srgbClr val="78B6D9"/>
            </a:solidFill>
          </p:spPr>
          <p:txBody>
            <a:bodyPr wrap="square" lIns="0" tIns="0" rIns="0" bIns="0" rtlCol="0"/>
            <a:lstStyle/>
            <a:p>
              <a:endParaRPr/>
            </a:p>
          </p:txBody>
        </p:sp>
        <p:sp>
          <p:nvSpPr>
            <p:cNvPr id="9" name="object 9"/>
            <p:cNvSpPr/>
            <p:nvPr/>
          </p:nvSpPr>
          <p:spPr>
            <a:xfrm>
              <a:off x="8198699" y="1823716"/>
              <a:ext cx="314960" cy="309880"/>
            </a:xfrm>
            <a:custGeom>
              <a:avLst/>
              <a:gdLst/>
              <a:ahLst/>
              <a:cxnLst/>
              <a:rect l="l" t="t" r="r" b="b"/>
              <a:pathLst>
                <a:path w="314959" h="309880">
                  <a:moveTo>
                    <a:pt x="310464" y="0"/>
                  </a:moveTo>
                  <a:lnTo>
                    <a:pt x="303808" y="50285"/>
                  </a:lnTo>
                  <a:lnTo>
                    <a:pt x="289308" y="98591"/>
                  </a:lnTo>
                  <a:lnTo>
                    <a:pt x="267370" y="143956"/>
                  </a:lnTo>
                  <a:lnTo>
                    <a:pt x="238405" y="185421"/>
                  </a:lnTo>
                  <a:lnTo>
                    <a:pt x="202822" y="222024"/>
                  </a:lnTo>
                  <a:lnTo>
                    <a:pt x="161029" y="252807"/>
                  </a:lnTo>
                  <a:lnTo>
                    <a:pt x="113436" y="276809"/>
                  </a:lnTo>
                  <a:lnTo>
                    <a:pt x="56975" y="293654"/>
                  </a:lnTo>
                  <a:lnTo>
                    <a:pt x="0" y="299631"/>
                  </a:lnTo>
                  <a:lnTo>
                    <a:pt x="9702" y="309333"/>
                  </a:lnTo>
                  <a:lnTo>
                    <a:pt x="55292" y="303050"/>
                  </a:lnTo>
                  <a:lnTo>
                    <a:pt x="99798" y="290386"/>
                  </a:lnTo>
                  <a:lnTo>
                    <a:pt x="142491" y="271342"/>
                  </a:lnTo>
                  <a:lnTo>
                    <a:pt x="182641" y="245916"/>
                  </a:lnTo>
                  <a:lnTo>
                    <a:pt x="219519" y="214109"/>
                  </a:lnTo>
                  <a:lnTo>
                    <a:pt x="251327" y="177225"/>
                  </a:lnTo>
                  <a:lnTo>
                    <a:pt x="276752" y="137070"/>
                  </a:lnTo>
                  <a:lnTo>
                    <a:pt x="295796" y="94375"/>
                  </a:lnTo>
                  <a:lnTo>
                    <a:pt x="308460" y="49869"/>
                  </a:lnTo>
                  <a:lnTo>
                    <a:pt x="314744" y="4279"/>
                  </a:lnTo>
                  <a:lnTo>
                    <a:pt x="310464" y="0"/>
                  </a:lnTo>
                  <a:close/>
                </a:path>
              </a:pathLst>
            </a:custGeom>
            <a:solidFill>
              <a:srgbClr val="0376BD"/>
            </a:solidFill>
          </p:spPr>
          <p:txBody>
            <a:bodyPr wrap="square" lIns="0" tIns="0" rIns="0" bIns="0" rtlCol="0"/>
            <a:lstStyle/>
            <a:p>
              <a:endParaRPr/>
            </a:p>
          </p:txBody>
        </p:sp>
        <p:sp>
          <p:nvSpPr>
            <p:cNvPr id="10" name="object 10"/>
            <p:cNvSpPr/>
            <p:nvPr/>
          </p:nvSpPr>
          <p:spPr>
            <a:xfrm>
              <a:off x="7970350" y="1589966"/>
              <a:ext cx="431800" cy="431800"/>
            </a:xfrm>
            <a:custGeom>
              <a:avLst/>
              <a:gdLst/>
              <a:ahLst/>
              <a:cxnLst/>
              <a:rect l="l" t="t" r="r" b="b"/>
              <a:pathLst>
                <a:path w="431800" h="431800">
                  <a:moveTo>
                    <a:pt x="215747" y="0"/>
                  </a:moveTo>
                  <a:lnTo>
                    <a:pt x="166279" y="5697"/>
                  </a:lnTo>
                  <a:lnTo>
                    <a:pt x="120868" y="21926"/>
                  </a:lnTo>
                  <a:lnTo>
                    <a:pt x="80809" y="47393"/>
                  </a:lnTo>
                  <a:lnTo>
                    <a:pt x="47398" y="80801"/>
                  </a:lnTo>
                  <a:lnTo>
                    <a:pt x="21929" y="120858"/>
                  </a:lnTo>
                  <a:lnTo>
                    <a:pt x="5698" y="166267"/>
                  </a:lnTo>
                  <a:lnTo>
                    <a:pt x="0" y="215734"/>
                  </a:lnTo>
                  <a:lnTo>
                    <a:pt x="5698" y="265202"/>
                  </a:lnTo>
                  <a:lnTo>
                    <a:pt x="21929" y="310614"/>
                  </a:lnTo>
                  <a:lnTo>
                    <a:pt x="47398" y="350672"/>
                  </a:lnTo>
                  <a:lnTo>
                    <a:pt x="80809" y="384084"/>
                  </a:lnTo>
                  <a:lnTo>
                    <a:pt x="120868" y="409553"/>
                  </a:lnTo>
                  <a:lnTo>
                    <a:pt x="166279" y="425784"/>
                  </a:lnTo>
                  <a:lnTo>
                    <a:pt x="215747" y="431482"/>
                  </a:lnTo>
                  <a:lnTo>
                    <a:pt x="265215" y="425784"/>
                  </a:lnTo>
                  <a:lnTo>
                    <a:pt x="310626" y="409553"/>
                  </a:lnTo>
                  <a:lnTo>
                    <a:pt x="315366" y="406539"/>
                  </a:lnTo>
                  <a:lnTo>
                    <a:pt x="215747" y="406539"/>
                  </a:lnTo>
                  <a:lnTo>
                    <a:pt x="184655" y="403969"/>
                  </a:lnTo>
                  <a:lnTo>
                    <a:pt x="155217" y="396540"/>
                  </a:lnTo>
                  <a:lnTo>
                    <a:pt x="127834" y="384674"/>
                  </a:lnTo>
                  <a:lnTo>
                    <a:pt x="102908" y="368795"/>
                  </a:lnTo>
                  <a:lnTo>
                    <a:pt x="102931" y="321437"/>
                  </a:lnTo>
                  <a:lnTo>
                    <a:pt x="125807" y="282150"/>
                  </a:lnTo>
                  <a:lnTo>
                    <a:pt x="171025" y="267316"/>
                  </a:lnTo>
                  <a:lnTo>
                    <a:pt x="181292" y="265506"/>
                  </a:lnTo>
                  <a:lnTo>
                    <a:pt x="183197" y="258203"/>
                  </a:lnTo>
                  <a:lnTo>
                    <a:pt x="183197" y="255143"/>
                  </a:lnTo>
                  <a:lnTo>
                    <a:pt x="185635" y="252653"/>
                  </a:lnTo>
                  <a:lnTo>
                    <a:pt x="188683" y="252552"/>
                  </a:lnTo>
                  <a:lnTo>
                    <a:pt x="188848" y="247484"/>
                  </a:lnTo>
                  <a:lnTo>
                    <a:pt x="176731" y="245589"/>
                  </a:lnTo>
                  <a:lnTo>
                    <a:pt x="164739" y="242827"/>
                  </a:lnTo>
                  <a:lnTo>
                    <a:pt x="154607" y="239098"/>
                  </a:lnTo>
                  <a:lnTo>
                    <a:pt x="148069" y="234302"/>
                  </a:lnTo>
                  <a:lnTo>
                    <a:pt x="151386" y="227058"/>
                  </a:lnTo>
                  <a:lnTo>
                    <a:pt x="153017" y="214307"/>
                  </a:lnTo>
                  <a:lnTo>
                    <a:pt x="153450" y="199149"/>
                  </a:lnTo>
                  <a:lnTo>
                    <a:pt x="153182" y="185077"/>
                  </a:lnTo>
                  <a:lnTo>
                    <a:pt x="153099" y="175220"/>
                  </a:lnTo>
                  <a:lnTo>
                    <a:pt x="157670" y="140906"/>
                  </a:lnTo>
                  <a:lnTo>
                    <a:pt x="165212" y="120513"/>
                  </a:lnTo>
                  <a:lnTo>
                    <a:pt x="177384" y="105379"/>
                  </a:lnTo>
                  <a:lnTo>
                    <a:pt x="194217" y="95963"/>
                  </a:lnTo>
                  <a:lnTo>
                    <a:pt x="215747" y="92722"/>
                  </a:lnTo>
                  <a:lnTo>
                    <a:pt x="391676" y="92722"/>
                  </a:lnTo>
                  <a:lnTo>
                    <a:pt x="384097" y="80801"/>
                  </a:lnTo>
                  <a:lnTo>
                    <a:pt x="350685" y="47393"/>
                  </a:lnTo>
                  <a:lnTo>
                    <a:pt x="310626" y="21926"/>
                  </a:lnTo>
                  <a:lnTo>
                    <a:pt x="265215" y="5697"/>
                  </a:lnTo>
                  <a:lnTo>
                    <a:pt x="215747" y="0"/>
                  </a:lnTo>
                  <a:close/>
                </a:path>
                <a:path w="431800" h="431800">
                  <a:moveTo>
                    <a:pt x="391676" y="92722"/>
                  </a:moveTo>
                  <a:lnTo>
                    <a:pt x="215747" y="92722"/>
                  </a:lnTo>
                  <a:lnTo>
                    <a:pt x="229215" y="93361"/>
                  </a:lnTo>
                  <a:lnTo>
                    <a:pt x="241900" y="95699"/>
                  </a:lnTo>
                  <a:lnTo>
                    <a:pt x="251712" y="100368"/>
                  </a:lnTo>
                  <a:lnTo>
                    <a:pt x="256565" y="108000"/>
                  </a:lnTo>
                  <a:lnTo>
                    <a:pt x="262336" y="111478"/>
                  </a:lnTo>
                  <a:lnTo>
                    <a:pt x="267254" y="118829"/>
                  </a:lnTo>
                  <a:lnTo>
                    <a:pt x="271240" y="129144"/>
                  </a:lnTo>
                  <a:lnTo>
                    <a:pt x="274218" y="141516"/>
                  </a:lnTo>
                  <a:lnTo>
                    <a:pt x="275221" y="144449"/>
                  </a:lnTo>
                  <a:lnTo>
                    <a:pt x="276656" y="153022"/>
                  </a:lnTo>
                  <a:lnTo>
                    <a:pt x="278616" y="165769"/>
                  </a:lnTo>
                  <a:lnTo>
                    <a:pt x="278714" y="172466"/>
                  </a:lnTo>
                  <a:lnTo>
                    <a:pt x="278307" y="180911"/>
                  </a:lnTo>
                  <a:lnTo>
                    <a:pt x="278523" y="182803"/>
                  </a:lnTo>
                  <a:lnTo>
                    <a:pt x="278447" y="185077"/>
                  </a:lnTo>
                  <a:lnTo>
                    <a:pt x="278200" y="199921"/>
                  </a:lnTo>
                  <a:lnTo>
                    <a:pt x="278664" y="214790"/>
                  </a:lnTo>
                  <a:lnTo>
                    <a:pt x="280303" y="227232"/>
                  </a:lnTo>
                  <a:lnTo>
                    <a:pt x="283578" y="234302"/>
                  </a:lnTo>
                  <a:lnTo>
                    <a:pt x="277014" y="239112"/>
                  </a:lnTo>
                  <a:lnTo>
                    <a:pt x="266844" y="242849"/>
                  </a:lnTo>
                  <a:lnTo>
                    <a:pt x="254805" y="245614"/>
                  </a:lnTo>
                  <a:lnTo>
                    <a:pt x="242633" y="247510"/>
                  </a:lnTo>
                  <a:lnTo>
                    <a:pt x="242798" y="252628"/>
                  </a:lnTo>
                  <a:lnTo>
                    <a:pt x="245490" y="253085"/>
                  </a:lnTo>
                  <a:lnTo>
                    <a:pt x="247535" y="255397"/>
                  </a:lnTo>
                  <a:lnTo>
                    <a:pt x="247535" y="258203"/>
                  </a:lnTo>
                  <a:lnTo>
                    <a:pt x="249402" y="265391"/>
                  </a:lnTo>
                  <a:lnTo>
                    <a:pt x="289356" y="274853"/>
                  </a:lnTo>
                  <a:lnTo>
                    <a:pt x="325352" y="304964"/>
                  </a:lnTo>
                  <a:lnTo>
                    <a:pt x="328167" y="321437"/>
                  </a:lnTo>
                  <a:lnTo>
                    <a:pt x="328167" y="369112"/>
                  </a:lnTo>
                  <a:lnTo>
                    <a:pt x="303312" y="384867"/>
                  </a:lnTo>
                  <a:lnTo>
                    <a:pt x="276024" y="396632"/>
                  </a:lnTo>
                  <a:lnTo>
                    <a:pt x="246704" y="403993"/>
                  </a:lnTo>
                  <a:lnTo>
                    <a:pt x="215747" y="406539"/>
                  </a:lnTo>
                  <a:lnTo>
                    <a:pt x="315366" y="406539"/>
                  </a:lnTo>
                  <a:lnTo>
                    <a:pt x="350685" y="384084"/>
                  </a:lnTo>
                  <a:lnTo>
                    <a:pt x="384097" y="350672"/>
                  </a:lnTo>
                  <a:lnTo>
                    <a:pt x="394812" y="333819"/>
                  </a:lnTo>
                  <a:lnTo>
                    <a:pt x="364159" y="333819"/>
                  </a:lnTo>
                  <a:lnTo>
                    <a:pt x="364159" y="333590"/>
                  </a:lnTo>
                  <a:lnTo>
                    <a:pt x="394957" y="333590"/>
                  </a:lnTo>
                  <a:lnTo>
                    <a:pt x="409565" y="310614"/>
                  </a:lnTo>
                  <a:lnTo>
                    <a:pt x="425797" y="265202"/>
                  </a:lnTo>
                  <a:lnTo>
                    <a:pt x="431495" y="215734"/>
                  </a:lnTo>
                  <a:lnTo>
                    <a:pt x="425797" y="166267"/>
                  </a:lnTo>
                  <a:lnTo>
                    <a:pt x="409565" y="120858"/>
                  </a:lnTo>
                  <a:lnTo>
                    <a:pt x="391676" y="92722"/>
                  </a:lnTo>
                  <a:close/>
                </a:path>
                <a:path w="431800" h="431800">
                  <a:moveTo>
                    <a:pt x="394957" y="333590"/>
                  </a:moveTo>
                  <a:lnTo>
                    <a:pt x="364159" y="333590"/>
                  </a:lnTo>
                  <a:lnTo>
                    <a:pt x="364159" y="333819"/>
                  </a:lnTo>
                  <a:lnTo>
                    <a:pt x="394812" y="333819"/>
                  </a:lnTo>
                  <a:lnTo>
                    <a:pt x="394957" y="33359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7927479" y="1514347"/>
              <a:ext cx="518185" cy="430275"/>
            </a:xfrm>
            <a:prstGeom prst="rect">
              <a:avLst/>
            </a:prstGeom>
          </p:spPr>
        </p:pic>
        <p:pic>
          <p:nvPicPr>
            <p:cNvPr id="12" name="object 12"/>
            <p:cNvPicPr/>
            <p:nvPr/>
          </p:nvPicPr>
          <p:blipFill>
            <a:blip r:embed="rId3" cstate="print"/>
            <a:stretch>
              <a:fillRect/>
            </a:stretch>
          </p:blipFill>
          <p:spPr>
            <a:xfrm>
              <a:off x="8096095" y="1621712"/>
              <a:ext cx="219508" cy="229015"/>
            </a:xfrm>
            <a:prstGeom prst="rect">
              <a:avLst/>
            </a:prstGeom>
          </p:spPr>
        </p:pic>
        <p:sp>
          <p:nvSpPr>
            <p:cNvPr id="13" name="object 13"/>
            <p:cNvSpPr/>
            <p:nvPr/>
          </p:nvSpPr>
          <p:spPr>
            <a:xfrm>
              <a:off x="7385542" y="1250538"/>
              <a:ext cx="1339850" cy="1316355"/>
            </a:xfrm>
            <a:custGeom>
              <a:avLst/>
              <a:gdLst/>
              <a:ahLst/>
              <a:cxnLst/>
              <a:rect l="l" t="t" r="r" b="b"/>
              <a:pathLst>
                <a:path w="1339850" h="1316355">
                  <a:moveTo>
                    <a:pt x="669658" y="1315783"/>
                  </a:moveTo>
                  <a:lnTo>
                    <a:pt x="717483" y="1314131"/>
                  </a:lnTo>
                  <a:lnTo>
                    <a:pt x="764400" y="1309250"/>
                  </a:lnTo>
                  <a:lnTo>
                    <a:pt x="810297" y="1301250"/>
                  </a:lnTo>
                  <a:lnTo>
                    <a:pt x="855059" y="1290244"/>
                  </a:lnTo>
                  <a:lnTo>
                    <a:pt x="898573" y="1276342"/>
                  </a:lnTo>
                  <a:lnTo>
                    <a:pt x="940727" y="1259656"/>
                  </a:lnTo>
                  <a:lnTo>
                    <a:pt x="981406" y="1240297"/>
                  </a:lnTo>
                  <a:lnTo>
                    <a:pt x="1020498" y="1218376"/>
                  </a:lnTo>
                  <a:lnTo>
                    <a:pt x="1057888" y="1194005"/>
                  </a:lnTo>
                  <a:lnTo>
                    <a:pt x="1093465" y="1167296"/>
                  </a:lnTo>
                  <a:lnTo>
                    <a:pt x="1127114" y="1138358"/>
                  </a:lnTo>
                  <a:lnTo>
                    <a:pt x="1158722" y="1107305"/>
                  </a:lnTo>
                  <a:lnTo>
                    <a:pt x="1188177" y="1074246"/>
                  </a:lnTo>
                  <a:lnTo>
                    <a:pt x="1215364" y="1039294"/>
                  </a:lnTo>
                  <a:lnTo>
                    <a:pt x="1240170" y="1002560"/>
                  </a:lnTo>
                  <a:lnTo>
                    <a:pt x="1262482" y="964155"/>
                  </a:lnTo>
                  <a:lnTo>
                    <a:pt x="1282187" y="924190"/>
                  </a:lnTo>
                  <a:lnTo>
                    <a:pt x="1299171" y="882777"/>
                  </a:lnTo>
                  <a:lnTo>
                    <a:pt x="1313321" y="840027"/>
                  </a:lnTo>
                  <a:lnTo>
                    <a:pt x="1324524" y="796052"/>
                  </a:lnTo>
                  <a:lnTo>
                    <a:pt x="1332666" y="750962"/>
                  </a:lnTo>
                  <a:lnTo>
                    <a:pt x="1337635" y="704869"/>
                  </a:lnTo>
                  <a:lnTo>
                    <a:pt x="1339316" y="657885"/>
                  </a:lnTo>
                  <a:lnTo>
                    <a:pt x="1337635" y="610902"/>
                  </a:lnTo>
                  <a:lnTo>
                    <a:pt x="1332666" y="564811"/>
                  </a:lnTo>
                  <a:lnTo>
                    <a:pt x="1324524" y="519722"/>
                  </a:lnTo>
                  <a:lnTo>
                    <a:pt x="1313321" y="475748"/>
                  </a:lnTo>
                  <a:lnTo>
                    <a:pt x="1299171" y="432999"/>
                  </a:lnTo>
                  <a:lnTo>
                    <a:pt x="1282187" y="391587"/>
                  </a:lnTo>
                  <a:lnTo>
                    <a:pt x="1262482" y="351623"/>
                  </a:lnTo>
                  <a:lnTo>
                    <a:pt x="1240170" y="313219"/>
                  </a:lnTo>
                  <a:lnTo>
                    <a:pt x="1215364" y="276485"/>
                  </a:lnTo>
                  <a:lnTo>
                    <a:pt x="1188177" y="241534"/>
                  </a:lnTo>
                  <a:lnTo>
                    <a:pt x="1158722" y="208476"/>
                  </a:lnTo>
                  <a:lnTo>
                    <a:pt x="1127114" y="177423"/>
                  </a:lnTo>
                  <a:lnTo>
                    <a:pt x="1093465" y="148486"/>
                  </a:lnTo>
                  <a:lnTo>
                    <a:pt x="1057888" y="121777"/>
                  </a:lnTo>
                  <a:lnTo>
                    <a:pt x="1020498" y="97406"/>
                  </a:lnTo>
                  <a:lnTo>
                    <a:pt x="981406" y="75486"/>
                  </a:lnTo>
                  <a:lnTo>
                    <a:pt x="940727" y="56127"/>
                  </a:lnTo>
                  <a:lnTo>
                    <a:pt x="898573" y="39441"/>
                  </a:lnTo>
                  <a:lnTo>
                    <a:pt x="855059" y="25539"/>
                  </a:lnTo>
                  <a:lnTo>
                    <a:pt x="810297" y="14532"/>
                  </a:lnTo>
                  <a:lnTo>
                    <a:pt x="764400" y="6533"/>
                  </a:lnTo>
                  <a:lnTo>
                    <a:pt x="717483" y="1651"/>
                  </a:lnTo>
                  <a:lnTo>
                    <a:pt x="669658" y="0"/>
                  </a:lnTo>
                  <a:lnTo>
                    <a:pt x="621833" y="1651"/>
                  </a:lnTo>
                  <a:lnTo>
                    <a:pt x="574915" y="6533"/>
                  </a:lnTo>
                  <a:lnTo>
                    <a:pt x="529019" y="14532"/>
                  </a:lnTo>
                  <a:lnTo>
                    <a:pt x="484257" y="25539"/>
                  </a:lnTo>
                  <a:lnTo>
                    <a:pt x="440742" y="39441"/>
                  </a:lnTo>
                  <a:lnTo>
                    <a:pt x="398589" y="56127"/>
                  </a:lnTo>
                  <a:lnTo>
                    <a:pt x="357910" y="75486"/>
                  </a:lnTo>
                  <a:lnTo>
                    <a:pt x="318818" y="97406"/>
                  </a:lnTo>
                  <a:lnTo>
                    <a:pt x="281427" y="121777"/>
                  </a:lnTo>
                  <a:lnTo>
                    <a:pt x="245851" y="148486"/>
                  </a:lnTo>
                  <a:lnTo>
                    <a:pt x="212201" y="177423"/>
                  </a:lnTo>
                  <a:lnTo>
                    <a:pt x="180593" y="208476"/>
                  </a:lnTo>
                  <a:lnTo>
                    <a:pt x="151139" y="241534"/>
                  </a:lnTo>
                  <a:lnTo>
                    <a:pt x="123952" y="276485"/>
                  </a:lnTo>
                  <a:lnTo>
                    <a:pt x="99146" y="313219"/>
                  </a:lnTo>
                  <a:lnTo>
                    <a:pt x="76834" y="351623"/>
                  </a:lnTo>
                  <a:lnTo>
                    <a:pt x="57129" y="391587"/>
                  </a:lnTo>
                  <a:lnTo>
                    <a:pt x="40145" y="432999"/>
                  </a:lnTo>
                  <a:lnTo>
                    <a:pt x="25995" y="475748"/>
                  </a:lnTo>
                  <a:lnTo>
                    <a:pt x="14792" y="519722"/>
                  </a:lnTo>
                  <a:lnTo>
                    <a:pt x="6649" y="564811"/>
                  </a:lnTo>
                  <a:lnTo>
                    <a:pt x="1681" y="610902"/>
                  </a:lnTo>
                  <a:lnTo>
                    <a:pt x="0" y="657885"/>
                  </a:lnTo>
                  <a:lnTo>
                    <a:pt x="1681" y="704869"/>
                  </a:lnTo>
                  <a:lnTo>
                    <a:pt x="6649" y="750962"/>
                  </a:lnTo>
                  <a:lnTo>
                    <a:pt x="14792" y="796052"/>
                  </a:lnTo>
                  <a:lnTo>
                    <a:pt x="25995" y="840027"/>
                  </a:lnTo>
                  <a:lnTo>
                    <a:pt x="40145" y="882777"/>
                  </a:lnTo>
                  <a:lnTo>
                    <a:pt x="57129" y="924190"/>
                  </a:lnTo>
                  <a:lnTo>
                    <a:pt x="76834" y="964155"/>
                  </a:lnTo>
                  <a:lnTo>
                    <a:pt x="99146" y="1002560"/>
                  </a:lnTo>
                  <a:lnTo>
                    <a:pt x="123952" y="1039294"/>
                  </a:lnTo>
                  <a:lnTo>
                    <a:pt x="151139" y="1074246"/>
                  </a:lnTo>
                  <a:lnTo>
                    <a:pt x="180593" y="1107305"/>
                  </a:lnTo>
                  <a:lnTo>
                    <a:pt x="212201" y="1138358"/>
                  </a:lnTo>
                  <a:lnTo>
                    <a:pt x="245851" y="1167296"/>
                  </a:lnTo>
                  <a:lnTo>
                    <a:pt x="281427" y="1194005"/>
                  </a:lnTo>
                  <a:lnTo>
                    <a:pt x="318818" y="1218376"/>
                  </a:lnTo>
                  <a:lnTo>
                    <a:pt x="357910" y="1240297"/>
                  </a:lnTo>
                  <a:lnTo>
                    <a:pt x="398589" y="1259656"/>
                  </a:lnTo>
                  <a:lnTo>
                    <a:pt x="440742" y="1276342"/>
                  </a:lnTo>
                  <a:lnTo>
                    <a:pt x="484257" y="1290244"/>
                  </a:lnTo>
                  <a:lnTo>
                    <a:pt x="529019" y="1301250"/>
                  </a:lnTo>
                  <a:lnTo>
                    <a:pt x="574915" y="1309250"/>
                  </a:lnTo>
                  <a:lnTo>
                    <a:pt x="621833" y="1314131"/>
                  </a:lnTo>
                  <a:lnTo>
                    <a:pt x="669658" y="1315783"/>
                  </a:lnTo>
                  <a:close/>
                </a:path>
              </a:pathLst>
            </a:custGeom>
            <a:ln w="11074">
              <a:solidFill>
                <a:srgbClr val="0076A3"/>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1340694" y="1173001"/>
              <a:ext cx="1350391" cy="1326857"/>
            </a:xfrm>
            <a:prstGeom prst="rect">
              <a:avLst/>
            </a:prstGeom>
          </p:spPr>
        </p:pic>
        <p:sp>
          <p:nvSpPr>
            <p:cNvPr id="15" name="object 15"/>
            <p:cNvSpPr/>
            <p:nvPr/>
          </p:nvSpPr>
          <p:spPr>
            <a:xfrm>
              <a:off x="1340688" y="5949010"/>
              <a:ext cx="1576705" cy="315595"/>
            </a:xfrm>
            <a:custGeom>
              <a:avLst/>
              <a:gdLst/>
              <a:ahLst/>
              <a:cxnLst/>
              <a:rect l="l" t="t" r="r" b="b"/>
              <a:pathLst>
                <a:path w="1576705" h="315595">
                  <a:moveTo>
                    <a:pt x="1576120" y="0"/>
                  </a:moveTo>
                  <a:lnTo>
                    <a:pt x="0" y="0"/>
                  </a:lnTo>
                  <a:lnTo>
                    <a:pt x="0" y="315442"/>
                  </a:lnTo>
                  <a:lnTo>
                    <a:pt x="1576120" y="315442"/>
                  </a:lnTo>
                  <a:lnTo>
                    <a:pt x="1576120" y="0"/>
                  </a:lnTo>
                  <a:close/>
                </a:path>
              </a:pathLst>
            </a:custGeom>
            <a:solidFill>
              <a:srgbClr val="0076A3"/>
            </a:solidFill>
          </p:spPr>
          <p:txBody>
            <a:bodyPr wrap="square" lIns="0" tIns="0" rIns="0" bIns="0" rtlCol="0"/>
            <a:lstStyle/>
            <a:p>
              <a:endParaRPr/>
            </a:p>
          </p:txBody>
        </p:sp>
      </p:grpSp>
      <p:sp>
        <p:nvSpPr>
          <p:cNvPr id="16" name="object 16"/>
          <p:cNvSpPr txBox="1"/>
          <p:nvPr/>
        </p:nvSpPr>
        <p:spPr>
          <a:xfrm>
            <a:off x="1484817" y="5897053"/>
            <a:ext cx="1432576" cy="381000"/>
          </a:xfrm>
          <a:prstGeom prst="rect">
            <a:avLst/>
          </a:prstGeom>
        </p:spPr>
        <p:txBody>
          <a:bodyPr vert="horz" wrap="square" lIns="0" tIns="16510" rIns="0" bIns="0" rtlCol="0">
            <a:spAutoFit/>
          </a:bodyPr>
          <a:lstStyle/>
          <a:p>
            <a:pPr marL="12700">
              <a:lnSpc>
                <a:spcPct val="100000"/>
              </a:lnSpc>
              <a:spcBef>
                <a:spcPts val="130"/>
              </a:spcBef>
            </a:pPr>
            <a:r>
              <a:rPr lang="nl-BE" sz="2300" b="1" dirty="0">
                <a:solidFill>
                  <a:srgbClr val="FFFFFF"/>
                </a:solidFill>
                <a:latin typeface="Mont"/>
                <a:cs typeface="Mont"/>
              </a:rPr>
              <a:t>+ € 2000</a:t>
            </a:r>
          </a:p>
        </p:txBody>
      </p:sp>
      <p:sp>
        <p:nvSpPr>
          <p:cNvPr id="17" name="object 17"/>
          <p:cNvSpPr/>
          <p:nvPr/>
        </p:nvSpPr>
        <p:spPr>
          <a:xfrm>
            <a:off x="4244454" y="5949010"/>
            <a:ext cx="1576705" cy="315595"/>
          </a:xfrm>
          <a:custGeom>
            <a:avLst/>
            <a:gdLst/>
            <a:ahLst/>
            <a:cxnLst/>
            <a:rect l="l" t="t" r="r" b="b"/>
            <a:pathLst>
              <a:path w="1576704" h="315595">
                <a:moveTo>
                  <a:pt x="1576120" y="0"/>
                </a:moveTo>
                <a:lnTo>
                  <a:pt x="0" y="0"/>
                </a:lnTo>
                <a:lnTo>
                  <a:pt x="0" y="315442"/>
                </a:lnTo>
                <a:lnTo>
                  <a:pt x="1576120" y="315442"/>
                </a:lnTo>
                <a:lnTo>
                  <a:pt x="1576120" y="0"/>
                </a:lnTo>
                <a:close/>
              </a:path>
            </a:pathLst>
          </a:custGeom>
          <a:solidFill>
            <a:srgbClr val="0076A3"/>
          </a:solidFill>
        </p:spPr>
        <p:txBody>
          <a:bodyPr wrap="square" lIns="0" tIns="0" rIns="0" bIns="0" rtlCol="0"/>
          <a:lstStyle/>
          <a:p>
            <a:endParaRPr/>
          </a:p>
        </p:txBody>
      </p:sp>
      <p:sp>
        <p:nvSpPr>
          <p:cNvPr id="18" name="object 18"/>
          <p:cNvSpPr txBox="1"/>
          <p:nvPr/>
        </p:nvSpPr>
        <p:spPr>
          <a:xfrm>
            <a:off x="4476228" y="5897053"/>
            <a:ext cx="1241193" cy="367552"/>
          </a:xfrm>
          <a:prstGeom prst="rect">
            <a:avLst/>
          </a:prstGeom>
        </p:spPr>
        <p:txBody>
          <a:bodyPr vert="horz" wrap="square" lIns="0" tIns="16510" rIns="0" bIns="0" rtlCol="0">
            <a:spAutoFit/>
          </a:bodyPr>
          <a:lstStyle/>
          <a:p>
            <a:pPr marL="12700">
              <a:lnSpc>
                <a:spcPct val="100000"/>
              </a:lnSpc>
              <a:spcBef>
                <a:spcPts val="130"/>
              </a:spcBef>
            </a:pPr>
            <a:r>
              <a:rPr lang="nl-BE" sz="2300" b="1" dirty="0">
                <a:solidFill>
                  <a:srgbClr val="FFFFFF"/>
                </a:solidFill>
                <a:latin typeface="Mont"/>
                <a:cs typeface="Mont"/>
              </a:rPr>
              <a:t>+ € 2500</a:t>
            </a:r>
          </a:p>
        </p:txBody>
      </p:sp>
      <p:sp>
        <p:nvSpPr>
          <p:cNvPr id="19" name="object 19"/>
          <p:cNvSpPr/>
          <p:nvPr/>
        </p:nvSpPr>
        <p:spPr>
          <a:xfrm>
            <a:off x="7379995" y="5949010"/>
            <a:ext cx="1576705" cy="315595"/>
          </a:xfrm>
          <a:custGeom>
            <a:avLst/>
            <a:gdLst/>
            <a:ahLst/>
            <a:cxnLst/>
            <a:rect l="l" t="t" r="r" b="b"/>
            <a:pathLst>
              <a:path w="1576704" h="315595">
                <a:moveTo>
                  <a:pt x="1576120" y="0"/>
                </a:moveTo>
                <a:lnTo>
                  <a:pt x="0" y="0"/>
                </a:lnTo>
                <a:lnTo>
                  <a:pt x="0" y="315442"/>
                </a:lnTo>
                <a:lnTo>
                  <a:pt x="1576120" y="315442"/>
                </a:lnTo>
                <a:lnTo>
                  <a:pt x="1576120" y="0"/>
                </a:lnTo>
                <a:close/>
              </a:path>
            </a:pathLst>
          </a:custGeom>
          <a:solidFill>
            <a:srgbClr val="0076A3"/>
          </a:solidFill>
        </p:spPr>
        <p:txBody>
          <a:bodyPr wrap="square" lIns="0" tIns="0" rIns="0" bIns="0" rtlCol="0"/>
          <a:lstStyle/>
          <a:p>
            <a:endParaRPr/>
          </a:p>
        </p:txBody>
      </p:sp>
      <p:sp>
        <p:nvSpPr>
          <p:cNvPr id="20" name="object 20"/>
          <p:cNvSpPr txBox="1"/>
          <p:nvPr/>
        </p:nvSpPr>
        <p:spPr>
          <a:xfrm>
            <a:off x="7607300" y="5897053"/>
            <a:ext cx="1248839" cy="381000"/>
          </a:xfrm>
          <a:prstGeom prst="rect">
            <a:avLst/>
          </a:prstGeom>
        </p:spPr>
        <p:txBody>
          <a:bodyPr vert="horz" wrap="square" lIns="0" tIns="16510" rIns="0" bIns="0" rtlCol="0">
            <a:spAutoFit/>
          </a:bodyPr>
          <a:lstStyle/>
          <a:p>
            <a:pPr marL="12700">
              <a:lnSpc>
                <a:spcPct val="100000"/>
              </a:lnSpc>
              <a:spcBef>
                <a:spcPts val="130"/>
              </a:spcBef>
            </a:pPr>
            <a:r>
              <a:rPr lang="nl-BE" sz="2300" b="1" dirty="0">
                <a:solidFill>
                  <a:srgbClr val="FFFFFF"/>
                </a:solidFill>
                <a:latin typeface="Mont"/>
                <a:cs typeface="Mont"/>
              </a:rPr>
              <a:t>+ € 500</a:t>
            </a:r>
          </a:p>
        </p:txBody>
      </p:sp>
      <p:grpSp>
        <p:nvGrpSpPr>
          <p:cNvPr id="21" name="object 21"/>
          <p:cNvGrpSpPr/>
          <p:nvPr/>
        </p:nvGrpSpPr>
        <p:grpSpPr>
          <a:xfrm>
            <a:off x="95825" y="180033"/>
            <a:ext cx="7297420" cy="5580380"/>
            <a:chOff x="95825" y="180033"/>
            <a:chExt cx="7297420" cy="5580380"/>
          </a:xfrm>
        </p:grpSpPr>
        <p:sp>
          <p:nvSpPr>
            <p:cNvPr id="22" name="object 22"/>
            <p:cNvSpPr/>
            <p:nvPr/>
          </p:nvSpPr>
          <p:spPr>
            <a:xfrm>
              <a:off x="4249991" y="1178538"/>
              <a:ext cx="1339850" cy="1316355"/>
            </a:xfrm>
            <a:custGeom>
              <a:avLst/>
              <a:gdLst/>
              <a:ahLst/>
              <a:cxnLst/>
              <a:rect l="l" t="t" r="r" b="b"/>
              <a:pathLst>
                <a:path w="1339850" h="1316355">
                  <a:moveTo>
                    <a:pt x="669658" y="1315783"/>
                  </a:moveTo>
                  <a:lnTo>
                    <a:pt x="717483" y="1314131"/>
                  </a:lnTo>
                  <a:lnTo>
                    <a:pt x="764400" y="1309250"/>
                  </a:lnTo>
                  <a:lnTo>
                    <a:pt x="810297" y="1301250"/>
                  </a:lnTo>
                  <a:lnTo>
                    <a:pt x="855059" y="1290244"/>
                  </a:lnTo>
                  <a:lnTo>
                    <a:pt x="898573" y="1276342"/>
                  </a:lnTo>
                  <a:lnTo>
                    <a:pt x="940727" y="1259656"/>
                  </a:lnTo>
                  <a:lnTo>
                    <a:pt x="981406" y="1240297"/>
                  </a:lnTo>
                  <a:lnTo>
                    <a:pt x="1020498" y="1218376"/>
                  </a:lnTo>
                  <a:lnTo>
                    <a:pt x="1057888" y="1194005"/>
                  </a:lnTo>
                  <a:lnTo>
                    <a:pt x="1093465" y="1167296"/>
                  </a:lnTo>
                  <a:lnTo>
                    <a:pt x="1127114" y="1138358"/>
                  </a:lnTo>
                  <a:lnTo>
                    <a:pt x="1158722" y="1107305"/>
                  </a:lnTo>
                  <a:lnTo>
                    <a:pt x="1188177" y="1074246"/>
                  </a:lnTo>
                  <a:lnTo>
                    <a:pt x="1215364" y="1039294"/>
                  </a:lnTo>
                  <a:lnTo>
                    <a:pt x="1240170" y="1002560"/>
                  </a:lnTo>
                  <a:lnTo>
                    <a:pt x="1262482" y="964155"/>
                  </a:lnTo>
                  <a:lnTo>
                    <a:pt x="1282187" y="924190"/>
                  </a:lnTo>
                  <a:lnTo>
                    <a:pt x="1299171" y="882777"/>
                  </a:lnTo>
                  <a:lnTo>
                    <a:pt x="1313321" y="840027"/>
                  </a:lnTo>
                  <a:lnTo>
                    <a:pt x="1324524" y="796052"/>
                  </a:lnTo>
                  <a:lnTo>
                    <a:pt x="1332666" y="750962"/>
                  </a:lnTo>
                  <a:lnTo>
                    <a:pt x="1337635" y="704869"/>
                  </a:lnTo>
                  <a:lnTo>
                    <a:pt x="1339316" y="657885"/>
                  </a:lnTo>
                  <a:lnTo>
                    <a:pt x="1337635" y="610902"/>
                  </a:lnTo>
                  <a:lnTo>
                    <a:pt x="1332666" y="564811"/>
                  </a:lnTo>
                  <a:lnTo>
                    <a:pt x="1324524" y="519722"/>
                  </a:lnTo>
                  <a:lnTo>
                    <a:pt x="1313321" y="475748"/>
                  </a:lnTo>
                  <a:lnTo>
                    <a:pt x="1299171" y="432999"/>
                  </a:lnTo>
                  <a:lnTo>
                    <a:pt x="1282187" y="391587"/>
                  </a:lnTo>
                  <a:lnTo>
                    <a:pt x="1262482" y="351623"/>
                  </a:lnTo>
                  <a:lnTo>
                    <a:pt x="1240170" y="313219"/>
                  </a:lnTo>
                  <a:lnTo>
                    <a:pt x="1215364" y="276485"/>
                  </a:lnTo>
                  <a:lnTo>
                    <a:pt x="1188177" y="241534"/>
                  </a:lnTo>
                  <a:lnTo>
                    <a:pt x="1158722" y="208476"/>
                  </a:lnTo>
                  <a:lnTo>
                    <a:pt x="1127114" y="177423"/>
                  </a:lnTo>
                  <a:lnTo>
                    <a:pt x="1093465" y="148486"/>
                  </a:lnTo>
                  <a:lnTo>
                    <a:pt x="1057888" y="121777"/>
                  </a:lnTo>
                  <a:lnTo>
                    <a:pt x="1020498" y="97406"/>
                  </a:lnTo>
                  <a:lnTo>
                    <a:pt x="981406" y="75486"/>
                  </a:lnTo>
                  <a:lnTo>
                    <a:pt x="940727" y="56127"/>
                  </a:lnTo>
                  <a:lnTo>
                    <a:pt x="898573" y="39441"/>
                  </a:lnTo>
                  <a:lnTo>
                    <a:pt x="855059" y="25539"/>
                  </a:lnTo>
                  <a:lnTo>
                    <a:pt x="810297" y="14532"/>
                  </a:lnTo>
                  <a:lnTo>
                    <a:pt x="764400" y="6533"/>
                  </a:lnTo>
                  <a:lnTo>
                    <a:pt x="717483" y="1651"/>
                  </a:lnTo>
                  <a:lnTo>
                    <a:pt x="669658" y="0"/>
                  </a:lnTo>
                  <a:lnTo>
                    <a:pt x="621833" y="1651"/>
                  </a:lnTo>
                  <a:lnTo>
                    <a:pt x="574915" y="6533"/>
                  </a:lnTo>
                  <a:lnTo>
                    <a:pt x="529019" y="14532"/>
                  </a:lnTo>
                  <a:lnTo>
                    <a:pt x="484257" y="25539"/>
                  </a:lnTo>
                  <a:lnTo>
                    <a:pt x="440742" y="39441"/>
                  </a:lnTo>
                  <a:lnTo>
                    <a:pt x="398589" y="56127"/>
                  </a:lnTo>
                  <a:lnTo>
                    <a:pt x="357910" y="75486"/>
                  </a:lnTo>
                  <a:lnTo>
                    <a:pt x="318818" y="97406"/>
                  </a:lnTo>
                  <a:lnTo>
                    <a:pt x="281427" y="121777"/>
                  </a:lnTo>
                  <a:lnTo>
                    <a:pt x="245851" y="148486"/>
                  </a:lnTo>
                  <a:lnTo>
                    <a:pt x="212201" y="177423"/>
                  </a:lnTo>
                  <a:lnTo>
                    <a:pt x="180593" y="208476"/>
                  </a:lnTo>
                  <a:lnTo>
                    <a:pt x="151139" y="241534"/>
                  </a:lnTo>
                  <a:lnTo>
                    <a:pt x="123952" y="276485"/>
                  </a:lnTo>
                  <a:lnTo>
                    <a:pt x="99146" y="313219"/>
                  </a:lnTo>
                  <a:lnTo>
                    <a:pt x="76834" y="351623"/>
                  </a:lnTo>
                  <a:lnTo>
                    <a:pt x="57129" y="391587"/>
                  </a:lnTo>
                  <a:lnTo>
                    <a:pt x="40145" y="432999"/>
                  </a:lnTo>
                  <a:lnTo>
                    <a:pt x="25995" y="475748"/>
                  </a:lnTo>
                  <a:lnTo>
                    <a:pt x="14792" y="519722"/>
                  </a:lnTo>
                  <a:lnTo>
                    <a:pt x="6649" y="564811"/>
                  </a:lnTo>
                  <a:lnTo>
                    <a:pt x="1681" y="610902"/>
                  </a:lnTo>
                  <a:lnTo>
                    <a:pt x="0" y="657885"/>
                  </a:lnTo>
                  <a:lnTo>
                    <a:pt x="1681" y="704869"/>
                  </a:lnTo>
                  <a:lnTo>
                    <a:pt x="6649" y="750962"/>
                  </a:lnTo>
                  <a:lnTo>
                    <a:pt x="14792" y="796052"/>
                  </a:lnTo>
                  <a:lnTo>
                    <a:pt x="25995" y="840027"/>
                  </a:lnTo>
                  <a:lnTo>
                    <a:pt x="40145" y="882777"/>
                  </a:lnTo>
                  <a:lnTo>
                    <a:pt x="57129" y="924190"/>
                  </a:lnTo>
                  <a:lnTo>
                    <a:pt x="76834" y="964155"/>
                  </a:lnTo>
                  <a:lnTo>
                    <a:pt x="99146" y="1002560"/>
                  </a:lnTo>
                  <a:lnTo>
                    <a:pt x="123952" y="1039294"/>
                  </a:lnTo>
                  <a:lnTo>
                    <a:pt x="151139" y="1074246"/>
                  </a:lnTo>
                  <a:lnTo>
                    <a:pt x="180593" y="1107305"/>
                  </a:lnTo>
                  <a:lnTo>
                    <a:pt x="212201" y="1138358"/>
                  </a:lnTo>
                  <a:lnTo>
                    <a:pt x="245851" y="1167296"/>
                  </a:lnTo>
                  <a:lnTo>
                    <a:pt x="281427" y="1194005"/>
                  </a:lnTo>
                  <a:lnTo>
                    <a:pt x="318818" y="1218376"/>
                  </a:lnTo>
                  <a:lnTo>
                    <a:pt x="357910" y="1240297"/>
                  </a:lnTo>
                  <a:lnTo>
                    <a:pt x="398589" y="1259656"/>
                  </a:lnTo>
                  <a:lnTo>
                    <a:pt x="440742" y="1276342"/>
                  </a:lnTo>
                  <a:lnTo>
                    <a:pt x="484257" y="1290244"/>
                  </a:lnTo>
                  <a:lnTo>
                    <a:pt x="529019" y="1301250"/>
                  </a:lnTo>
                  <a:lnTo>
                    <a:pt x="574915" y="1309250"/>
                  </a:lnTo>
                  <a:lnTo>
                    <a:pt x="621833" y="1314131"/>
                  </a:lnTo>
                  <a:lnTo>
                    <a:pt x="669658" y="1315783"/>
                  </a:lnTo>
                  <a:close/>
                </a:path>
              </a:pathLst>
            </a:custGeom>
            <a:ln w="11074">
              <a:solidFill>
                <a:srgbClr val="0076A3"/>
              </a:solidFill>
            </a:ln>
          </p:spPr>
          <p:txBody>
            <a:bodyPr wrap="square" lIns="0" tIns="0" rIns="0" bIns="0" rtlCol="0"/>
            <a:lstStyle/>
            <a:p>
              <a:endParaRPr/>
            </a:p>
          </p:txBody>
        </p:sp>
        <p:sp>
          <p:nvSpPr>
            <p:cNvPr id="23" name="object 23"/>
            <p:cNvSpPr/>
            <p:nvPr/>
          </p:nvSpPr>
          <p:spPr>
            <a:xfrm>
              <a:off x="4494960" y="1521752"/>
              <a:ext cx="849630" cy="670560"/>
            </a:xfrm>
            <a:custGeom>
              <a:avLst/>
              <a:gdLst/>
              <a:ahLst/>
              <a:cxnLst/>
              <a:rect l="l" t="t" r="r" b="b"/>
              <a:pathLst>
                <a:path w="849629" h="670560">
                  <a:moveTo>
                    <a:pt x="849375" y="111760"/>
                  </a:moveTo>
                  <a:lnTo>
                    <a:pt x="0" y="111760"/>
                  </a:lnTo>
                  <a:lnTo>
                    <a:pt x="0" y="603504"/>
                  </a:lnTo>
                  <a:lnTo>
                    <a:pt x="5267" y="629610"/>
                  </a:lnTo>
                  <a:lnTo>
                    <a:pt x="19635" y="650924"/>
                  </a:lnTo>
                  <a:lnTo>
                    <a:pt x="40949" y="665292"/>
                  </a:lnTo>
                  <a:lnTo>
                    <a:pt x="67055" y="670560"/>
                  </a:lnTo>
                  <a:lnTo>
                    <a:pt x="782319" y="670560"/>
                  </a:lnTo>
                  <a:lnTo>
                    <a:pt x="808426" y="665292"/>
                  </a:lnTo>
                  <a:lnTo>
                    <a:pt x="829740" y="650924"/>
                  </a:lnTo>
                  <a:lnTo>
                    <a:pt x="844108" y="629610"/>
                  </a:lnTo>
                  <a:lnTo>
                    <a:pt x="849375" y="603504"/>
                  </a:lnTo>
                  <a:lnTo>
                    <a:pt x="849375" y="581152"/>
                  </a:lnTo>
                  <a:lnTo>
                    <a:pt x="424687" y="581152"/>
                  </a:lnTo>
                  <a:lnTo>
                    <a:pt x="378574" y="575838"/>
                  </a:lnTo>
                  <a:lnTo>
                    <a:pt x="336237" y="560704"/>
                  </a:lnTo>
                  <a:lnTo>
                    <a:pt x="298884" y="536956"/>
                  </a:lnTo>
                  <a:lnTo>
                    <a:pt x="267727" y="505803"/>
                  </a:lnTo>
                  <a:lnTo>
                    <a:pt x="243974" y="468451"/>
                  </a:lnTo>
                  <a:lnTo>
                    <a:pt x="228835" y="426109"/>
                  </a:lnTo>
                  <a:lnTo>
                    <a:pt x="223519" y="379984"/>
                  </a:lnTo>
                  <a:lnTo>
                    <a:pt x="228835" y="333858"/>
                  </a:lnTo>
                  <a:lnTo>
                    <a:pt x="243974" y="291516"/>
                  </a:lnTo>
                  <a:lnTo>
                    <a:pt x="267727" y="254164"/>
                  </a:lnTo>
                  <a:lnTo>
                    <a:pt x="298884" y="223011"/>
                  </a:lnTo>
                  <a:lnTo>
                    <a:pt x="336237" y="199263"/>
                  </a:lnTo>
                  <a:lnTo>
                    <a:pt x="378574" y="184129"/>
                  </a:lnTo>
                  <a:lnTo>
                    <a:pt x="424687" y="178816"/>
                  </a:lnTo>
                  <a:lnTo>
                    <a:pt x="849375" y="178816"/>
                  </a:lnTo>
                  <a:lnTo>
                    <a:pt x="849375" y="111760"/>
                  </a:lnTo>
                  <a:close/>
                </a:path>
                <a:path w="849629" h="670560">
                  <a:moveTo>
                    <a:pt x="424687" y="178816"/>
                  </a:moveTo>
                  <a:lnTo>
                    <a:pt x="378574" y="184129"/>
                  </a:lnTo>
                  <a:lnTo>
                    <a:pt x="336237" y="199263"/>
                  </a:lnTo>
                  <a:lnTo>
                    <a:pt x="298884" y="223011"/>
                  </a:lnTo>
                  <a:lnTo>
                    <a:pt x="267727" y="254164"/>
                  </a:lnTo>
                  <a:lnTo>
                    <a:pt x="243974" y="291516"/>
                  </a:lnTo>
                  <a:lnTo>
                    <a:pt x="228835" y="333858"/>
                  </a:lnTo>
                  <a:lnTo>
                    <a:pt x="223519" y="379984"/>
                  </a:lnTo>
                  <a:lnTo>
                    <a:pt x="228835" y="426109"/>
                  </a:lnTo>
                  <a:lnTo>
                    <a:pt x="243974" y="468451"/>
                  </a:lnTo>
                  <a:lnTo>
                    <a:pt x="267727" y="505803"/>
                  </a:lnTo>
                  <a:lnTo>
                    <a:pt x="298884" y="536956"/>
                  </a:lnTo>
                  <a:lnTo>
                    <a:pt x="336237" y="560704"/>
                  </a:lnTo>
                  <a:lnTo>
                    <a:pt x="378574" y="575838"/>
                  </a:lnTo>
                  <a:lnTo>
                    <a:pt x="424687" y="581152"/>
                  </a:lnTo>
                  <a:lnTo>
                    <a:pt x="470801" y="575838"/>
                  </a:lnTo>
                  <a:lnTo>
                    <a:pt x="513138" y="560704"/>
                  </a:lnTo>
                  <a:lnTo>
                    <a:pt x="550491" y="536956"/>
                  </a:lnTo>
                  <a:lnTo>
                    <a:pt x="581648" y="505803"/>
                  </a:lnTo>
                  <a:lnTo>
                    <a:pt x="605401" y="468451"/>
                  </a:lnTo>
                  <a:lnTo>
                    <a:pt x="620540" y="426109"/>
                  </a:lnTo>
                  <a:lnTo>
                    <a:pt x="625855" y="379984"/>
                  </a:lnTo>
                  <a:lnTo>
                    <a:pt x="620540" y="333858"/>
                  </a:lnTo>
                  <a:lnTo>
                    <a:pt x="605401" y="291516"/>
                  </a:lnTo>
                  <a:lnTo>
                    <a:pt x="581648" y="254164"/>
                  </a:lnTo>
                  <a:lnTo>
                    <a:pt x="550491" y="223011"/>
                  </a:lnTo>
                  <a:lnTo>
                    <a:pt x="513138" y="199263"/>
                  </a:lnTo>
                  <a:lnTo>
                    <a:pt x="470801" y="184129"/>
                  </a:lnTo>
                  <a:lnTo>
                    <a:pt x="424687" y="178816"/>
                  </a:lnTo>
                  <a:close/>
                </a:path>
                <a:path w="849629" h="670560">
                  <a:moveTo>
                    <a:pt x="849375" y="178816"/>
                  </a:moveTo>
                  <a:lnTo>
                    <a:pt x="424687" y="178816"/>
                  </a:lnTo>
                  <a:lnTo>
                    <a:pt x="470801" y="184129"/>
                  </a:lnTo>
                  <a:lnTo>
                    <a:pt x="513138" y="199263"/>
                  </a:lnTo>
                  <a:lnTo>
                    <a:pt x="550491" y="223011"/>
                  </a:lnTo>
                  <a:lnTo>
                    <a:pt x="581648" y="254164"/>
                  </a:lnTo>
                  <a:lnTo>
                    <a:pt x="605401" y="291516"/>
                  </a:lnTo>
                  <a:lnTo>
                    <a:pt x="620540" y="333858"/>
                  </a:lnTo>
                  <a:lnTo>
                    <a:pt x="625855" y="379984"/>
                  </a:lnTo>
                  <a:lnTo>
                    <a:pt x="620540" y="426109"/>
                  </a:lnTo>
                  <a:lnTo>
                    <a:pt x="605401" y="468451"/>
                  </a:lnTo>
                  <a:lnTo>
                    <a:pt x="581648" y="505803"/>
                  </a:lnTo>
                  <a:lnTo>
                    <a:pt x="550491" y="536956"/>
                  </a:lnTo>
                  <a:lnTo>
                    <a:pt x="513138" y="560704"/>
                  </a:lnTo>
                  <a:lnTo>
                    <a:pt x="470801" y="575838"/>
                  </a:lnTo>
                  <a:lnTo>
                    <a:pt x="424687" y="581152"/>
                  </a:lnTo>
                  <a:lnTo>
                    <a:pt x="849375" y="581152"/>
                  </a:lnTo>
                  <a:lnTo>
                    <a:pt x="849375" y="290576"/>
                  </a:lnTo>
                  <a:lnTo>
                    <a:pt x="715263" y="290576"/>
                  </a:lnTo>
                  <a:lnTo>
                    <a:pt x="697863" y="287066"/>
                  </a:lnTo>
                  <a:lnTo>
                    <a:pt x="683653" y="277491"/>
                  </a:lnTo>
                  <a:lnTo>
                    <a:pt x="674073" y="263283"/>
                  </a:lnTo>
                  <a:lnTo>
                    <a:pt x="670559" y="245872"/>
                  </a:lnTo>
                  <a:lnTo>
                    <a:pt x="674073" y="228482"/>
                  </a:lnTo>
                  <a:lnTo>
                    <a:pt x="683653" y="214271"/>
                  </a:lnTo>
                  <a:lnTo>
                    <a:pt x="697863" y="204684"/>
                  </a:lnTo>
                  <a:lnTo>
                    <a:pt x="715263" y="201168"/>
                  </a:lnTo>
                  <a:lnTo>
                    <a:pt x="849375" y="201168"/>
                  </a:lnTo>
                  <a:lnTo>
                    <a:pt x="849375" y="178816"/>
                  </a:lnTo>
                  <a:close/>
                </a:path>
                <a:path w="849629" h="670560">
                  <a:moveTo>
                    <a:pt x="715263" y="201168"/>
                  </a:moveTo>
                  <a:lnTo>
                    <a:pt x="697863" y="204684"/>
                  </a:lnTo>
                  <a:lnTo>
                    <a:pt x="683653" y="214271"/>
                  </a:lnTo>
                  <a:lnTo>
                    <a:pt x="674073" y="228482"/>
                  </a:lnTo>
                  <a:lnTo>
                    <a:pt x="670559" y="245872"/>
                  </a:lnTo>
                  <a:lnTo>
                    <a:pt x="674073" y="263283"/>
                  </a:lnTo>
                  <a:lnTo>
                    <a:pt x="683653" y="277491"/>
                  </a:lnTo>
                  <a:lnTo>
                    <a:pt x="697863" y="287066"/>
                  </a:lnTo>
                  <a:lnTo>
                    <a:pt x="715263" y="290576"/>
                  </a:lnTo>
                  <a:lnTo>
                    <a:pt x="732664" y="287066"/>
                  </a:lnTo>
                  <a:lnTo>
                    <a:pt x="746874" y="277491"/>
                  </a:lnTo>
                  <a:lnTo>
                    <a:pt x="756454" y="263283"/>
                  </a:lnTo>
                  <a:lnTo>
                    <a:pt x="759967" y="245872"/>
                  </a:lnTo>
                  <a:lnTo>
                    <a:pt x="756454" y="228482"/>
                  </a:lnTo>
                  <a:lnTo>
                    <a:pt x="746874" y="214271"/>
                  </a:lnTo>
                  <a:lnTo>
                    <a:pt x="732664" y="204684"/>
                  </a:lnTo>
                  <a:lnTo>
                    <a:pt x="715263" y="201168"/>
                  </a:lnTo>
                  <a:close/>
                </a:path>
                <a:path w="849629" h="670560">
                  <a:moveTo>
                    <a:pt x="849375" y="201168"/>
                  </a:moveTo>
                  <a:lnTo>
                    <a:pt x="715263" y="201168"/>
                  </a:lnTo>
                  <a:lnTo>
                    <a:pt x="732664" y="204684"/>
                  </a:lnTo>
                  <a:lnTo>
                    <a:pt x="746874" y="214271"/>
                  </a:lnTo>
                  <a:lnTo>
                    <a:pt x="756454" y="228482"/>
                  </a:lnTo>
                  <a:lnTo>
                    <a:pt x="759967" y="245872"/>
                  </a:lnTo>
                  <a:lnTo>
                    <a:pt x="756454" y="263283"/>
                  </a:lnTo>
                  <a:lnTo>
                    <a:pt x="746874" y="277491"/>
                  </a:lnTo>
                  <a:lnTo>
                    <a:pt x="732664" y="287066"/>
                  </a:lnTo>
                  <a:lnTo>
                    <a:pt x="715263" y="290576"/>
                  </a:lnTo>
                  <a:lnTo>
                    <a:pt x="849375" y="290576"/>
                  </a:lnTo>
                  <a:lnTo>
                    <a:pt x="849375" y="201168"/>
                  </a:lnTo>
                  <a:close/>
                </a:path>
                <a:path w="849629" h="670560">
                  <a:moveTo>
                    <a:pt x="558799" y="0"/>
                  </a:moveTo>
                  <a:lnTo>
                    <a:pt x="290575" y="0"/>
                  </a:lnTo>
                  <a:lnTo>
                    <a:pt x="245871" y="111760"/>
                  </a:lnTo>
                  <a:lnTo>
                    <a:pt x="603503" y="111760"/>
                  </a:lnTo>
                  <a:lnTo>
                    <a:pt x="558799" y="0"/>
                  </a:lnTo>
                  <a:close/>
                </a:path>
              </a:pathLst>
            </a:custGeom>
            <a:solidFill>
              <a:srgbClr val="FFFFFF"/>
            </a:solidFill>
          </p:spPr>
          <p:txBody>
            <a:bodyPr wrap="square" lIns="0" tIns="0" rIns="0" bIns="0" rtlCol="0"/>
            <a:lstStyle/>
            <a:p>
              <a:endParaRPr/>
            </a:p>
          </p:txBody>
        </p:sp>
        <p:sp>
          <p:nvSpPr>
            <p:cNvPr id="24" name="object 24"/>
            <p:cNvSpPr/>
            <p:nvPr/>
          </p:nvSpPr>
          <p:spPr>
            <a:xfrm>
              <a:off x="4494960" y="1521752"/>
              <a:ext cx="849630" cy="670560"/>
            </a:xfrm>
            <a:custGeom>
              <a:avLst/>
              <a:gdLst/>
              <a:ahLst/>
              <a:cxnLst/>
              <a:rect l="l" t="t" r="r" b="b"/>
              <a:pathLst>
                <a:path w="849629" h="670560">
                  <a:moveTo>
                    <a:pt x="603503" y="111760"/>
                  </a:moveTo>
                  <a:lnTo>
                    <a:pt x="849375" y="111760"/>
                  </a:lnTo>
                  <a:lnTo>
                    <a:pt x="849375" y="603504"/>
                  </a:lnTo>
                  <a:lnTo>
                    <a:pt x="844108" y="629610"/>
                  </a:lnTo>
                  <a:lnTo>
                    <a:pt x="829740" y="650924"/>
                  </a:lnTo>
                  <a:lnTo>
                    <a:pt x="808426" y="665292"/>
                  </a:lnTo>
                  <a:lnTo>
                    <a:pt x="782319" y="670560"/>
                  </a:lnTo>
                  <a:lnTo>
                    <a:pt x="67055" y="670560"/>
                  </a:lnTo>
                  <a:lnTo>
                    <a:pt x="40949" y="665292"/>
                  </a:lnTo>
                  <a:lnTo>
                    <a:pt x="19635" y="650924"/>
                  </a:lnTo>
                  <a:lnTo>
                    <a:pt x="5267" y="629610"/>
                  </a:lnTo>
                  <a:lnTo>
                    <a:pt x="0" y="603504"/>
                  </a:lnTo>
                  <a:lnTo>
                    <a:pt x="0" y="111760"/>
                  </a:lnTo>
                  <a:lnTo>
                    <a:pt x="245871" y="111760"/>
                  </a:lnTo>
                  <a:lnTo>
                    <a:pt x="290575" y="0"/>
                  </a:lnTo>
                  <a:lnTo>
                    <a:pt x="558799" y="0"/>
                  </a:lnTo>
                  <a:lnTo>
                    <a:pt x="603503" y="111760"/>
                  </a:lnTo>
                  <a:close/>
                </a:path>
                <a:path w="849629" h="670560">
                  <a:moveTo>
                    <a:pt x="625855" y="379984"/>
                  </a:moveTo>
                  <a:lnTo>
                    <a:pt x="620540" y="426109"/>
                  </a:lnTo>
                  <a:lnTo>
                    <a:pt x="605401" y="468451"/>
                  </a:lnTo>
                  <a:lnTo>
                    <a:pt x="581648" y="505803"/>
                  </a:lnTo>
                  <a:lnTo>
                    <a:pt x="550491" y="536956"/>
                  </a:lnTo>
                  <a:lnTo>
                    <a:pt x="513138" y="560704"/>
                  </a:lnTo>
                  <a:lnTo>
                    <a:pt x="470801" y="575838"/>
                  </a:lnTo>
                  <a:lnTo>
                    <a:pt x="424687" y="581152"/>
                  </a:lnTo>
                  <a:lnTo>
                    <a:pt x="378574" y="575838"/>
                  </a:lnTo>
                  <a:lnTo>
                    <a:pt x="336237" y="560704"/>
                  </a:lnTo>
                  <a:lnTo>
                    <a:pt x="298884" y="536956"/>
                  </a:lnTo>
                  <a:lnTo>
                    <a:pt x="267727" y="505803"/>
                  </a:lnTo>
                  <a:lnTo>
                    <a:pt x="243974" y="468451"/>
                  </a:lnTo>
                  <a:lnTo>
                    <a:pt x="228835" y="426109"/>
                  </a:lnTo>
                  <a:lnTo>
                    <a:pt x="223519" y="379984"/>
                  </a:lnTo>
                  <a:lnTo>
                    <a:pt x="228835" y="333858"/>
                  </a:lnTo>
                  <a:lnTo>
                    <a:pt x="243974" y="291516"/>
                  </a:lnTo>
                  <a:lnTo>
                    <a:pt x="267727" y="254164"/>
                  </a:lnTo>
                  <a:lnTo>
                    <a:pt x="298884" y="223011"/>
                  </a:lnTo>
                  <a:lnTo>
                    <a:pt x="336237" y="199263"/>
                  </a:lnTo>
                  <a:lnTo>
                    <a:pt x="378574" y="184129"/>
                  </a:lnTo>
                  <a:lnTo>
                    <a:pt x="424687" y="178816"/>
                  </a:lnTo>
                  <a:lnTo>
                    <a:pt x="470801" y="184129"/>
                  </a:lnTo>
                  <a:lnTo>
                    <a:pt x="513138" y="199263"/>
                  </a:lnTo>
                  <a:lnTo>
                    <a:pt x="550491" y="223011"/>
                  </a:lnTo>
                  <a:lnTo>
                    <a:pt x="581648" y="254164"/>
                  </a:lnTo>
                  <a:lnTo>
                    <a:pt x="605401" y="291516"/>
                  </a:lnTo>
                  <a:lnTo>
                    <a:pt x="620540" y="333858"/>
                  </a:lnTo>
                  <a:lnTo>
                    <a:pt x="625855" y="379984"/>
                  </a:lnTo>
                  <a:close/>
                </a:path>
              </a:pathLst>
            </a:custGeom>
            <a:ln w="44704">
              <a:solidFill>
                <a:srgbClr val="666666"/>
              </a:solidFill>
            </a:ln>
          </p:spPr>
          <p:txBody>
            <a:bodyPr wrap="square" lIns="0" tIns="0" rIns="0" bIns="0" rtlCol="0"/>
            <a:lstStyle/>
            <a:p>
              <a:endParaRPr/>
            </a:p>
          </p:txBody>
        </p:sp>
        <p:pic>
          <p:nvPicPr>
            <p:cNvPr id="25" name="object 25"/>
            <p:cNvPicPr/>
            <p:nvPr/>
          </p:nvPicPr>
          <p:blipFill>
            <a:blip r:embed="rId5" cstate="print"/>
            <a:stretch>
              <a:fillRect/>
            </a:stretch>
          </p:blipFill>
          <p:spPr>
            <a:xfrm>
              <a:off x="5143168" y="1700568"/>
              <a:ext cx="134112" cy="134111"/>
            </a:xfrm>
            <a:prstGeom prst="rect">
              <a:avLst/>
            </a:prstGeom>
          </p:spPr>
        </p:pic>
        <p:sp>
          <p:nvSpPr>
            <p:cNvPr id="26" name="object 26"/>
            <p:cNvSpPr/>
            <p:nvPr/>
          </p:nvSpPr>
          <p:spPr>
            <a:xfrm>
              <a:off x="4562016" y="1566456"/>
              <a:ext cx="134620" cy="0"/>
            </a:xfrm>
            <a:custGeom>
              <a:avLst/>
              <a:gdLst/>
              <a:ahLst/>
              <a:cxnLst/>
              <a:rect l="l" t="t" r="r" b="b"/>
              <a:pathLst>
                <a:path w="134620">
                  <a:moveTo>
                    <a:pt x="0" y="0"/>
                  </a:moveTo>
                  <a:lnTo>
                    <a:pt x="134112" y="0"/>
                  </a:lnTo>
                </a:path>
              </a:pathLst>
            </a:custGeom>
            <a:ln w="44704">
              <a:solidFill>
                <a:srgbClr val="666666"/>
              </a:solidFill>
            </a:ln>
          </p:spPr>
          <p:txBody>
            <a:bodyPr wrap="square" lIns="0" tIns="0" rIns="0" bIns="0" rtlCol="0"/>
            <a:lstStyle/>
            <a:p>
              <a:endParaRPr/>
            </a:p>
          </p:txBody>
        </p:sp>
        <p:sp>
          <p:nvSpPr>
            <p:cNvPr id="27" name="object 27"/>
            <p:cNvSpPr/>
            <p:nvPr/>
          </p:nvSpPr>
          <p:spPr>
            <a:xfrm>
              <a:off x="4774750" y="1743951"/>
              <a:ext cx="307975" cy="293370"/>
            </a:xfrm>
            <a:custGeom>
              <a:avLst/>
              <a:gdLst/>
              <a:ahLst/>
              <a:cxnLst/>
              <a:rect l="l" t="t" r="r" b="b"/>
              <a:pathLst>
                <a:path w="307975" h="293369">
                  <a:moveTo>
                    <a:pt x="153898" y="0"/>
                  </a:moveTo>
                  <a:lnTo>
                    <a:pt x="105252" y="7467"/>
                  </a:lnTo>
                  <a:lnTo>
                    <a:pt x="63005" y="28262"/>
                  </a:lnTo>
                  <a:lnTo>
                    <a:pt x="29691" y="59971"/>
                  </a:lnTo>
                  <a:lnTo>
                    <a:pt x="7845" y="100182"/>
                  </a:lnTo>
                  <a:lnTo>
                    <a:pt x="0" y="146481"/>
                  </a:lnTo>
                  <a:lnTo>
                    <a:pt x="7845" y="192774"/>
                  </a:lnTo>
                  <a:lnTo>
                    <a:pt x="29691" y="232981"/>
                  </a:lnTo>
                  <a:lnTo>
                    <a:pt x="63005" y="264689"/>
                  </a:lnTo>
                  <a:lnTo>
                    <a:pt x="105252" y="285483"/>
                  </a:lnTo>
                  <a:lnTo>
                    <a:pt x="153898" y="292950"/>
                  </a:lnTo>
                  <a:lnTo>
                    <a:pt x="202544" y="285483"/>
                  </a:lnTo>
                  <a:lnTo>
                    <a:pt x="244791" y="264689"/>
                  </a:lnTo>
                  <a:lnTo>
                    <a:pt x="278105" y="232981"/>
                  </a:lnTo>
                  <a:lnTo>
                    <a:pt x="299951" y="192774"/>
                  </a:lnTo>
                  <a:lnTo>
                    <a:pt x="307797" y="146481"/>
                  </a:lnTo>
                  <a:lnTo>
                    <a:pt x="299951" y="100182"/>
                  </a:lnTo>
                  <a:lnTo>
                    <a:pt x="278105" y="59971"/>
                  </a:lnTo>
                  <a:lnTo>
                    <a:pt x="244791" y="28262"/>
                  </a:lnTo>
                  <a:lnTo>
                    <a:pt x="202544" y="7467"/>
                  </a:lnTo>
                  <a:lnTo>
                    <a:pt x="153898" y="0"/>
                  </a:lnTo>
                  <a:close/>
                </a:path>
              </a:pathLst>
            </a:custGeom>
            <a:solidFill>
              <a:srgbClr val="3399CC"/>
            </a:solidFill>
          </p:spPr>
          <p:txBody>
            <a:bodyPr wrap="square" lIns="0" tIns="0" rIns="0" bIns="0" rtlCol="0"/>
            <a:lstStyle/>
            <a:p>
              <a:endParaRPr/>
            </a:p>
          </p:txBody>
        </p:sp>
        <p:sp>
          <p:nvSpPr>
            <p:cNvPr id="28" name="object 28"/>
            <p:cNvSpPr/>
            <p:nvPr/>
          </p:nvSpPr>
          <p:spPr>
            <a:xfrm>
              <a:off x="1340689" y="2499860"/>
              <a:ext cx="0" cy="3260725"/>
            </a:xfrm>
            <a:custGeom>
              <a:avLst/>
              <a:gdLst/>
              <a:ahLst/>
              <a:cxnLst/>
              <a:rect l="l" t="t" r="r" b="b"/>
              <a:pathLst>
                <a:path h="3260725">
                  <a:moveTo>
                    <a:pt x="0" y="0"/>
                  </a:moveTo>
                  <a:lnTo>
                    <a:pt x="0" y="3260140"/>
                  </a:lnTo>
                </a:path>
              </a:pathLst>
            </a:custGeom>
            <a:ln w="12700">
              <a:solidFill>
                <a:srgbClr val="00AEEF"/>
              </a:solidFill>
            </a:ln>
          </p:spPr>
          <p:txBody>
            <a:bodyPr wrap="square" lIns="0" tIns="0" rIns="0" bIns="0" rtlCol="0"/>
            <a:lstStyle/>
            <a:p>
              <a:endParaRPr/>
            </a:p>
          </p:txBody>
        </p:sp>
        <p:sp>
          <p:nvSpPr>
            <p:cNvPr id="29" name="object 29"/>
            <p:cNvSpPr/>
            <p:nvPr/>
          </p:nvSpPr>
          <p:spPr>
            <a:xfrm>
              <a:off x="4280218" y="2499860"/>
              <a:ext cx="0" cy="3260725"/>
            </a:xfrm>
            <a:custGeom>
              <a:avLst/>
              <a:gdLst/>
              <a:ahLst/>
              <a:cxnLst/>
              <a:rect l="l" t="t" r="r" b="b"/>
              <a:pathLst>
                <a:path h="3260725">
                  <a:moveTo>
                    <a:pt x="0" y="0"/>
                  </a:moveTo>
                  <a:lnTo>
                    <a:pt x="0" y="3260140"/>
                  </a:lnTo>
                </a:path>
              </a:pathLst>
            </a:custGeom>
            <a:ln w="12700">
              <a:solidFill>
                <a:srgbClr val="00AEEF"/>
              </a:solidFill>
            </a:ln>
          </p:spPr>
          <p:txBody>
            <a:bodyPr wrap="square" lIns="0" tIns="0" rIns="0" bIns="0" rtlCol="0"/>
            <a:lstStyle/>
            <a:p>
              <a:endParaRPr/>
            </a:p>
          </p:txBody>
        </p:sp>
        <p:sp>
          <p:nvSpPr>
            <p:cNvPr id="30" name="object 30"/>
            <p:cNvSpPr/>
            <p:nvPr/>
          </p:nvSpPr>
          <p:spPr>
            <a:xfrm>
              <a:off x="7386350" y="2499860"/>
              <a:ext cx="0" cy="3260725"/>
            </a:xfrm>
            <a:custGeom>
              <a:avLst/>
              <a:gdLst/>
              <a:ahLst/>
              <a:cxnLst/>
              <a:rect l="l" t="t" r="r" b="b"/>
              <a:pathLst>
                <a:path h="3260725">
                  <a:moveTo>
                    <a:pt x="0" y="0"/>
                  </a:moveTo>
                  <a:lnTo>
                    <a:pt x="0" y="3260140"/>
                  </a:lnTo>
                </a:path>
              </a:pathLst>
            </a:custGeom>
            <a:ln w="12700">
              <a:solidFill>
                <a:srgbClr val="00AEEF"/>
              </a:solidFill>
            </a:ln>
          </p:spPr>
          <p:txBody>
            <a:bodyPr wrap="square" lIns="0" tIns="0" rIns="0" bIns="0" rtlCol="0"/>
            <a:lstStyle/>
            <a:p>
              <a:endParaRPr/>
            </a:p>
          </p:txBody>
        </p:sp>
        <p:pic>
          <p:nvPicPr>
            <p:cNvPr id="31" name="object 31"/>
            <p:cNvPicPr/>
            <p:nvPr/>
          </p:nvPicPr>
          <p:blipFill>
            <a:blip r:embed="rId6" cstate="print"/>
            <a:stretch>
              <a:fillRect/>
            </a:stretch>
          </p:blipFill>
          <p:spPr>
            <a:xfrm>
              <a:off x="95825" y="180033"/>
              <a:ext cx="866477" cy="899074"/>
            </a:xfrm>
            <a:prstGeom prst="rect">
              <a:avLst/>
            </a:prstGeom>
          </p:spPr>
        </p:pic>
        <p:sp>
          <p:nvSpPr>
            <p:cNvPr id="32" name="object 32"/>
            <p:cNvSpPr/>
            <p:nvPr/>
          </p:nvSpPr>
          <p:spPr>
            <a:xfrm>
              <a:off x="1069193" y="1681939"/>
              <a:ext cx="151765" cy="309245"/>
            </a:xfrm>
            <a:custGeom>
              <a:avLst/>
              <a:gdLst/>
              <a:ahLst/>
              <a:cxnLst/>
              <a:rect l="l" t="t" r="r" b="b"/>
              <a:pathLst>
                <a:path w="151765" h="309244">
                  <a:moveTo>
                    <a:pt x="0" y="0"/>
                  </a:moveTo>
                  <a:lnTo>
                    <a:pt x="0" y="308978"/>
                  </a:lnTo>
                  <a:lnTo>
                    <a:pt x="151206" y="150253"/>
                  </a:lnTo>
                  <a:lnTo>
                    <a:pt x="0" y="0"/>
                  </a:lnTo>
                  <a:close/>
                </a:path>
              </a:pathLst>
            </a:custGeom>
            <a:solidFill>
              <a:srgbClr val="00AEEF"/>
            </a:solidFill>
          </p:spPr>
          <p:txBody>
            <a:bodyPr wrap="square" lIns="0" tIns="0" rIns="0" bIns="0" rtlCol="0"/>
            <a:lstStyle/>
            <a:p>
              <a:endParaRPr/>
            </a:p>
          </p:txBody>
        </p:sp>
      </p:grpSp>
      <p:sp>
        <p:nvSpPr>
          <p:cNvPr id="33" name="object 33"/>
          <p:cNvSpPr txBox="1"/>
          <p:nvPr/>
        </p:nvSpPr>
        <p:spPr>
          <a:xfrm>
            <a:off x="1439299" y="2569895"/>
            <a:ext cx="2810692" cy="2872581"/>
          </a:xfrm>
          <a:prstGeom prst="rect">
            <a:avLst/>
          </a:prstGeom>
        </p:spPr>
        <p:txBody>
          <a:bodyPr vert="horz" wrap="square" lIns="0" tIns="25400" rIns="0" bIns="0" rtlCol="0">
            <a:spAutoFit/>
          </a:bodyPr>
          <a:lstStyle/>
          <a:p>
            <a:pPr marL="12700" marR="268605">
              <a:lnSpc>
                <a:spcPts val="1500"/>
              </a:lnSpc>
              <a:spcBef>
                <a:spcPts val="200"/>
              </a:spcBef>
            </a:pPr>
            <a:r>
              <a:rPr lang="nl-BE" sz="1300" b="1" dirty="0">
                <a:solidFill>
                  <a:srgbClr val="00AEEF"/>
                </a:solidFill>
                <a:latin typeface="Mont-Heavy"/>
                <a:cs typeface="Mont-Heavy"/>
              </a:rPr>
              <a:t>2000 gegarandeerde </a:t>
            </a:r>
            <a:r>
              <a:rPr lang="nl-BE" sz="1300" b="1" dirty="0" smtClean="0">
                <a:solidFill>
                  <a:srgbClr val="00AEEF"/>
                </a:solidFill>
                <a:latin typeface="Mont-Heavy"/>
                <a:cs typeface="Mont-Heavy"/>
              </a:rPr>
              <a:t>lezers </a:t>
            </a:r>
            <a:r>
              <a:rPr lang="nl-BE" sz="1300" b="1" dirty="0">
                <a:solidFill>
                  <a:srgbClr val="00AEEF"/>
                </a:solidFill>
                <a:latin typeface="Mont-Heavy"/>
                <a:cs typeface="Mont-Heavy"/>
              </a:rPr>
              <a:t>&amp; 100K </a:t>
            </a:r>
            <a:r>
              <a:rPr lang="nl-BE" sz="1300" b="1" dirty="0" smtClean="0">
                <a:solidFill>
                  <a:srgbClr val="00AEEF"/>
                </a:solidFill>
                <a:latin typeface="Mont-Heavy"/>
                <a:cs typeface="Mont-Heavy"/>
              </a:rPr>
              <a:t>views dankzij </a:t>
            </a:r>
            <a:r>
              <a:rPr lang="nl-BE" sz="1300" b="1" dirty="0">
                <a:solidFill>
                  <a:srgbClr val="00AEEF"/>
                </a:solidFill>
                <a:latin typeface="Mont-Heavy"/>
                <a:cs typeface="Mont-Heavy"/>
              </a:rPr>
              <a:t>datacampagne</a:t>
            </a:r>
          </a:p>
          <a:p>
            <a:pPr marL="12700" marR="213360">
              <a:lnSpc>
                <a:spcPts val="1500"/>
              </a:lnSpc>
              <a:spcBef>
                <a:spcPts val="565"/>
              </a:spcBef>
            </a:pPr>
            <a:r>
              <a:rPr lang="nl-BE" sz="1300" dirty="0">
                <a:solidFill>
                  <a:srgbClr val="231F20"/>
                </a:solidFill>
                <a:latin typeface="Mont-Book"/>
                <a:cs typeface="Mont-Book"/>
              </a:rPr>
              <a:t>We verspreiden uw artikel via de netwerken van de Rossel-groep en</a:t>
            </a:r>
          </a:p>
          <a:p>
            <a:pPr marL="12700" marR="29209">
              <a:lnSpc>
                <a:spcPts val="1500"/>
              </a:lnSpc>
            </a:pPr>
            <a:r>
              <a:rPr lang="nl-BE" sz="1300" dirty="0">
                <a:solidFill>
                  <a:srgbClr val="231F20"/>
                </a:solidFill>
                <a:latin typeface="Mont-Book"/>
                <a:cs typeface="Mont-Book"/>
              </a:rPr>
              <a:t>op de sociale media om 2000 kwalitatief hoogstaande leesacties te bereiken en te garanderen.</a:t>
            </a:r>
          </a:p>
          <a:p>
            <a:pPr marL="12700" marR="5080">
              <a:lnSpc>
                <a:spcPts val="1500"/>
              </a:lnSpc>
              <a:spcBef>
                <a:spcPts val="565"/>
              </a:spcBef>
            </a:pPr>
            <a:r>
              <a:rPr lang="nl-BE" sz="1300" dirty="0">
                <a:solidFill>
                  <a:srgbClr val="231F20"/>
                </a:solidFill>
                <a:latin typeface="Mont-Book"/>
                <a:cs typeface="Mont-Book"/>
              </a:rPr>
              <a:t>We richten ons via onze artikels op lezers die geïnteresseerd zijn in het thema en sturen hen vervolgens door naar uw website of een door u gekozen pagina.</a:t>
            </a:r>
          </a:p>
        </p:txBody>
      </p:sp>
      <p:sp>
        <p:nvSpPr>
          <p:cNvPr id="34" name="object 34"/>
          <p:cNvSpPr txBox="1"/>
          <p:nvPr/>
        </p:nvSpPr>
        <p:spPr>
          <a:xfrm>
            <a:off x="4394850" y="2569895"/>
            <a:ext cx="2886541" cy="1064394"/>
          </a:xfrm>
          <a:prstGeom prst="rect">
            <a:avLst/>
          </a:prstGeom>
        </p:spPr>
        <p:txBody>
          <a:bodyPr vert="horz" wrap="square" lIns="0" tIns="25400" rIns="0" bIns="0" rtlCol="0">
            <a:spAutoFit/>
          </a:bodyPr>
          <a:lstStyle/>
          <a:p>
            <a:pPr marL="12700" marR="203200">
              <a:lnSpc>
                <a:spcPts val="1500"/>
              </a:lnSpc>
              <a:spcBef>
                <a:spcPts val="200"/>
              </a:spcBef>
            </a:pPr>
            <a:r>
              <a:rPr lang="nl-BE" sz="1300" b="1" dirty="0">
                <a:solidFill>
                  <a:srgbClr val="00AEEF"/>
                </a:solidFill>
                <a:latin typeface="Mont-Heavy"/>
                <a:cs typeface="Mont-Heavy"/>
              </a:rPr>
              <a:t>Videoreportage en foto's van uw getuigenis</a:t>
            </a:r>
          </a:p>
          <a:p>
            <a:pPr marL="12700" marR="5080">
              <a:lnSpc>
                <a:spcPts val="1500"/>
              </a:lnSpc>
              <a:spcBef>
                <a:spcPts val="565"/>
              </a:spcBef>
            </a:pPr>
            <a:r>
              <a:rPr lang="nl-BE" sz="1300" dirty="0">
                <a:solidFill>
                  <a:srgbClr val="231F20"/>
                </a:solidFill>
                <a:latin typeface="Mont-Book"/>
                <a:cs typeface="Mont-Book"/>
              </a:rPr>
              <a:t>Références maakt voor u foto's en video's om uw artikel te illustreren.</a:t>
            </a:r>
          </a:p>
        </p:txBody>
      </p:sp>
      <p:sp>
        <p:nvSpPr>
          <p:cNvPr id="35" name="object 35"/>
          <p:cNvSpPr txBox="1"/>
          <p:nvPr/>
        </p:nvSpPr>
        <p:spPr>
          <a:xfrm>
            <a:off x="7490501" y="2569895"/>
            <a:ext cx="3164796" cy="1474763"/>
          </a:xfrm>
          <a:prstGeom prst="rect">
            <a:avLst/>
          </a:prstGeom>
        </p:spPr>
        <p:txBody>
          <a:bodyPr vert="horz" wrap="square" lIns="0" tIns="25400" rIns="0" bIns="0" rtlCol="0">
            <a:spAutoFit/>
          </a:bodyPr>
          <a:lstStyle/>
          <a:p>
            <a:pPr marL="12700" marR="808990">
              <a:lnSpc>
                <a:spcPts val="1500"/>
              </a:lnSpc>
              <a:spcBef>
                <a:spcPts val="200"/>
              </a:spcBef>
            </a:pPr>
            <a:r>
              <a:rPr lang="nl-BE" sz="1300" b="1" dirty="0">
                <a:solidFill>
                  <a:srgbClr val="00AEEF"/>
                </a:solidFill>
                <a:latin typeface="Mont-Heavy"/>
                <a:cs typeface="Mont-Heavy"/>
              </a:rPr>
              <a:t>Publicatie van een </a:t>
            </a:r>
            <a:r>
              <a:rPr lang="nl-BE" sz="1300" b="1" dirty="0" smtClean="0">
                <a:solidFill>
                  <a:srgbClr val="00AEEF"/>
                </a:solidFill>
                <a:latin typeface="Mont-Heavy"/>
                <a:cs typeface="Mont-Heavy"/>
              </a:rPr>
              <a:t>vacature</a:t>
            </a:r>
            <a:endParaRPr lang="nl-BE" sz="1300" b="1" dirty="0">
              <a:solidFill>
                <a:srgbClr val="00AEEF"/>
              </a:solidFill>
              <a:latin typeface="Mont-Heavy"/>
              <a:cs typeface="Mont-Heavy"/>
            </a:endParaRPr>
          </a:p>
          <a:p>
            <a:pPr marL="12700" marR="808990">
              <a:lnSpc>
                <a:spcPts val="1500"/>
              </a:lnSpc>
              <a:spcBef>
                <a:spcPts val="200"/>
              </a:spcBef>
            </a:pPr>
            <a:r>
              <a:rPr lang="nl-BE" sz="1300" b="1" dirty="0">
                <a:solidFill>
                  <a:srgbClr val="00AEEF"/>
                </a:solidFill>
                <a:latin typeface="Mont-Heavy"/>
                <a:cs typeface="Mont-Heavy"/>
              </a:rPr>
              <a:t>(Target Premium </a:t>
            </a:r>
            <a:r>
              <a:rPr lang="nl-BE" sz="1300" b="1" dirty="0" smtClean="0">
                <a:solidFill>
                  <a:srgbClr val="00AEEF"/>
                </a:solidFill>
                <a:latin typeface="Mont-Heavy"/>
                <a:cs typeface="Mont-Heavy"/>
              </a:rPr>
              <a:t>Job</a:t>
            </a:r>
            <a:r>
              <a:rPr lang="nl-BE" sz="1300" b="1" dirty="0">
                <a:solidFill>
                  <a:srgbClr val="00AEEF"/>
                </a:solidFill>
                <a:latin typeface="Mont-Heavy"/>
                <a:cs typeface="Mont-Heavy"/>
              </a:rPr>
              <a:t>)</a:t>
            </a:r>
          </a:p>
          <a:p>
            <a:pPr marL="12700" marR="116205">
              <a:lnSpc>
                <a:spcPts val="1500"/>
              </a:lnSpc>
              <a:spcBef>
                <a:spcPts val="565"/>
              </a:spcBef>
            </a:pPr>
            <a:r>
              <a:rPr lang="nl-BE" sz="1300" dirty="0" err="1" smtClean="0">
                <a:solidFill>
                  <a:srgbClr val="231F20"/>
                </a:solidFill>
                <a:latin typeface="Mont-Book"/>
                <a:cs typeface="Mont-Book"/>
              </a:rPr>
              <a:t>Jobposting</a:t>
            </a:r>
            <a:r>
              <a:rPr lang="nl-BE" sz="1300" dirty="0" smtClean="0">
                <a:solidFill>
                  <a:srgbClr val="231F20"/>
                </a:solidFill>
                <a:latin typeface="Mont-Book"/>
                <a:cs typeface="Mont-Book"/>
              </a:rPr>
              <a:t> op References.be en </a:t>
            </a:r>
            <a:r>
              <a:rPr lang="nl-BE" sz="1300" dirty="0">
                <a:solidFill>
                  <a:srgbClr val="231F20"/>
                </a:solidFill>
                <a:latin typeface="Mont-Book"/>
                <a:cs typeface="Mont-Book"/>
              </a:rPr>
              <a:t>op netwerken van partners </a:t>
            </a:r>
            <a:r>
              <a:rPr lang="nl-BE" sz="1300" dirty="0" smtClean="0">
                <a:solidFill>
                  <a:srgbClr val="231F20"/>
                </a:solidFill>
                <a:latin typeface="Mont-Book"/>
                <a:cs typeface="Mont-Book"/>
              </a:rPr>
              <a:t>+</a:t>
            </a:r>
            <a:br>
              <a:rPr lang="nl-BE" sz="1300" dirty="0" smtClean="0">
                <a:solidFill>
                  <a:srgbClr val="231F20"/>
                </a:solidFill>
                <a:latin typeface="Mont-Book"/>
                <a:cs typeface="Mont-Book"/>
              </a:rPr>
            </a:br>
            <a:r>
              <a:rPr lang="nl-BE" sz="1300" dirty="0" smtClean="0">
                <a:solidFill>
                  <a:srgbClr val="231F20"/>
                </a:solidFill>
                <a:latin typeface="Mont-Book"/>
                <a:cs typeface="Mont-Book"/>
              </a:rPr>
              <a:t>gesponsorde </a:t>
            </a:r>
            <a:r>
              <a:rPr lang="nl-BE" sz="1300" dirty="0">
                <a:solidFill>
                  <a:srgbClr val="231F20"/>
                </a:solidFill>
                <a:latin typeface="Mont-Book"/>
                <a:cs typeface="Mont-Book"/>
              </a:rPr>
              <a:t>en gerichte </a:t>
            </a:r>
            <a:r>
              <a:rPr lang="nl-BE" sz="1300" dirty="0" smtClean="0">
                <a:solidFill>
                  <a:srgbClr val="231F20"/>
                </a:solidFill>
                <a:latin typeface="Mont-Book"/>
                <a:cs typeface="Mont-Book"/>
              </a:rPr>
              <a:t>campagne op </a:t>
            </a:r>
            <a:r>
              <a:rPr lang="nl-BE" sz="1300" dirty="0" err="1" smtClean="0">
                <a:solidFill>
                  <a:srgbClr val="231F20"/>
                </a:solidFill>
                <a:latin typeface="Mont-Book"/>
                <a:cs typeface="Mont-Book"/>
              </a:rPr>
              <a:t>social</a:t>
            </a:r>
            <a:r>
              <a:rPr lang="nl-BE" sz="1300" dirty="0" smtClean="0">
                <a:solidFill>
                  <a:srgbClr val="231F20"/>
                </a:solidFill>
                <a:latin typeface="Mont-Book"/>
                <a:cs typeface="Mont-Book"/>
              </a:rPr>
              <a:t> </a:t>
            </a:r>
            <a:r>
              <a:rPr lang="nl-BE" sz="1300" dirty="0">
                <a:solidFill>
                  <a:srgbClr val="231F20"/>
                </a:solidFill>
                <a:latin typeface="Mont-Book"/>
                <a:cs typeface="Mont-Book"/>
              </a:rPr>
              <a:t>media.</a:t>
            </a:r>
          </a:p>
          <a:p>
            <a:pPr marL="12700">
              <a:lnSpc>
                <a:spcPts val="1530"/>
              </a:lnSpc>
            </a:pPr>
            <a:r>
              <a:rPr lang="nl-BE" sz="1300" dirty="0">
                <a:solidFill>
                  <a:srgbClr val="231F20"/>
                </a:solidFill>
                <a:latin typeface="Mont-Book"/>
                <a:cs typeface="Mont-Book"/>
              </a:rPr>
              <a:t>Met 15 gegarandeerde </a:t>
            </a:r>
            <a:r>
              <a:rPr lang="nl-BE" sz="1300" dirty="0" smtClean="0">
                <a:solidFill>
                  <a:srgbClr val="231F20"/>
                </a:solidFill>
                <a:latin typeface="Mont-Book"/>
                <a:cs typeface="Mont-Book"/>
              </a:rPr>
              <a:t>sollicitaties.</a:t>
            </a:r>
            <a:endParaRPr lang="nl-BE" sz="1300" dirty="0">
              <a:solidFill>
                <a:srgbClr val="231F20"/>
              </a:solidFill>
              <a:latin typeface="Mont-Book"/>
              <a:cs typeface="Mont-Book"/>
            </a:endParaRPr>
          </a:p>
        </p:txBody>
      </p:sp>
      <p:sp>
        <p:nvSpPr>
          <p:cNvPr id="36" name="object 36"/>
          <p:cNvSpPr txBox="1">
            <a:spLocks noGrp="1"/>
          </p:cNvSpPr>
          <p:nvPr>
            <p:ph type="title"/>
          </p:nvPr>
        </p:nvSpPr>
        <p:spPr>
          <a:xfrm>
            <a:off x="1247300" y="422521"/>
            <a:ext cx="3697604" cy="482600"/>
          </a:xfrm>
          <a:prstGeom prst="rect">
            <a:avLst/>
          </a:prstGeom>
        </p:spPr>
        <p:txBody>
          <a:bodyPr vert="horz" wrap="square" lIns="0" tIns="12700" rIns="0" bIns="0" rtlCol="0">
            <a:spAutoFit/>
          </a:bodyPr>
          <a:lstStyle/>
          <a:p>
            <a:pPr marL="12700">
              <a:lnSpc>
                <a:spcPct val="100000"/>
              </a:lnSpc>
              <a:spcBef>
                <a:spcPts val="100"/>
              </a:spcBef>
            </a:pPr>
            <a:r>
              <a:rPr lang="nl-BE" sz="3000">
                <a:solidFill>
                  <a:srgbClr val="231F20"/>
                </a:solidFill>
                <a:latin typeface="Mont-Heavy"/>
                <a:cs typeface="Mont-Heavy"/>
              </a:rPr>
              <a:t>Een extra boost?</a:t>
            </a:r>
          </a:p>
        </p:txBody>
      </p:sp>
    </p:spTree>
    <p:extLst>
      <p:ext uri="{BB962C8B-B14F-4D97-AF65-F5344CB8AC3E}">
        <p14:creationId xmlns:p14="http://schemas.microsoft.com/office/powerpoint/2010/main" val="421576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TotalTime>
  <Words>1407</Words>
  <Application>Microsoft Office PowerPoint</Application>
  <PresentationFormat>Personnalisé</PresentationFormat>
  <Paragraphs>251</Paragraphs>
  <Slides>16</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16</vt:i4>
      </vt:variant>
    </vt:vector>
  </HeadingPairs>
  <TitlesOfParts>
    <vt:vector size="26" baseType="lpstr">
      <vt:lpstr>Arial</vt:lpstr>
      <vt:lpstr>Arial Narrow</vt:lpstr>
      <vt:lpstr>Calibri</vt:lpstr>
      <vt:lpstr>Mont</vt:lpstr>
      <vt:lpstr>Mont-Book</vt:lpstr>
      <vt:lpstr>Mont-Heavy</vt:lpstr>
      <vt:lpstr>Mont-SemiBold</vt:lpstr>
      <vt:lpstr>Times New Roman</vt:lpstr>
      <vt:lpstr>Wingdings</vt:lpstr>
      <vt:lpstr>Office Theme</vt:lpstr>
      <vt:lpstr>Editoriaal project</vt:lpstr>
      <vt:lpstr>Context</vt:lpstr>
      <vt:lpstr>Concept</vt:lpstr>
      <vt:lpstr>Concept</vt:lpstr>
      <vt:lpstr>Bereik</vt:lpstr>
      <vt:lpstr>PRINT</vt:lpstr>
      <vt:lpstr>Digitale media</vt:lpstr>
      <vt:lpstr>Onze pakketten</vt:lpstr>
      <vt:lpstr>Een extra boost?</vt:lpstr>
      <vt:lpstr>Technische informatie</vt:lpstr>
      <vt:lpstr>Technische informatie Boost-pakketten</vt:lpstr>
      <vt:lpstr>Een vraag? Neem contact met ons op ! +32 2 225 56 45</vt:lpstr>
      <vt:lpstr>Bijlage 4 opiniemakers</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ÉDITORIAUX</dc:title>
  <dc:creator>SABBAGH Nicolas</dc:creator>
  <cp:lastModifiedBy>TATON Alizee</cp:lastModifiedBy>
  <cp:revision>45</cp:revision>
  <dcterms:created xsi:type="dcterms:W3CDTF">2021-12-28T15:07:15Z</dcterms:created>
  <dcterms:modified xsi:type="dcterms:W3CDTF">2022-05-23T14:54:49Z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2021-12-28T00:00:00Z</vt:filetime>
  </property>
  <property fmtid="{D5CDD505-2E9C-101B-9397-08002B2CF9AE}" pid="3" name="Creator">
    <vt:lpwstr>Adobe InDesign 17.0 (Macintosh)</vt:lpwstr>
  </property>
  <property fmtid="{D5CDD505-2E9C-101B-9397-08002B2CF9AE}" pid="4" name="LastSaved">
    <vt:filetime>2021-12-28T00:00:00Z</vt:filetime>
  </property>
</Properties>
</file>