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76" r:id="rId4"/>
    <p:sldId id="277" r:id="rId5"/>
    <p:sldId id="268" r:id="rId6"/>
    <p:sldId id="269" r:id="rId7"/>
    <p:sldId id="270" r:id="rId8"/>
    <p:sldId id="271" r:id="rId9"/>
    <p:sldId id="272" r:id="rId10"/>
    <p:sldId id="264" r:id="rId11"/>
    <p:sldId id="265" r:id="rId12"/>
    <p:sldId id="266" r:id="rId13"/>
  </p:sldIdLst>
  <p:sldSz cx="10795000" cy="6858000"/>
  <p:notesSz cx="10795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4"/>
  </p:normalViewPr>
  <p:slideViewPr>
    <p:cSldViewPr>
      <p:cViewPr varScale="1">
        <p:scale>
          <a:sx n="110" d="100"/>
          <a:sy n="110" d="100"/>
        </p:scale>
        <p:origin x="10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0101" y="2125980"/>
            <a:ext cx="918114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3840480"/>
            <a:ext cx="75609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7" y="0"/>
            <a:ext cx="3240405" cy="900430"/>
          </a:xfrm>
          <a:custGeom>
            <a:avLst/>
            <a:gdLst/>
            <a:ahLst/>
            <a:cxnLst/>
            <a:rect l="l" t="t" r="r" b="b"/>
            <a:pathLst>
              <a:path w="3240404" h="900430">
                <a:moveTo>
                  <a:pt x="3239998" y="0"/>
                </a:moveTo>
                <a:lnTo>
                  <a:pt x="0" y="0"/>
                </a:lnTo>
                <a:lnTo>
                  <a:pt x="0" y="899998"/>
                </a:lnTo>
                <a:lnTo>
                  <a:pt x="3239998" y="899998"/>
                </a:lnTo>
                <a:lnTo>
                  <a:pt x="32399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90217" y="135825"/>
            <a:ext cx="2219325" cy="349885"/>
          </a:xfrm>
          <a:custGeom>
            <a:avLst/>
            <a:gdLst/>
            <a:ahLst/>
            <a:cxnLst/>
            <a:rect l="l" t="t" r="r" b="b"/>
            <a:pathLst>
              <a:path w="2219325" h="349884">
                <a:moveTo>
                  <a:pt x="93586" y="43789"/>
                </a:moveTo>
                <a:lnTo>
                  <a:pt x="0" y="43789"/>
                </a:lnTo>
                <a:lnTo>
                  <a:pt x="0" y="341795"/>
                </a:lnTo>
                <a:lnTo>
                  <a:pt x="72301" y="341795"/>
                </a:lnTo>
                <a:lnTo>
                  <a:pt x="72301" y="245287"/>
                </a:lnTo>
                <a:lnTo>
                  <a:pt x="151147" y="245287"/>
                </a:lnTo>
                <a:lnTo>
                  <a:pt x="147256" y="240372"/>
                </a:lnTo>
                <a:lnTo>
                  <a:pt x="177658" y="229482"/>
                </a:lnTo>
                <a:lnTo>
                  <a:pt x="200871" y="209210"/>
                </a:lnTo>
                <a:lnTo>
                  <a:pt x="209161" y="193459"/>
                </a:lnTo>
                <a:lnTo>
                  <a:pt x="72301" y="193459"/>
                </a:lnTo>
                <a:lnTo>
                  <a:pt x="72301" y="110807"/>
                </a:lnTo>
                <a:lnTo>
                  <a:pt x="214437" y="110807"/>
                </a:lnTo>
                <a:lnTo>
                  <a:pt x="211191" y="100864"/>
                </a:lnTo>
                <a:lnTo>
                  <a:pt x="184518" y="65239"/>
                </a:lnTo>
                <a:lnTo>
                  <a:pt x="150029" y="48309"/>
                </a:lnTo>
                <a:lnTo>
                  <a:pt x="125759" y="44814"/>
                </a:lnTo>
                <a:lnTo>
                  <a:pt x="93586" y="43789"/>
                </a:lnTo>
                <a:close/>
              </a:path>
              <a:path w="2219325" h="349884">
                <a:moveTo>
                  <a:pt x="151147" y="245287"/>
                </a:moveTo>
                <a:lnTo>
                  <a:pt x="72301" y="245287"/>
                </a:lnTo>
                <a:lnTo>
                  <a:pt x="141058" y="341795"/>
                </a:lnTo>
                <a:lnTo>
                  <a:pt x="227558" y="341795"/>
                </a:lnTo>
                <a:lnTo>
                  <a:pt x="151147" y="245287"/>
                </a:lnTo>
                <a:close/>
              </a:path>
              <a:path w="2219325" h="349884">
                <a:moveTo>
                  <a:pt x="214437" y="110807"/>
                </a:moveTo>
                <a:lnTo>
                  <a:pt x="99796" y="110807"/>
                </a:lnTo>
                <a:lnTo>
                  <a:pt x="120890" y="113460"/>
                </a:lnTo>
                <a:lnTo>
                  <a:pt x="136166" y="121307"/>
                </a:lnTo>
                <a:lnTo>
                  <a:pt x="145455" y="134178"/>
                </a:lnTo>
                <a:lnTo>
                  <a:pt x="148590" y="151904"/>
                </a:lnTo>
                <a:lnTo>
                  <a:pt x="145193" y="169332"/>
                </a:lnTo>
                <a:lnTo>
                  <a:pt x="135393" y="182402"/>
                </a:lnTo>
                <a:lnTo>
                  <a:pt x="119770" y="190611"/>
                </a:lnTo>
                <a:lnTo>
                  <a:pt x="98907" y="193459"/>
                </a:lnTo>
                <a:lnTo>
                  <a:pt x="209161" y="193459"/>
                </a:lnTo>
                <a:lnTo>
                  <a:pt x="215684" y="181065"/>
                </a:lnTo>
                <a:lnTo>
                  <a:pt x="220891" y="146558"/>
                </a:lnTo>
                <a:lnTo>
                  <a:pt x="218390" y="122913"/>
                </a:lnTo>
                <a:lnTo>
                  <a:pt x="214437" y="110807"/>
                </a:lnTo>
                <a:close/>
              </a:path>
              <a:path w="2219325" h="349884">
                <a:moveTo>
                  <a:pt x="358800" y="110807"/>
                </a:moveTo>
                <a:lnTo>
                  <a:pt x="314089" y="120216"/>
                </a:lnTo>
                <a:lnTo>
                  <a:pt x="277574" y="145878"/>
                </a:lnTo>
                <a:lnTo>
                  <a:pt x="252956" y="183936"/>
                </a:lnTo>
                <a:lnTo>
                  <a:pt x="243928" y="230543"/>
                </a:lnTo>
                <a:lnTo>
                  <a:pt x="253005" y="277386"/>
                </a:lnTo>
                <a:lnTo>
                  <a:pt x="277963" y="315098"/>
                </a:lnTo>
                <a:lnTo>
                  <a:pt x="315396" y="340244"/>
                </a:lnTo>
                <a:lnTo>
                  <a:pt x="361899" y="349389"/>
                </a:lnTo>
                <a:lnTo>
                  <a:pt x="394943" y="344036"/>
                </a:lnTo>
                <a:lnTo>
                  <a:pt x="424618" y="328674"/>
                </a:lnTo>
                <a:lnTo>
                  <a:pt x="449549" y="304346"/>
                </a:lnTo>
                <a:lnTo>
                  <a:pt x="456108" y="293103"/>
                </a:lnTo>
                <a:lnTo>
                  <a:pt x="356577" y="293103"/>
                </a:lnTo>
                <a:lnTo>
                  <a:pt x="338611" y="290057"/>
                </a:lnTo>
                <a:lnTo>
                  <a:pt x="323926" y="281481"/>
                </a:lnTo>
                <a:lnTo>
                  <a:pt x="313479" y="268216"/>
                </a:lnTo>
                <a:lnTo>
                  <a:pt x="308229" y="251104"/>
                </a:lnTo>
                <a:lnTo>
                  <a:pt x="474573" y="251104"/>
                </a:lnTo>
                <a:lnTo>
                  <a:pt x="475462" y="243941"/>
                </a:lnTo>
                <a:lnTo>
                  <a:pt x="475907" y="239915"/>
                </a:lnTo>
                <a:lnTo>
                  <a:pt x="475907" y="233222"/>
                </a:lnTo>
                <a:lnTo>
                  <a:pt x="470968" y="206413"/>
                </a:lnTo>
                <a:lnTo>
                  <a:pt x="309549" y="206413"/>
                </a:lnTo>
                <a:lnTo>
                  <a:pt x="316148" y="189791"/>
                </a:lnTo>
                <a:lnTo>
                  <a:pt x="327026" y="177604"/>
                </a:lnTo>
                <a:lnTo>
                  <a:pt x="341812" y="170106"/>
                </a:lnTo>
                <a:lnTo>
                  <a:pt x="360133" y="167551"/>
                </a:lnTo>
                <a:lnTo>
                  <a:pt x="456077" y="167551"/>
                </a:lnTo>
                <a:lnTo>
                  <a:pt x="442306" y="145876"/>
                </a:lnTo>
                <a:lnTo>
                  <a:pt x="405173" y="120133"/>
                </a:lnTo>
                <a:lnTo>
                  <a:pt x="358800" y="110807"/>
                </a:lnTo>
                <a:close/>
              </a:path>
              <a:path w="2219325" h="349884">
                <a:moveTo>
                  <a:pt x="468363" y="272097"/>
                </a:moveTo>
                <a:lnTo>
                  <a:pt x="400494" y="272097"/>
                </a:lnTo>
                <a:lnTo>
                  <a:pt x="397395" y="275221"/>
                </a:lnTo>
                <a:lnTo>
                  <a:pt x="387397" y="283668"/>
                </a:lnTo>
                <a:lnTo>
                  <a:pt x="377982" y="289186"/>
                </a:lnTo>
                <a:lnTo>
                  <a:pt x="368068" y="292193"/>
                </a:lnTo>
                <a:lnTo>
                  <a:pt x="356577" y="293103"/>
                </a:lnTo>
                <a:lnTo>
                  <a:pt x="456108" y="293103"/>
                </a:lnTo>
                <a:lnTo>
                  <a:pt x="468363" y="272097"/>
                </a:lnTo>
                <a:close/>
              </a:path>
              <a:path w="2219325" h="349884">
                <a:moveTo>
                  <a:pt x="456077" y="167551"/>
                </a:moveTo>
                <a:lnTo>
                  <a:pt x="360133" y="167551"/>
                </a:lnTo>
                <a:lnTo>
                  <a:pt x="377744" y="170421"/>
                </a:lnTo>
                <a:lnTo>
                  <a:pt x="392614" y="178442"/>
                </a:lnTo>
                <a:lnTo>
                  <a:pt x="403664" y="190734"/>
                </a:lnTo>
                <a:lnTo>
                  <a:pt x="409816" y="206413"/>
                </a:lnTo>
                <a:lnTo>
                  <a:pt x="470968" y="206413"/>
                </a:lnTo>
                <a:lnTo>
                  <a:pt x="466967" y="184691"/>
                </a:lnTo>
                <a:lnTo>
                  <a:pt x="456077" y="167551"/>
                </a:lnTo>
                <a:close/>
              </a:path>
              <a:path w="2219325" h="349884">
                <a:moveTo>
                  <a:pt x="404926" y="0"/>
                </a:moveTo>
                <a:lnTo>
                  <a:pt x="318427" y="66128"/>
                </a:lnTo>
                <a:lnTo>
                  <a:pt x="341058" y="99199"/>
                </a:lnTo>
                <a:lnTo>
                  <a:pt x="431545" y="40652"/>
                </a:lnTo>
                <a:lnTo>
                  <a:pt x="404926" y="0"/>
                </a:lnTo>
                <a:close/>
              </a:path>
              <a:path w="2219325" h="349884">
                <a:moveTo>
                  <a:pt x="582803" y="168897"/>
                </a:moveTo>
                <a:lnTo>
                  <a:pt x="516267" y="168897"/>
                </a:lnTo>
                <a:lnTo>
                  <a:pt x="516267" y="341795"/>
                </a:lnTo>
                <a:lnTo>
                  <a:pt x="582803" y="341795"/>
                </a:lnTo>
                <a:lnTo>
                  <a:pt x="582803" y="168897"/>
                </a:lnTo>
                <a:close/>
              </a:path>
              <a:path w="2219325" h="349884">
                <a:moveTo>
                  <a:pt x="611187" y="118389"/>
                </a:moveTo>
                <a:lnTo>
                  <a:pt x="491858" y="118389"/>
                </a:lnTo>
                <a:lnTo>
                  <a:pt x="491858" y="168897"/>
                </a:lnTo>
                <a:lnTo>
                  <a:pt x="611187" y="168897"/>
                </a:lnTo>
                <a:lnTo>
                  <a:pt x="611187" y="118389"/>
                </a:lnTo>
                <a:close/>
              </a:path>
              <a:path w="2219325" h="349884">
                <a:moveTo>
                  <a:pt x="610743" y="37973"/>
                </a:moveTo>
                <a:lnTo>
                  <a:pt x="600989" y="37973"/>
                </a:lnTo>
                <a:lnTo>
                  <a:pt x="578904" y="39054"/>
                </a:lnTo>
                <a:lnTo>
                  <a:pt x="537108" y="54952"/>
                </a:lnTo>
                <a:lnTo>
                  <a:pt x="517654" y="90830"/>
                </a:lnTo>
                <a:lnTo>
                  <a:pt x="516267" y="106781"/>
                </a:lnTo>
                <a:lnTo>
                  <a:pt x="516267" y="118389"/>
                </a:lnTo>
                <a:lnTo>
                  <a:pt x="582803" y="118389"/>
                </a:lnTo>
                <a:lnTo>
                  <a:pt x="582803" y="109461"/>
                </a:lnTo>
                <a:lnTo>
                  <a:pt x="584180" y="100459"/>
                </a:lnTo>
                <a:lnTo>
                  <a:pt x="588176" y="93718"/>
                </a:lnTo>
                <a:lnTo>
                  <a:pt x="594584" y="89489"/>
                </a:lnTo>
                <a:lnTo>
                  <a:pt x="603199" y="88023"/>
                </a:lnTo>
                <a:lnTo>
                  <a:pt x="610743" y="88023"/>
                </a:lnTo>
                <a:lnTo>
                  <a:pt x="610743" y="37973"/>
                </a:lnTo>
                <a:close/>
              </a:path>
              <a:path w="2219325" h="349884">
                <a:moveTo>
                  <a:pt x="743419" y="110807"/>
                </a:moveTo>
                <a:lnTo>
                  <a:pt x="698706" y="120216"/>
                </a:lnTo>
                <a:lnTo>
                  <a:pt x="662188" y="145878"/>
                </a:lnTo>
                <a:lnTo>
                  <a:pt x="637565" y="183936"/>
                </a:lnTo>
                <a:lnTo>
                  <a:pt x="628535" y="230543"/>
                </a:lnTo>
                <a:lnTo>
                  <a:pt x="637614" y="277386"/>
                </a:lnTo>
                <a:lnTo>
                  <a:pt x="662578" y="315098"/>
                </a:lnTo>
                <a:lnTo>
                  <a:pt x="700019" y="340244"/>
                </a:lnTo>
                <a:lnTo>
                  <a:pt x="746531" y="349389"/>
                </a:lnTo>
                <a:lnTo>
                  <a:pt x="779571" y="344036"/>
                </a:lnTo>
                <a:lnTo>
                  <a:pt x="809239" y="328674"/>
                </a:lnTo>
                <a:lnTo>
                  <a:pt x="834165" y="304346"/>
                </a:lnTo>
                <a:lnTo>
                  <a:pt x="840725" y="293103"/>
                </a:lnTo>
                <a:lnTo>
                  <a:pt x="741197" y="293103"/>
                </a:lnTo>
                <a:lnTo>
                  <a:pt x="723230" y="290057"/>
                </a:lnTo>
                <a:lnTo>
                  <a:pt x="708545" y="281481"/>
                </a:lnTo>
                <a:lnTo>
                  <a:pt x="698099" y="268216"/>
                </a:lnTo>
                <a:lnTo>
                  <a:pt x="692848" y="251104"/>
                </a:lnTo>
                <a:lnTo>
                  <a:pt x="859193" y="251104"/>
                </a:lnTo>
                <a:lnTo>
                  <a:pt x="860082" y="243941"/>
                </a:lnTo>
                <a:lnTo>
                  <a:pt x="860526" y="239915"/>
                </a:lnTo>
                <a:lnTo>
                  <a:pt x="860526" y="233222"/>
                </a:lnTo>
                <a:lnTo>
                  <a:pt x="855587" y="206413"/>
                </a:lnTo>
                <a:lnTo>
                  <a:pt x="694182" y="206413"/>
                </a:lnTo>
                <a:lnTo>
                  <a:pt x="700772" y="189791"/>
                </a:lnTo>
                <a:lnTo>
                  <a:pt x="711647" y="177604"/>
                </a:lnTo>
                <a:lnTo>
                  <a:pt x="726432" y="170106"/>
                </a:lnTo>
                <a:lnTo>
                  <a:pt x="744753" y="167551"/>
                </a:lnTo>
                <a:lnTo>
                  <a:pt x="840694" y="167551"/>
                </a:lnTo>
                <a:lnTo>
                  <a:pt x="826921" y="145876"/>
                </a:lnTo>
                <a:lnTo>
                  <a:pt x="789787" y="120133"/>
                </a:lnTo>
                <a:lnTo>
                  <a:pt x="743419" y="110807"/>
                </a:lnTo>
                <a:close/>
              </a:path>
              <a:path w="2219325" h="349884">
                <a:moveTo>
                  <a:pt x="852982" y="272097"/>
                </a:moveTo>
                <a:lnTo>
                  <a:pt x="785114" y="272097"/>
                </a:lnTo>
                <a:lnTo>
                  <a:pt x="782015" y="275221"/>
                </a:lnTo>
                <a:lnTo>
                  <a:pt x="772019" y="283668"/>
                </a:lnTo>
                <a:lnTo>
                  <a:pt x="762606" y="289186"/>
                </a:lnTo>
                <a:lnTo>
                  <a:pt x="752693" y="292193"/>
                </a:lnTo>
                <a:lnTo>
                  <a:pt x="741197" y="293103"/>
                </a:lnTo>
                <a:lnTo>
                  <a:pt x="840725" y="293103"/>
                </a:lnTo>
                <a:lnTo>
                  <a:pt x="852982" y="272097"/>
                </a:lnTo>
                <a:close/>
              </a:path>
              <a:path w="2219325" h="349884">
                <a:moveTo>
                  <a:pt x="840694" y="167551"/>
                </a:moveTo>
                <a:lnTo>
                  <a:pt x="744753" y="167551"/>
                </a:lnTo>
                <a:lnTo>
                  <a:pt x="762372" y="170421"/>
                </a:lnTo>
                <a:lnTo>
                  <a:pt x="777247" y="178442"/>
                </a:lnTo>
                <a:lnTo>
                  <a:pt x="788296" y="190734"/>
                </a:lnTo>
                <a:lnTo>
                  <a:pt x="794435" y="206413"/>
                </a:lnTo>
                <a:lnTo>
                  <a:pt x="855587" y="206413"/>
                </a:lnTo>
                <a:lnTo>
                  <a:pt x="851585" y="184691"/>
                </a:lnTo>
                <a:lnTo>
                  <a:pt x="840694" y="167551"/>
                </a:lnTo>
                <a:close/>
              </a:path>
              <a:path w="2219325" h="349884">
                <a:moveTo>
                  <a:pt x="789559" y="0"/>
                </a:moveTo>
                <a:lnTo>
                  <a:pt x="703059" y="66128"/>
                </a:lnTo>
                <a:lnTo>
                  <a:pt x="725678" y="99199"/>
                </a:lnTo>
                <a:lnTo>
                  <a:pt x="816165" y="40652"/>
                </a:lnTo>
                <a:lnTo>
                  <a:pt x="789559" y="0"/>
                </a:lnTo>
                <a:close/>
              </a:path>
              <a:path w="2219325" h="349884">
                <a:moveTo>
                  <a:pt x="958113" y="118389"/>
                </a:moveTo>
                <a:lnTo>
                  <a:pt x="895121" y="118389"/>
                </a:lnTo>
                <a:lnTo>
                  <a:pt x="895121" y="341795"/>
                </a:lnTo>
                <a:lnTo>
                  <a:pt x="961199" y="341795"/>
                </a:lnTo>
                <a:lnTo>
                  <a:pt x="961199" y="218478"/>
                </a:lnTo>
                <a:lnTo>
                  <a:pt x="964014" y="200190"/>
                </a:lnTo>
                <a:lnTo>
                  <a:pt x="973067" y="187764"/>
                </a:lnTo>
                <a:lnTo>
                  <a:pt x="989274" y="180532"/>
                </a:lnTo>
                <a:lnTo>
                  <a:pt x="1013548" y="177825"/>
                </a:lnTo>
                <a:lnTo>
                  <a:pt x="1013548" y="142074"/>
                </a:lnTo>
                <a:lnTo>
                  <a:pt x="958113" y="142074"/>
                </a:lnTo>
                <a:lnTo>
                  <a:pt x="958113" y="118389"/>
                </a:lnTo>
                <a:close/>
              </a:path>
              <a:path w="2219325" h="349884">
                <a:moveTo>
                  <a:pt x="1013548" y="110807"/>
                </a:moveTo>
                <a:lnTo>
                  <a:pt x="995094" y="112489"/>
                </a:lnTo>
                <a:lnTo>
                  <a:pt x="980339" y="117897"/>
                </a:lnTo>
                <a:lnTo>
                  <a:pt x="968330" y="127577"/>
                </a:lnTo>
                <a:lnTo>
                  <a:pt x="958113" y="142074"/>
                </a:lnTo>
                <a:lnTo>
                  <a:pt x="1013548" y="142074"/>
                </a:lnTo>
                <a:lnTo>
                  <a:pt x="1013548" y="110807"/>
                </a:lnTo>
                <a:close/>
              </a:path>
              <a:path w="2219325" h="349884">
                <a:moveTo>
                  <a:pt x="1143076" y="110807"/>
                </a:moveTo>
                <a:lnTo>
                  <a:pt x="1098366" y="120216"/>
                </a:lnTo>
                <a:lnTo>
                  <a:pt x="1061842" y="145878"/>
                </a:lnTo>
                <a:lnTo>
                  <a:pt x="1037212" y="183936"/>
                </a:lnTo>
                <a:lnTo>
                  <a:pt x="1028179" y="230543"/>
                </a:lnTo>
                <a:lnTo>
                  <a:pt x="1037261" y="277386"/>
                </a:lnTo>
                <a:lnTo>
                  <a:pt x="1062232" y="315098"/>
                </a:lnTo>
                <a:lnTo>
                  <a:pt x="1099679" y="340244"/>
                </a:lnTo>
                <a:lnTo>
                  <a:pt x="1146187" y="349389"/>
                </a:lnTo>
                <a:lnTo>
                  <a:pt x="1179224" y="344036"/>
                </a:lnTo>
                <a:lnTo>
                  <a:pt x="1208895" y="328674"/>
                </a:lnTo>
                <a:lnTo>
                  <a:pt x="1233825" y="304346"/>
                </a:lnTo>
                <a:lnTo>
                  <a:pt x="1240384" y="293103"/>
                </a:lnTo>
                <a:lnTo>
                  <a:pt x="1140866" y="293103"/>
                </a:lnTo>
                <a:lnTo>
                  <a:pt x="1122887" y="290057"/>
                </a:lnTo>
                <a:lnTo>
                  <a:pt x="1108198" y="281481"/>
                </a:lnTo>
                <a:lnTo>
                  <a:pt x="1097753" y="268216"/>
                </a:lnTo>
                <a:lnTo>
                  <a:pt x="1092504" y="251104"/>
                </a:lnTo>
                <a:lnTo>
                  <a:pt x="1258836" y="251104"/>
                </a:lnTo>
                <a:lnTo>
                  <a:pt x="1259751" y="243941"/>
                </a:lnTo>
                <a:lnTo>
                  <a:pt x="1260182" y="239915"/>
                </a:lnTo>
                <a:lnTo>
                  <a:pt x="1260182" y="233222"/>
                </a:lnTo>
                <a:lnTo>
                  <a:pt x="1255243" y="206413"/>
                </a:lnTo>
                <a:lnTo>
                  <a:pt x="1093838" y="206413"/>
                </a:lnTo>
                <a:lnTo>
                  <a:pt x="1100434" y="189791"/>
                </a:lnTo>
                <a:lnTo>
                  <a:pt x="1111310" y="177604"/>
                </a:lnTo>
                <a:lnTo>
                  <a:pt x="1126095" y="170106"/>
                </a:lnTo>
                <a:lnTo>
                  <a:pt x="1144422" y="167551"/>
                </a:lnTo>
                <a:lnTo>
                  <a:pt x="1240350" y="167551"/>
                </a:lnTo>
                <a:lnTo>
                  <a:pt x="1226577" y="145876"/>
                </a:lnTo>
                <a:lnTo>
                  <a:pt x="1189443" y="120133"/>
                </a:lnTo>
                <a:lnTo>
                  <a:pt x="1143076" y="110807"/>
                </a:lnTo>
                <a:close/>
              </a:path>
              <a:path w="2219325" h="349884">
                <a:moveTo>
                  <a:pt x="1252639" y="272097"/>
                </a:moveTo>
                <a:lnTo>
                  <a:pt x="1184770" y="272097"/>
                </a:lnTo>
                <a:lnTo>
                  <a:pt x="1181671" y="275221"/>
                </a:lnTo>
                <a:lnTo>
                  <a:pt x="1171675" y="283668"/>
                </a:lnTo>
                <a:lnTo>
                  <a:pt x="1162264" y="289186"/>
                </a:lnTo>
                <a:lnTo>
                  <a:pt x="1152355" y="292193"/>
                </a:lnTo>
                <a:lnTo>
                  <a:pt x="1140866" y="293103"/>
                </a:lnTo>
                <a:lnTo>
                  <a:pt x="1240384" y="293103"/>
                </a:lnTo>
                <a:lnTo>
                  <a:pt x="1252639" y="272097"/>
                </a:lnTo>
                <a:close/>
              </a:path>
              <a:path w="2219325" h="349884">
                <a:moveTo>
                  <a:pt x="1240350" y="167551"/>
                </a:moveTo>
                <a:lnTo>
                  <a:pt x="1144422" y="167551"/>
                </a:lnTo>
                <a:lnTo>
                  <a:pt x="1162034" y="170421"/>
                </a:lnTo>
                <a:lnTo>
                  <a:pt x="1176905" y="178442"/>
                </a:lnTo>
                <a:lnTo>
                  <a:pt x="1187952" y="190734"/>
                </a:lnTo>
                <a:lnTo>
                  <a:pt x="1194092" y="206413"/>
                </a:lnTo>
                <a:lnTo>
                  <a:pt x="1255243" y="206413"/>
                </a:lnTo>
                <a:lnTo>
                  <a:pt x="1251241" y="184691"/>
                </a:lnTo>
                <a:lnTo>
                  <a:pt x="1240350" y="167551"/>
                </a:lnTo>
                <a:close/>
              </a:path>
              <a:path w="2219325" h="349884">
                <a:moveTo>
                  <a:pt x="1357757" y="118389"/>
                </a:moveTo>
                <a:lnTo>
                  <a:pt x="1294777" y="118389"/>
                </a:lnTo>
                <a:lnTo>
                  <a:pt x="1294777" y="341795"/>
                </a:lnTo>
                <a:lnTo>
                  <a:pt x="1361300" y="341795"/>
                </a:lnTo>
                <a:lnTo>
                  <a:pt x="1361300" y="217131"/>
                </a:lnTo>
                <a:lnTo>
                  <a:pt x="1363700" y="198043"/>
                </a:lnTo>
                <a:lnTo>
                  <a:pt x="1370844" y="184356"/>
                </a:lnTo>
                <a:lnTo>
                  <a:pt x="1382645" y="176112"/>
                </a:lnTo>
                <a:lnTo>
                  <a:pt x="1399019" y="173355"/>
                </a:lnTo>
                <a:lnTo>
                  <a:pt x="1497983" y="173355"/>
                </a:lnTo>
                <a:lnTo>
                  <a:pt x="1495380" y="160515"/>
                </a:lnTo>
                <a:lnTo>
                  <a:pt x="1488544" y="145910"/>
                </a:lnTo>
                <a:lnTo>
                  <a:pt x="1485364" y="142074"/>
                </a:lnTo>
                <a:lnTo>
                  <a:pt x="1357757" y="142074"/>
                </a:lnTo>
                <a:lnTo>
                  <a:pt x="1357757" y="118389"/>
                </a:lnTo>
                <a:close/>
              </a:path>
              <a:path w="2219325" h="349884">
                <a:moveTo>
                  <a:pt x="1497983" y="173355"/>
                </a:moveTo>
                <a:lnTo>
                  <a:pt x="1399019" y="173355"/>
                </a:lnTo>
                <a:lnTo>
                  <a:pt x="1414531" y="176090"/>
                </a:lnTo>
                <a:lnTo>
                  <a:pt x="1425305" y="184521"/>
                </a:lnTo>
                <a:lnTo>
                  <a:pt x="1431587" y="198986"/>
                </a:lnTo>
                <a:lnTo>
                  <a:pt x="1433626" y="219824"/>
                </a:lnTo>
                <a:lnTo>
                  <a:pt x="1433626" y="341795"/>
                </a:lnTo>
                <a:lnTo>
                  <a:pt x="1500149" y="341795"/>
                </a:lnTo>
                <a:lnTo>
                  <a:pt x="1500149" y="201942"/>
                </a:lnTo>
                <a:lnTo>
                  <a:pt x="1499054" y="178634"/>
                </a:lnTo>
                <a:lnTo>
                  <a:pt x="1497983" y="173355"/>
                </a:lnTo>
                <a:close/>
              </a:path>
              <a:path w="2219325" h="349884">
                <a:moveTo>
                  <a:pt x="1418082" y="110807"/>
                </a:moveTo>
                <a:lnTo>
                  <a:pt x="1398928" y="112615"/>
                </a:lnTo>
                <a:lnTo>
                  <a:pt x="1382933" y="118235"/>
                </a:lnTo>
                <a:lnTo>
                  <a:pt x="1369431" y="127957"/>
                </a:lnTo>
                <a:lnTo>
                  <a:pt x="1357757" y="142074"/>
                </a:lnTo>
                <a:lnTo>
                  <a:pt x="1485364" y="142074"/>
                </a:lnTo>
                <a:lnTo>
                  <a:pt x="1451356" y="116614"/>
                </a:lnTo>
                <a:lnTo>
                  <a:pt x="1418082" y="110807"/>
                </a:lnTo>
                <a:close/>
              </a:path>
              <a:path w="2219325" h="349884">
                <a:moveTo>
                  <a:pt x="1651863" y="110807"/>
                </a:moveTo>
                <a:lnTo>
                  <a:pt x="1604648" y="119890"/>
                </a:lnTo>
                <a:lnTo>
                  <a:pt x="1566959" y="144930"/>
                </a:lnTo>
                <a:lnTo>
                  <a:pt x="1541998" y="182618"/>
                </a:lnTo>
                <a:lnTo>
                  <a:pt x="1532966" y="229641"/>
                </a:lnTo>
                <a:lnTo>
                  <a:pt x="1542194" y="276812"/>
                </a:lnTo>
                <a:lnTo>
                  <a:pt x="1567519" y="314813"/>
                </a:lnTo>
                <a:lnTo>
                  <a:pt x="1605403" y="340165"/>
                </a:lnTo>
                <a:lnTo>
                  <a:pt x="1652308" y="349389"/>
                </a:lnTo>
                <a:lnTo>
                  <a:pt x="1691971" y="342604"/>
                </a:lnTo>
                <a:lnTo>
                  <a:pt x="1726149" y="323589"/>
                </a:lnTo>
                <a:lnTo>
                  <a:pt x="1752349" y="294354"/>
                </a:lnTo>
                <a:lnTo>
                  <a:pt x="1755510" y="286829"/>
                </a:lnTo>
                <a:lnTo>
                  <a:pt x="1651863" y="286829"/>
                </a:lnTo>
                <a:lnTo>
                  <a:pt x="1630953" y="282704"/>
                </a:lnTo>
                <a:lnTo>
                  <a:pt x="1614373" y="271249"/>
                </a:lnTo>
                <a:lnTo>
                  <a:pt x="1603450" y="253846"/>
                </a:lnTo>
                <a:lnTo>
                  <a:pt x="1599514" y="231876"/>
                </a:lnTo>
                <a:lnTo>
                  <a:pt x="1603401" y="208223"/>
                </a:lnTo>
                <a:lnTo>
                  <a:pt x="1614316" y="189718"/>
                </a:lnTo>
                <a:lnTo>
                  <a:pt x="1631136" y="177662"/>
                </a:lnTo>
                <a:lnTo>
                  <a:pt x="1652739" y="173355"/>
                </a:lnTo>
                <a:lnTo>
                  <a:pt x="1755206" y="173355"/>
                </a:lnTo>
                <a:lnTo>
                  <a:pt x="1752597" y="166791"/>
                </a:lnTo>
                <a:lnTo>
                  <a:pt x="1726542" y="137113"/>
                </a:lnTo>
                <a:lnTo>
                  <a:pt x="1692091" y="117740"/>
                </a:lnTo>
                <a:lnTo>
                  <a:pt x="1651863" y="110807"/>
                </a:lnTo>
                <a:close/>
              </a:path>
              <a:path w="2219325" h="349884">
                <a:moveTo>
                  <a:pt x="1768081" y="256908"/>
                </a:moveTo>
                <a:lnTo>
                  <a:pt x="1701088" y="256908"/>
                </a:lnTo>
                <a:lnTo>
                  <a:pt x="1690775" y="270439"/>
                </a:lnTo>
                <a:lnTo>
                  <a:pt x="1679467" y="279741"/>
                </a:lnTo>
                <a:lnTo>
                  <a:pt x="1666663" y="285106"/>
                </a:lnTo>
                <a:lnTo>
                  <a:pt x="1651863" y="286829"/>
                </a:lnTo>
                <a:lnTo>
                  <a:pt x="1755510" y="286829"/>
                </a:lnTo>
                <a:lnTo>
                  <a:pt x="1768081" y="256908"/>
                </a:lnTo>
                <a:close/>
              </a:path>
              <a:path w="2219325" h="349884">
                <a:moveTo>
                  <a:pt x="1755206" y="173355"/>
                </a:moveTo>
                <a:lnTo>
                  <a:pt x="1652739" y="173355"/>
                </a:lnTo>
                <a:lnTo>
                  <a:pt x="1668020" y="175476"/>
                </a:lnTo>
                <a:lnTo>
                  <a:pt x="1681518" y="181617"/>
                </a:lnTo>
                <a:lnTo>
                  <a:pt x="1692605" y="191448"/>
                </a:lnTo>
                <a:lnTo>
                  <a:pt x="1700657" y="204635"/>
                </a:lnTo>
                <a:lnTo>
                  <a:pt x="1767636" y="204635"/>
                </a:lnTo>
                <a:lnTo>
                  <a:pt x="1755206" y="173355"/>
                </a:lnTo>
                <a:close/>
              </a:path>
              <a:path w="2219325" h="349884">
                <a:moveTo>
                  <a:pt x="1902472" y="110807"/>
                </a:moveTo>
                <a:lnTo>
                  <a:pt x="1857763" y="120216"/>
                </a:lnTo>
                <a:lnTo>
                  <a:pt x="1821239" y="145878"/>
                </a:lnTo>
                <a:lnTo>
                  <a:pt x="1796609" y="183936"/>
                </a:lnTo>
                <a:lnTo>
                  <a:pt x="1787575" y="230543"/>
                </a:lnTo>
                <a:lnTo>
                  <a:pt x="1796658" y="277386"/>
                </a:lnTo>
                <a:lnTo>
                  <a:pt x="1821629" y="315098"/>
                </a:lnTo>
                <a:lnTo>
                  <a:pt x="1859075" y="340244"/>
                </a:lnTo>
                <a:lnTo>
                  <a:pt x="1905584" y="349389"/>
                </a:lnTo>
                <a:lnTo>
                  <a:pt x="1938619" y="344036"/>
                </a:lnTo>
                <a:lnTo>
                  <a:pt x="1968287" y="328674"/>
                </a:lnTo>
                <a:lnTo>
                  <a:pt x="1993216" y="304346"/>
                </a:lnTo>
                <a:lnTo>
                  <a:pt x="1999777" y="293103"/>
                </a:lnTo>
                <a:lnTo>
                  <a:pt x="1900262" y="293103"/>
                </a:lnTo>
                <a:lnTo>
                  <a:pt x="1882289" y="290057"/>
                </a:lnTo>
                <a:lnTo>
                  <a:pt x="1867600" y="281481"/>
                </a:lnTo>
                <a:lnTo>
                  <a:pt x="1857152" y="268216"/>
                </a:lnTo>
                <a:lnTo>
                  <a:pt x="1851901" y="251104"/>
                </a:lnTo>
                <a:lnTo>
                  <a:pt x="2018245" y="251104"/>
                </a:lnTo>
                <a:lnTo>
                  <a:pt x="2019134" y="243941"/>
                </a:lnTo>
                <a:lnTo>
                  <a:pt x="2019566" y="239915"/>
                </a:lnTo>
                <a:lnTo>
                  <a:pt x="2019566" y="233222"/>
                </a:lnTo>
                <a:lnTo>
                  <a:pt x="2014628" y="206413"/>
                </a:lnTo>
                <a:lnTo>
                  <a:pt x="1853247" y="206413"/>
                </a:lnTo>
                <a:lnTo>
                  <a:pt x="1859831" y="189791"/>
                </a:lnTo>
                <a:lnTo>
                  <a:pt x="1870702" y="177604"/>
                </a:lnTo>
                <a:lnTo>
                  <a:pt x="1885485" y="170106"/>
                </a:lnTo>
                <a:lnTo>
                  <a:pt x="1903806" y="167551"/>
                </a:lnTo>
                <a:lnTo>
                  <a:pt x="1999738" y="167551"/>
                </a:lnTo>
                <a:lnTo>
                  <a:pt x="1985968" y="145876"/>
                </a:lnTo>
                <a:lnTo>
                  <a:pt x="1948838" y="120133"/>
                </a:lnTo>
                <a:lnTo>
                  <a:pt x="1902472" y="110807"/>
                </a:lnTo>
                <a:close/>
              </a:path>
              <a:path w="2219325" h="349884">
                <a:moveTo>
                  <a:pt x="2012035" y="272097"/>
                </a:moveTo>
                <a:lnTo>
                  <a:pt x="1944166" y="272097"/>
                </a:lnTo>
                <a:lnTo>
                  <a:pt x="1941068" y="275221"/>
                </a:lnTo>
                <a:lnTo>
                  <a:pt x="1931066" y="283668"/>
                </a:lnTo>
                <a:lnTo>
                  <a:pt x="1921656" y="289186"/>
                </a:lnTo>
                <a:lnTo>
                  <a:pt x="1911750" y="292193"/>
                </a:lnTo>
                <a:lnTo>
                  <a:pt x="1900262" y="293103"/>
                </a:lnTo>
                <a:lnTo>
                  <a:pt x="1999777" y="293103"/>
                </a:lnTo>
                <a:lnTo>
                  <a:pt x="2012035" y="272097"/>
                </a:lnTo>
                <a:close/>
              </a:path>
              <a:path w="2219325" h="349884">
                <a:moveTo>
                  <a:pt x="1999738" y="167551"/>
                </a:moveTo>
                <a:lnTo>
                  <a:pt x="1903806" y="167551"/>
                </a:lnTo>
                <a:lnTo>
                  <a:pt x="1921420" y="170421"/>
                </a:lnTo>
                <a:lnTo>
                  <a:pt x="1936294" y="178442"/>
                </a:lnTo>
                <a:lnTo>
                  <a:pt x="1947341" y="190734"/>
                </a:lnTo>
                <a:lnTo>
                  <a:pt x="1953475" y="206413"/>
                </a:lnTo>
                <a:lnTo>
                  <a:pt x="2014628" y="206413"/>
                </a:lnTo>
                <a:lnTo>
                  <a:pt x="2010627" y="184691"/>
                </a:lnTo>
                <a:lnTo>
                  <a:pt x="1999738" y="167551"/>
                </a:lnTo>
                <a:close/>
              </a:path>
              <a:path w="2219325" h="349884">
                <a:moveTo>
                  <a:pt x="2104732" y="275221"/>
                </a:moveTo>
                <a:lnTo>
                  <a:pt x="2038642" y="275221"/>
                </a:lnTo>
                <a:lnTo>
                  <a:pt x="2047568" y="306039"/>
                </a:lnTo>
                <a:lnTo>
                  <a:pt x="2066143" y="329398"/>
                </a:lnTo>
                <a:lnTo>
                  <a:pt x="2093034" y="344210"/>
                </a:lnTo>
                <a:lnTo>
                  <a:pt x="2126907" y="349389"/>
                </a:lnTo>
                <a:lnTo>
                  <a:pt x="2163220" y="343568"/>
                </a:lnTo>
                <a:lnTo>
                  <a:pt x="2192504" y="327610"/>
                </a:lnTo>
                <a:lnTo>
                  <a:pt x="2212055" y="303778"/>
                </a:lnTo>
                <a:lnTo>
                  <a:pt x="2214098" y="295325"/>
                </a:lnTo>
                <a:lnTo>
                  <a:pt x="2129574" y="295325"/>
                </a:lnTo>
                <a:lnTo>
                  <a:pt x="2119958" y="294006"/>
                </a:lnTo>
                <a:lnTo>
                  <a:pt x="2112500" y="290131"/>
                </a:lnTo>
                <a:lnTo>
                  <a:pt x="2107369" y="283827"/>
                </a:lnTo>
                <a:lnTo>
                  <a:pt x="2104732" y="275221"/>
                </a:lnTo>
                <a:close/>
              </a:path>
              <a:path w="2219325" h="349884">
                <a:moveTo>
                  <a:pt x="2130463" y="110807"/>
                </a:moveTo>
                <a:lnTo>
                  <a:pt x="2095503" y="116540"/>
                </a:lnTo>
                <a:lnTo>
                  <a:pt x="2067032" y="132200"/>
                </a:lnTo>
                <a:lnTo>
                  <a:pt x="2047877" y="155480"/>
                </a:lnTo>
                <a:lnTo>
                  <a:pt x="2040864" y="184073"/>
                </a:lnTo>
                <a:lnTo>
                  <a:pt x="2044411" y="204770"/>
                </a:lnTo>
                <a:lnTo>
                  <a:pt x="2069303" y="237109"/>
                </a:lnTo>
                <a:lnTo>
                  <a:pt x="2114054" y="252437"/>
                </a:lnTo>
                <a:lnTo>
                  <a:pt x="2126907" y="256006"/>
                </a:lnTo>
                <a:lnTo>
                  <a:pt x="2152637" y="277901"/>
                </a:lnTo>
                <a:lnTo>
                  <a:pt x="2150842" y="284765"/>
                </a:lnTo>
                <a:lnTo>
                  <a:pt x="2145930" y="290295"/>
                </a:lnTo>
                <a:lnTo>
                  <a:pt x="2138605" y="293983"/>
                </a:lnTo>
                <a:lnTo>
                  <a:pt x="2129574" y="295325"/>
                </a:lnTo>
                <a:lnTo>
                  <a:pt x="2214098" y="295325"/>
                </a:lnTo>
                <a:lnTo>
                  <a:pt x="2219172" y="274332"/>
                </a:lnTo>
                <a:lnTo>
                  <a:pt x="2218063" y="260544"/>
                </a:lnTo>
                <a:lnTo>
                  <a:pt x="2214627" y="248472"/>
                </a:lnTo>
                <a:lnTo>
                  <a:pt x="2180142" y="215414"/>
                </a:lnTo>
                <a:lnTo>
                  <a:pt x="2141562" y="202844"/>
                </a:lnTo>
                <a:lnTo>
                  <a:pt x="2126484" y="197879"/>
                </a:lnTo>
                <a:lnTo>
                  <a:pt x="2115823" y="192289"/>
                </a:lnTo>
                <a:lnTo>
                  <a:pt x="2109491" y="185944"/>
                </a:lnTo>
                <a:lnTo>
                  <a:pt x="2107399" y="178714"/>
                </a:lnTo>
                <a:lnTo>
                  <a:pt x="2107399" y="170230"/>
                </a:lnTo>
                <a:lnTo>
                  <a:pt x="2115820" y="164414"/>
                </a:lnTo>
                <a:lnTo>
                  <a:pt x="2208064" y="164414"/>
                </a:lnTo>
                <a:lnTo>
                  <a:pt x="2204631" y="151703"/>
                </a:lnTo>
                <a:lnTo>
                  <a:pt x="2187627" y="129624"/>
                </a:lnTo>
                <a:lnTo>
                  <a:pt x="2162558" y="115671"/>
                </a:lnTo>
                <a:lnTo>
                  <a:pt x="2130463" y="110807"/>
                </a:lnTo>
                <a:close/>
              </a:path>
              <a:path w="2219325" h="349884">
                <a:moveTo>
                  <a:pt x="2208064" y="164414"/>
                </a:moveTo>
                <a:lnTo>
                  <a:pt x="2140673" y="164414"/>
                </a:lnTo>
                <a:lnTo>
                  <a:pt x="2146427" y="169341"/>
                </a:lnTo>
                <a:lnTo>
                  <a:pt x="2147316" y="180949"/>
                </a:lnTo>
                <a:lnTo>
                  <a:pt x="2212530" y="180949"/>
                </a:lnTo>
                <a:lnTo>
                  <a:pt x="2208064" y="164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5201" y="557223"/>
            <a:ext cx="125632" cy="162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8155" y="557227"/>
            <a:ext cx="229031" cy="1334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769162" y="700331"/>
            <a:ext cx="267970" cy="19050"/>
          </a:xfrm>
          <a:custGeom>
            <a:avLst/>
            <a:gdLst/>
            <a:ahLst/>
            <a:cxnLst/>
            <a:rect l="l" t="t" r="r" b="b"/>
            <a:pathLst>
              <a:path w="267970" h="19050">
                <a:moveTo>
                  <a:pt x="266915" y="0"/>
                </a:moveTo>
                <a:lnTo>
                  <a:pt x="63" y="0"/>
                </a:lnTo>
                <a:lnTo>
                  <a:pt x="0" y="1231"/>
                </a:lnTo>
                <a:lnTo>
                  <a:pt x="1877" y="8373"/>
                </a:lnTo>
                <a:lnTo>
                  <a:pt x="6148" y="14004"/>
                </a:lnTo>
                <a:lnTo>
                  <a:pt x="12346" y="17698"/>
                </a:lnTo>
                <a:lnTo>
                  <a:pt x="20002" y="19024"/>
                </a:lnTo>
                <a:lnTo>
                  <a:pt x="248704" y="19011"/>
                </a:lnTo>
                <a:lnTo>
                  <a:pt x="250444" y="18859"/>
                </a:lnTo>
                <a:lnTo>
                  <a:pt x="260756" y="16827"/>
                </a:lnTo>
                <a:lnTo>
                  <a:pt x="264881" y="11671"/>
                </a:lnTo>
                <a:lnTo>
                  <a:pt x="116268" y="11671"/>
                </a:lnTo>
                <a:lnTo>
                  <a:pt x="114744" y="11391"/>
                </a:lnTo>
                <a:lnTo>
                  <a:pt x="114757" y="7492"/>
                </a:lnTo>
                <a:lnTo>
                  <a:pt x="116281" y="7226"/>
                </a:lnTo>
                <a:lnTo>
                  <a:pt x="267627" y="7226"/>
                </a:lnTo>
                <a:lnTo>
                  <a:pt x="266915" y="0"/>
                </a:lnTo>
                <a:close/>
              </a:path>
              <a:path w="267970" h="19050">
                <a:moveTo>
                  <a:pt x="123189" y="11620"/>
                </a:moveTo>
                <a:lnTo>
                  <a:pt x="116268" y="11671"/>
                </a:lnTo>
                <a:lnTo>
                  <a:pt x="150748" y="11671"/>
                </a:lnTo>
                <a:lnTo>
                  <a:pt x="128447" y="11645"/>
                </a:lnTo>
                <a:lnTo>
                  <a:pt x="123189" y="11620"/>
                </a:lnTo>
                <a:close/>
              </a:path>
              <a:path w="267970" h="19050">
                <a:moveTo>
                  <a:pt x="267627" y="7226"/>
                </a:moveTo>
                <a:lnTo>
                  <a:pt x="150660" y="7226"/>
                </a:lnTo>
                <a:lnTo>
                  <a:pt x="152260" y="7429"/>
                </a:lnTo>
                <a:lnTo>
                  <a:pt x="152412" y="11429"/>
                </a:lnTo>
                <a:lnTo>
                  <a:pt x="150748" y="11671"/>
                </a:lnTo>
                <a:lnTo>
                  <a:pt x="264881" y="11671"/>
                </a:lnTo>
                <a:lnTo>
                  <a:pt x="267716" y="8127"/>
                </a:lnTo>
                <a:lnTo>
                  <a:pt x="267627" y="7226"/>
                </a:lnTo>
                <a:close/>
              </a:path>
              <a:path w="267970" h="19050">
                <a:moveTo>
                  <a:pt x="143916" y="11620"/>
                </a:moveTo>
                <a:lnTo>
                  <a:pt x="138823" y="11645"/>
                </a:lnTo>
                <a:lnTo>
                  <a:pt x="147332" y="11645"/>
                </a:lnTo>
                <a:lnTo>
                  <a:pt x="143916" y="11620"/>
                </a:lnTo>
                <a:close/>
              </a:path>
              <a:path w="267970" h="19050">
                <a:moveTo>
                  <a:pt x="150660" y="7226"/>
                </a:moveTo>
                <a:lnTo>
                  <a:pt x="117919" y="7226"/>
                </a:lnTo>
                <a:lnTo>
                  <a:pt x="125701" y="7240"/>
                </a:lnTo>
                <a:lnTo>
                  <a:pt x="15066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0103" y="559854"/>
            <a:ext cx="99682" cy="1595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5013" y="555793"/>
            <a:ext cx="197980" cy="1726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Mont"/>
                <a:cs typeface="Mo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Mont"/>
                <a:cs typeface="Mo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577340"/>
            <a:ext cx="4698587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577340"/>
            <a:ext cx="4698587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Mont"/>
                <a:cs typeface="Mo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7" y="0"/>
            <a:ext cx="3240405" cy="900430"/>
          </a:xfrm>
          <a:custGeom>
            <a:avLst/>
            <a:gdLst/>
            <a:ahLst/>
            <a:cxnLst/>
            <a:rect l="l" t="t" r="r" b="b"/>
            <a:pathLst>
              <a:path w="3240404" h="900430">
                <a:moveTo>
                  <a:pt x="3239998" y="0"/>
                </a:moveTo>
                <a:lnTo>
                  <a:pt x="0" y="0"/>
                </a:lnTo>
                <a:lnTo>
                  <a:pt x="0" y="899998"/>
                </a:lnTo>
                <a:lnTo>
                  <a:pt x="3239998" y="899998"/>
                </a:lnTo>
                <a:lnTo>
                  <a:pt x="32399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90215" y="135825"/>
            <a:ext cx="2219325" cy="349885"/>
          </a:xfrm>
          <a:custGeom>
            <a:avLst/>
            <a:gdLst/>
            <a:ahLst/>
            <a:cxnLst/>
            <a:rect l="l" t="t" r="r" b="b"/>
            <a:pathLst>
              <a:path w="2219325" h="349884">
                <a:moveTo>
                  <a:pt x="93586" y="43789"/>
                </a:moveTo>
                <a:lnTo>
                  <a:pt x="0" y="43789"/>
                </a:lnTo>
                <a:lnTo>
                  <a:pt x="0" y="341795"/>
                </a:lnTo>
                <a:lnTo>
                  <a:pt x="72301" y="341795"/>
                </a:lnTo>
                <a:lnTo>
                  <a:pt x="72301" y="245287"/>
                </a:lnTo>
                <a:lnTo>
                  <a:pt x="151147" y="245287"/>
                </a:lnTo>
                <a:lnTo>
                  <a:pt x="147256" y="240372"/>
                </a:lnTo>
                <a:lnTo>
                  <a:pt x="177658" y="229482"/>
                </a:lnTo>
                <a:lnTo>
                  <a:pt x="200871" y="209210"/>
                </a:lnTo>
                <a:lnTo>
                  <a:pt x="209161" y="193459"/>
                </a:lnTo>
                <a:lnTo>
                  <a:pt x="72301" y="193459"/>
                </a:lnTo>
                <a:lnTo>
                  <a:pt x="72301" y="110807"/>
                </a:lnTo>
                <a:lnTo>
                  <a:pt x="214437" y="110807"/>
                </a:lnTo>
                <a:lnTo>
                  <a:pt x="211191" y="100864"/>
                </a:lnTo>
                <a:lnTo>
                  <a:pt x="184518" y="65239"/>
                </a:lnTo>
                <a:lnTo>
                  <a:pt x="150029" y="48309"/>
                </a:lnTo>
                <a:lnTo>
                  <a:pt x="125759" y="44814"/>
                </a:lnTo>
                <a:lnTo>
                  <a:pt x="93586" y="43789"/>
                </a:lnTo>
                <a:close/>
              </a:path>
              <a:path w="2219325" h="349884">
                <a:moveTo>
                  <a:pt x="151147" y="245287"/>
                </a:moveTo>
                <a:lnTo>
                  <a:pt x="72301" y="245287"/>
                </a:lnTo>
                <a:lnTo>
                  <a:pt x="141058" y="341795"/>
                </a:lnTo>
                <a:lnTo>
                  <a:pt x="227558" y="341795"/>
                </a:lnTo>
                <a:lnTo>
                  <a:pt x="151147" y="245287"/>
                </a:lnTo>
                <a:close/>
              </a:path>
              <a:path w="2219325" h="349884">
                <a:moveTo>
                  <a:pt x="214437" y="110807"/>
                </a:moveTo>
                <a:lnTo>
                  <a:pt x="99796" y="110807"/>
                </a:lnTo>
                <a:lnTo>
                  <a:pt x="120890" y="113460"/>
                </a:lnTo>
                <a:lnTo>
                  <a:pt x="136166" y="121307"/>
                </a:lnTo>
                <a:lnTo>
                  <a:pt x="145455" y="134178"/>
                </a:lnTo>
                <a:lnTo>
                  <a:pt x="148590" y="151904"/>
                </a:lnTo>
                <a:lnTo>
                  <a:pt x="145193" y="169332"/>
                </a:lnTo>
                <a:lnTo>
                  <a:pt x="135393" y="182402"/>
                </a:lnTo>
                <a:lnTo>
                  <a:pt x="119770" y="190611"/>
                </a:lnTo>
                <a:lnTo>
                  <a:pt x="98907" y="193459"/>
                </a:lnTo>
                <a:lnTo>
                  <a:pt x="209161" y="193459"/>
                </a:lnTo>
                <a:lnTo>
                  <a:pt x="215684" y="181065"/>
                </a:lnTo>
                <a:lnTo>
                  <a:pt x="220891" y="146558"/>
                </a:lnTo>
                <a:lnTo>
                  <a:pt x="218390" y="122913"/>
                </a:lnTo>
                <a:lnTo>
                  <a:pt x="214437" y="110807"/>
                </a:lnTo>
                <a:close/>
              </a:path>
              <a:path w="2219325" h="349884">
                <a:moveTo>
                  <a:pt x="358800" y="110807"/>
                </a:moveTo>
                <a:lnTo>
                  <a:pt x="314089" y="120216"/>
                </a:lnTo>
                <a:lnTo>
                  <a:pt x="277574" y="145878"/>
                </a:lnTo>
                <a:lnTo>
                  <a:pt x="252956" y="183936"/>
                </a:lnTo>
                <a:lnTo>
                  <a:pt x="243928" y="230543"/>
                </a:lnTo>
                <a:lnTo>
                  <a:pt x="253005" y="277386"/>
                </a:lnTo>
                <a:lnTo>
                  <a:pt x="277963" y="315098"/>
                </a:lnTo>
                <a:lnTo>
                  <a:pt x="315396" y="340244"/>
                </a:lnTo>
                <a:lnTo>
                  <a:pt x="361899" y="349389"/>
                </a:lnTo>
                <a:lnTo>
                  <a:pt x="394943" y="344036"/>
                </a:lnTo>
                <a:lnTo>
                  <a:pt x="424618" y="328674"/>
                </a:lnTo>
                <a:lnTo>
                  <a:pt x="449549" y="304346"/>
                </a:lnTo>
                <a:lnTo>
                  <a:pt x="456108" y="293103"/>
                </a:lnTo>
                <a:lnTo>
                  <a:pt x="356577" y="293103"/>
                </a:lnTo>
                <a:lnTo>
                  <a:pt x="338611" y="290057"/>
                </a:lnTo>
                <a:lnTo>
                  <a:pt x="323926" y="281481"/>
                </a:lnTo>
                <a:lnTo>
                  <a:pt x="313479" y="268216"/>
                </a:lnTo>
                <a:lnTo>
                  <a:pt x="308229" y="251104"/>
                </a:lnTo>
                <a:lnTo>
                  <a:pt x="474573" y="251104"/>
                </a:lnTo>
                <a:lnTo>
                  <a:pt x="475462" y="243941"/>
                </a:lnTo>
                <a:lnTo>
                  <a:pt x="475907" y="239915"/>
                </a:lnTo>
                <a:lnTo>
                  <a:pt x="475907" y="233222"/>
                </a:lnTo>
                <a:lnTo>
                  <a:pt x="470968" y="206413"/>
                </a:lnTo>
                <a:lnTo>
                  <a:pt x="309549" y="206413"/>
                </a:lnTo>
                <a:lnTo>
                  <a:pt x="316148" y="189791"/>
                </a:lnTo>
                <a:lnTo>
                  <a:pt x="327026" y="177604"/>
                </a:lnTo>
                <a:lnTo>
                  <a:pt x="341812" y="170106"/>
                </a:lnTo>
                <a:lnTo>
                  <a:pt x="360133" y="167551"/>
                </a:lnTo>
                <a:lnTo>
                  <a:pt x="456077" y="167551"/>
                </a:lnTo>
                <a:lnTo>
                  <a:pt x="442306" y="145876"/>
                </a:lnTo>
                <a:lnTo>
                  <a:pt x="405173" y="120133"/>
                </a:lnTo>
                <a:lnTo>
                  <a:pt x="358800" y="110807"/>
                </a:lnTo>
                <a:close/>
              </a:path>
              <a:path w="2219325" h="349884">
                <a:moveTo>
                  <a:pt x="468363" y="272097"/>
                </a:moveTo>
                <a:lnTo>
                  <a:pt x="400494" y="272097"/>
                </a:lnTo>
                <a:lnTo>
                  <a:pt x="397395" y="275221"/>
                </a:lnTo>
                <a:lnTo>
                  <a:pt x="387397" y="283668"/>
                </a:lnTo>
                <a:lnTo>
                  <a:pt x="377982" y="289186"/>
                </a:lnTo>
                <a:lnTo>
                  <a:pt x="368068" y="292193"/>
                </a:lnTo>
                <a:lnTo>
                  <a:pt x="356577" y="293103"/>
                </a:lnTo>
                <a:lnTo>
                  <a:pt x="456108" y="293103"/>
                </a:lnTo>
                <a:lnTo>
                  <a:pt x="468363" y="272097"/>
                </a:lnTo>
                <a:close/>
              </a:path>
              <a:path w="2219325" h="349884">
                <a:moveTo>
                  <a:pt x="456077" y="167551"/>
                </a:moveTo>
                <a:lnTo>
                  <a:pt x="360133" y="167551"/>
                </a:lnTo>
                <a:lnTo>
                  <a:pt x="377744" y="170421"/>
                </a:lnTo>
                <a:lnTo>
                  <a:pt x="392614" y="178442"/>
                </a:lnTo>
                <a:lnTo>
                  <a:pt x="403664" y="190734"/>
                </a:lnTo>
                <a:lnTo>
                  <a:pt x="409816" y="206413"/>
                </a:lnTo>
                <a:lnTo>
                  <a:pt x="470968" y="206413"/>
                </a:lnTo>
                <a:lnTo>
                  <a:pt x="466967" y="184691"/>
                </a:lnTo>
                <a:lnTo>
                  <a:pt x="456077" y="167551"/>
                </a:lnTo>
                <a:close/>
              </a:path>
              <a:path w="2219325" h="349884">
                <a:moveTo>
                  <a:pt x="404926" y="0"/>
                </a:moveTo>
                <a:lnTo>
                  <a:pt x="318427" y="66128"/>
                </a:lnTo>
                <a:lnTo>
                  <a:pt x="341058" y="99199"/>
                </a:lnTo>
                <a:lnTo>
                  <a:pt x="431545" y="40652"/>
                </a:lnTo>
                <a:lnTo>
                  <a:pt x="404926" y="0"/>
                </a:lnTo>
                <a:close/>
              </a:path>
              <a:path w="2219325" h="349884">
                <a:moveTo>
                  <a:pt x="582803" y="168897"/>
                </a:moveTo>
                <a:lnTo>
                  <a:pt x="516267" y="168897"/>
                </a:lnTo>
                <a:lnTo>
                  <a:pt x="516267" y="341795"/>
                </a:lnTo>
                <a:lnTo>
                  <a:pt x="582803" y="341795"/>
                </a:lnTo>
                <a:lnTo>
                  <a:pt x="582803" y="168897"/>
                </a:lnTo>
                <a:close/>
              </a:path>
              <a:path w="2219325" h="349884">
                <a:moveTo>
                  <a:pt x="611187" y="118389"/>
                </a:moveTo>
                <a:lnTo>
                  <a:pt x="491858" y="118389"/>
                </a:lnTo>
                <a:lnTo>
                  <a:pt x="491858" y="168897"/>
                </a:lnTo>
                <a:lnTo>
                  <a:pt x="611187" y="168897"/>
                </a:lnTo>
                <a:lnTo>
                  <a:pt x="611187" y="118389"/>
                </a:lnTo>
                <a:close/>
              </a:path>
              <a:path w="2219325" h="349884">
                <a:moveTo>
                  <a:pt x="610743" y="37973"/>
                </a:moveTo>
                <a:lnTo>
                  <a:pt x="600989" y="37973"/>
                </a:lnTo>
                <a:lnTo>
                  <a:pt x="578904" y="39054"/>
                </a:lnTo>
                <a:lnTo>
                  <a:pt x="537108" y="54952"/>
                </a:lnTo>
                <a:lnTo>
                  <a:pt x="517654" y="90830"/>
                </a:lnTo>
                <a:lnTo>
                  <a:pt x="516267" y="106781"/>
                </a:lnTo>
                <a:lnTo>
                  <a:pt x="516267" y="118389"/>
                </a:lnTo>
                <a:lnTo>
                  <a:pt x="582803" y="118389"/>
                </a:lnTo>
                <a:lnTo>
                  <a:pt x="582803" y="109461"/>
                </a:lnTo>
                <a:lnTo>
                  <a:pt x="584180" y="100459"/>
                </a:lnTo>
                <a:lnTo>
                  <a:pt x="588176" y="93718"/>
                </a:lnTo>
                <a:lnTo>
                  <a:pt x="594584" y="89489"/>
                </a:lnTo>
                <a:lnTo>
                  <a:pt x="603199" y="88023"/>
                </a:lnTo>
                <a:lnTo>
                  <a:pt x="610743" y="88023"/>
                </a:lnTo>
                <a:lnTo>
                  <a:pt x="610743" y="37973"/>
                </a:lnTo>
                <a:close/>
              </a:path>
              <a:path w="2219325" h="349884">
                <a:moveTo>
                  <a:pt x="743419" y="110807"/>
                </a:moveTo>
                <a:lnTo>
                  <a:pt x="698706" y="120216"/>
                </a:lnTo>
                <a:lnTo>
                  <a:pt x="662188" y="145878"/>
                </a:lnTo>
                <a:lnTo>
                  <a:pt x="637565" y="183936"/>
                </a:lnTo>
                <a:lnTo>
                  <a:pt x="628535" y="230543"/>
                </a:lnTo>
                <a:lnTo>
                  <a:pt x="637614" y="277386"/>
                </a:lnTo>
                <a:lnTo>
                  <a:pt x="662578" y="315098"/>
                </a:lnTo>
                <a:lnTo>
                  <a:pt x="700019" y="340244"/>
                </a:lnTo>
                <a:lnTo>
                  <a:pt x="746531" y="349389"/>
                </a:lnTo>
                <a:lnTo>
                  <a:pt x="779571" y="344036"/>
                </a:lnTo>
                <a:lnTo>
                  <a:pt x="809239" y="328674"/>
                </a:lnTo>
                <a:lnTo>
                  <a:pt x="834165" y="304346"/>
                </a:lnTo>
                <a:lnTo>
                  <a:pt x="840725" y="293103"/>
                </a:lnTo>
                <a:lnTo>
                  <a:pt x="741197" y="293103"/>
                </a:lnTo>
                <a:lnTo>
                  <a:pt x="723230" y="290057"/>
                </a:lnTo>
                <a:lnTo>
                  <a:pt x="708545" y="281481"/>
                </a:lnTo>
                <a:lnTo>
                  <a:pt x="698099" y="268216"/>
                </a:lnTo>
                <a:lnTo>
                  <a:pt x="692848" y="251104"/>
                </a:lnTo>
                <a:lnTo>
                  <a:pt x="859193" y="251104"/>
                </a:lnTo>
                <a:lnTo>
                  <a:pt x="860082" y="243941"/>
                </a:lnTo>
                <a:lnTo>
                  <a:pt x="860526" y="239915"/>
                </a:lnTo>
                <a:lnTo>
                  <a:pt x="860526" y="233222"/>
                </a:lnTo>
                <a:lnTo>
                  <a:pt x="855587" y="206413"/>
                </a:lnTo>
                <a:lnTo>
                  <a:pt x="694182" y="206413"/>
                </a:lnTo>
                <a:lnTo>
                  <a:pt x="700772" y="189791"/>
                </a:lnTo>
                <a:lnTo>
                  <a:pt x="711647" y="177604"/>
                </a:lnTo>
                <a:lnTo>
                  <a:pt x="726432" y="170106"/>
                </a:lnTo>
                <a:lnTo>
                  <a:pt x="744753" y="167551"/>
                </a:lnTo>
                <a:lnTo>
                  <a:pt x="840694" y="167551"/>
                </a:lnTo>
                <a:lnTo>
                  <a:pt x="826921" y="145876"/>
                </a:lnTo>
                <a:lnTo>
                  <a:pt x="789787" y="120133"/>
                </a:lnTo>
                <a:lnTo>
                  <a:pt x="743419" y="110807"/>
                </a:lnTo>
                <a:close/>
              </a:path>
              <a:path w="2219325" h="349884">
                <a:moveTo>
                  <a:pt x="852982" y="272097"/>
                </a:moveTo>
                <a:lnTo>
                  <a:pt x="785114" y="272097"/>
                </a:lnTo>
                <a:lnTo>
                  <a:pt x="782015" y="275221"/>
                </a:lnTo>
                <a:lnTo>
                  <a:pt x="772019" y="283668"/>
                </a:lnTo>
                <a:lnTo>
                  <a:pt x="762606" y="289186"/>
                </a:lnTo>
                <a:lnTo>
                  <a:pt x="752693" y="292193"/>
                </a:lnTo>
                <a:lnTo>
                  <a:pt x="741197" y="293103"/>
                </a:lnTo>
                <a:lnTo>
                  <a:pt x="840725" y="293103"/>
                </a:lnTo>
                <a:lnTo>
                  <a:pt x="852982" y="272097"/>
                </a:lnTo>
                <a:close/>
              </a:path>
              <a:path w="2219325" h="349884">
                <a:moveTo>
                  <a:pt x="840694" y="167551"/>
                </a:moveTo>
                <a:lnTo>
                  <a:pt x="744753" y="167551"/>
                </a:lnTo>
                <a:lnTo>
                  <a:pt x="762372" y="170421"/>
                </a:lnTo>
                <a:lnTo>
                  <a:pt x="777247" y="178442"/>
                </a:lnTo>
                <a:lnTo>
                  <a:pt x="788296" y="190734"/>
                </a:lnTo>
                <a:lnTo>
                  <a:pt x="794435" y="206413"/>
                </a:lnTo>
                <a:lnTo>
                  <a:pt x="855587" y="206413"/>
                </a:lnTo>
                <a:lnTo>
                  <a:pt x="851585" y="184691"/>
                </a:lnTo>
                <a:lnTo>
                  <a:pt x="840694" y="167551"/>
                </a:lnTo>
                <a:close/>
              </a:path>
              <a:path w="2219325" h="349884">
                <a:moveTo>
                  <a:pt x="789559" y="0"/>
                </a:moveTo>
                <a:lnTo>
                  <a:pt x="703059" y="66128"/>
                </a:lnTo>
                <a:lnTo>
                  <a:pt x="725678" y="99199"/>
                </a:lnTo>
                <a:lnTo>
                  <a:pt x="816165" y="40652"/>
                </a:lnTo>
                <a:lnTo>
                  <a:pt x="789559" y="0"/>
                </a:lnTo>
                <a:close/>
              </a:path>
              <a:path w="2219325" h="349884">
                <a:moveTo>
                  <a:pt x="958113" y="118389"/>
                </a:moveTo>
                <a:lnTo>
                  <a:pt x="895121" y="118389"/>
                </a:lnTo>
                <a:lnTo>
                  <a:pt x="895121" y="341795"/>
                </a:lnTo>
                <a:lnTo>
                  <a:pt x="961199" y="341795"/>
                </a:lnTo>
                <a:lnTo>
                  <a:pt x="961199" y="218478"/>
                </a:lnTo>
                <a:lnTo>
                  <a:pt x="964014" y="200190"/>
                </a:lnTo>
                <a:lnTo>
                  <a:pt x="973067" y="187764"/>
                </a:lnTo>
                <a:lnTo>
                  <a:pt x="989274" y="180532"/>
                </a:lnTo>
                <a:lnTo>
                  <a:pt x="1013548" y="177825"/>
                </a:lnTo>
                <a:lnTo>
                  <a:pt x="1013548" y="142074"/>
                </a:lnTo>
                <a:lnTo>
                  <a:pt x="958113" y="142074"/>
                </a:lnTo>
                <a:lnTo>
                  <a:pt x="958113" y="118389"/>
                </a:lnTo>
                <a:close/>
              </a:path>
              <a:path w="2219325" h="349884">
                <a:moveTo>
                  <a:pt x="1013548" y="110807"/>
                </a:moveTo>
                <a:lnTo>
                  <a:pt x="995094" y="112489"/>
                </a:lnTo>
                <a:lnTo>
                  <a:pt x="980339" y="117897"/>
                </a:lnTo>
                <a:lnTo>
                  <a:pt x="968330" y="127577"/>
                </a:lnTo>
                <a:lnTo>
                  <a:pt x="958113" y="142074"/>
                </a:lnTo>
                <a:lnTo>
                  <a:pt x="1013548" y="142074"/>
                </a:lnTo>
                <a:lnTo>
                  <a:pt x="1013548" y="110807"/>
                </a:lnTo>
                <a:close/>
              </a:path>
              <a:path w="2219325" h="349884">
                <a:moveTo>
                  <a:pt x="1143076" y="110807"/>
                </a:moveTo>
                <a:lnTo>
                  <a:pt x="1098366" y="120216"/>
                </a:lnTo>
                <a:lnTo>
                  <a:pt x="1061842" y="145878"/>
                </a:lnTo>
                <a:lnTo>
                  <a:pt x="1037212" y="183936"/>
                </a:lnTo>
                <a:lnTo>
                  <a:pt x="1028179" y="230543"/>
                </a:lnTo>
                <a:lnTo>
                  <a:pt x="1037261" y="277386"/>
                </a:lnTo>
                <a:lnTo>
                  <a:pt x="1062232" y="315098"/>
                </a:lnTo>
                <a:lnTo>
                  <a:pt x="1099679" y="340244"/>
                </a:lnTo>
                <a:lnTo>
                  <a:pt x="1146187" y="349389"/>
                </a:lnTo>
                <a:lnTo>
                  <a:pt x="1179224" y="344036"/>
                </a:lnTo>
                <a:lnTo>
                  <a:pt x="1208895" y="328674"/>
                </a:lnTo>
                <a:lnTo>
                  <a:pt x="1233825" y="304346"/>
                </a:lnTo>
                <a:lnTo>
                  <a:pt x="1240384" y="293103"/>
                </a:lnTo>
                <a:lnTo>
                  <a:pt x="1140866" y="293103"/>
                </a:lnTo>
                <a:lnTo>
                  <a:pt x="1122887" y="290057"/>
                </a:lnTo>
                <a:lnTo>
                  <a:pt x="1108198" y="281481"/>
                </a:lnTo>
                <a:lnTo>
                  <a:pt x="1097753" y="268216"/>
                </a:lnTo>
                <a:lnTo>
                  <a:pt x="1092504" y="251104"/>
                </a:lnTo>
                <a:lnTo>
                  <a:pt x="1258849" y="251104"/>
                </a:lnTo>
                <a:lnTo>
                  <a:pt x="1259751" y="243941"/>
                </a:lnTo>
                <a:lnTo>
                  <a:pt x="1260182" y="239915"/>
                </a:lnTo>
                <a:lnTo>
                  <a:pt x="1260182" y="233222"/>
                </a:lnTo>
                <a:lnTo>
                  <a:pt x="1255243" y="206413"/>
                </a:lnTo>
                <a:lnTo>
                  <a:pt x="1093838" y="206413"/>
                </a:lnTo>
                <a:lnTo>
                  <a:pt x="1100434" y="189791"/>
                </a:lnTo>
                <a:lnTo>
                  <a:pt x="1111310" y="177604"/>
                </a:lnTo>
                <a:lnTo>
                  <a:pt x="1126095" y="170106"/>
                </a:lnTo>
                <a:lnTo>
                  <a:pt x="1144422" y="167551"/>
                </a:lnTo>
                <a:lnTo>
                  <a:pt x="1240350" y="167551"/>
                </a:lnTo>
                <a:lnTo>
                  <a:pt x="1226577" y="145876"/>
                </a:lnTo>
                <a:lnTo>
                  <a:pt x="1189443" y="120133"/>
                </a:lnTo>
                <a:lnTo>
                  <a:pt x="1143076" y="110807"/>
                </a:lnTo>
                <a:close/>
              </a:path>
              <a:path w="2219325" h="349884">
                <a:moveTo>
                  <a:pt x="1252639" y="272097"/>
                </a:moveTo>
                <a:lnTo>
                  <a:pt x="1184770" y="272097"/>
                </a:lnTo>
                <a:lnTo>
                  <a:pt x="1181671" y="275221"/>
                </a:lnTo>
                <a:lnTo>
                  <a:pt x="1171675" y="283668"/>
                </a:lnTo>
                <a:lnTo>
                  <a:pt x="1162264" y="289186"/>
                </a:lnTo>
                <a:lnTo>
                  <a:pt x="1152355" y="292193"/>
                </a:lnTo>
                <a:lnTo>
                  <a:pt x="1140866" y="293103"/>
                </a:lnTo>
                <a:lnTo>
                  <a:pt x="1240384" y="293103"/>
                </a:lnTo>
                <a:lnTo>
                  <a:pt x="1252639" y="272097"/>
                </a:lnTo>
                <a:close/>
              </a:path>
              <a:path w="2219325" h="349884">
                <a:moveTo>
                  <a:pt x="1240350" y="167551"/>
                </a:moveTo>
                <a:lnTo>
                  <a:pt x="1144422" y="167551"/>
                </a:lnTo>
                <a:lnTo>
                  <a:pt x="1162034" y="170421"/>
                </a:lnTo>
                <a:lnTo>
                  <a:pt x="1176905" y="178442"/>
                </a:lnTo>
                <a:lnTo>
                  <a:pt x="1187952" y="190734"/>
                </a:lnTo>
                <a:lnTo>
                  <a:pt x="1194092" y="206413"/>
                </a:lnTo>
                <a:lnTo>
                  <a:pt x="1255243" y="206413"/>
                </a:lnTo>
                <a:lnTo>
                  <a:pt x="1251241" y="184691"/>
                </a:lnTo>
                <a:lnTo>
                  <a:pt x="1240350" y="167551"/>
                </a:lnTo>
                <a:close/>
              </a:path>
              <a:path w="2219325" h="349884">
                <a:moveTo>
                  <a:pt x="1357757" y="118389"/>
                </a:moveTo>
                <a:lnTo>
                  <a:pt x="1294777" y="118389"/>
                </a:lnTo>
                <a:lnTo>
                  <a:pt x="1294777" y="341795"/>
                </a:lnTo>
                <a:lnTo>
                  <a:pt x="1361300" y="341795"/>
                </a:lnTo>
                <a:lnTo>
                  <a:pt x="1361300" y="217131"/>
                </a:lnTo>
                <a:lnTo>
                  <a:pt x="1363700" y="198043"/>
                </a:lnTo>
                <a:lnTo>
                  <a:pt x="1370844" y="184356"/>
                </a:lnTo>
                <a:lnTo>
                  <a:pt x="1382645" y="176112"/>
                </a:lnTo>
                <a:lnTo>
                  <a:pt x="1399019" y="173355"/>
                </a:lnTo>
                <a:lnTo>
                  <a:pt x="1497983" y="173355"/>
                </a:lnTo>
                <a:lnTo>
                  <a:pt x="1495380" y="160515"/>
                </a:lnTo>
                <a:lnTo>
                  <a:pt x="1488544" y="145910"/>
                </a:lnTo>
                <a:lnTo>
                  <a:pt x="1485364" y="142074"/>
                </a:lnTo>
                <a:lnTo>
                  <a:pt x="1357757" y="142074"/>
                </a:lnTo>
                <a:lnTo>
                  <a:pt x="1357757" y="118389"/>
                </a:lnTo>
                <a:close/>
              </a:path>
              <a:path w="2219325" h="349884">
                <a:moveTo>
                  <a:pt x="1497983" y="173355"/>
                </a:moveTo>
                <a:lnTo>
                  <a:pt x="1399019" y="173355"/>
                </a:lnTo>
                <a:lnTo>
                  <a:pt x="1414531" y="176090"/>
                </a:lnTo>
                <a:lnTo>
                  <a:pt x="1425305" y="184521"/>
                </a:lnTo>
                <a:lnTo>
                  <a:pt x="1431587" y="198986"/>
                </a:lnTo>
                <a:lnTo>
                  <a:pt x="1433626" y="219824"/>
                </a:lnTo>
                <a:lnTo>
                  <a:pt x="1433626" y="341795"/>
                </a:lnTo>
                <a:lnTo>
                  <a:pt x="1500149" y="341795"/>
                </a:lnTo>
                <a:lnTo>
                  <a:pt x="1500149" y="201942"/>
                </a:lnTo>
                <a:lnTo>
                  <a:pt x="1499054" y="178634"/>
                </a:lnTo>
                <a:lnTo>
                  <a:pt x="1497983" y="173355"/>
                </a:lnTo>
                <a:close/>
              </a:path>
              <a:path w="2219325" h="349884">
                <a:moveTo>
                  <a:pt x="1418082" y="110807"/>
                </a:moveTo>
                <a:lnTo>
                  <a:pt x="1398928" y="112615"/>
                </a:lnTo>
                <a:lnTo>
                  <a:pt x="1382933" y="118235"/>
                </a:lnTo>
                <a:lnTo>
                  <a:pt x="1369431" y="127957"/>
                </a:lnTo>
                <a:lnTo>
                  <a:pt x="1357757" y="142074"/>
                </a:lnTo>
                <a:lnTo>
                  <a:pt x="1485364" y="142074"/>
                </a:lnTo>
                <a:lnTo>
                  <a:pt x="1451356" y="116614"/>
                </a:lnTo>
                <a:lnTo>
                  <a:pt x="1418082" y="110807"/>
                </a:lnTo>
                <a:close/>
              </a:path>
              <a:path w="2219325" h="349884">
                <a:moveTo>
                  <a:pt x="1651863" y="110807"/>
                </a:moveTo>
                <a:lnTo>
                  <a:pt x="1604648" y="119890"/>
                </a:lnTo>
                <a:lnTo>
                  <a:pt x="1566959" y="144930"/>
                </a:lnTo>
                <a:lnTo>
                  <a:pt x="1541998" y="182618"/>
                </a:lnTo>
                <a:lnTo>
                  <a:pt x="1532966" y="229641"/>
                </a:lnTo>
                <a:lnTo>
                  <a:pt x="1542194" y="276812"/>
                </a:lnTo>
                <a:lnTo>
                  <a:pt x="1567519" y="314813"/>
                </a:lnTo>
                <a:lnTo>
                  <a:pt x="1605403" y="340165"/>
                </a:lnTo>
                <a:lnTo>
                  <a:pt x="1652308" y="349389"/>
                </a:lnTo>
                <a:lnTo>
                  <a:pt x="1691971" y="342604"/>
                </a:lnTo>
                <a:lnTo>
                  <a:pt x="1726149" y="323589"/>
                </a:lnTo>
                <a:lnTo>
                  <a:pt x="1752349" y="294354"/>
                </a:lnTo>
                <a:lnTo>
                  <a:pt x="1755510" y="286829"/>
                </a:lnTo>
                <a:lnTo>
                  <a:pt x="1651863" y="286829"/>
                </a:lnTo>
                <a:lnTo>
                  <a:pt x="1630953" y="282704"/>
                </a:lnTo>
                <a:lnTo>
                  <a:pt x="1614373" y="271249"/>
                </a:lnTo>
                <a:lnTo>
                  <a:pt x="1603450" y="253846"/>
                </a:lnTo>
                <a:lnTo>
                  <a:pt x="1599514" y="231876"/>
                </a:lnTo>
                <a:lnTo>
                  <a:pt x="1603401" y="208223"/>
                </a:lnTo>
                <a:lnTo>
                  <a:pt x="1614316" y="189718"/>
                </a:lnTo>
                <a:lnTo>
                  <a:pt x="1631136" y="177662"/>
                </a:lnTo>
                <a:lnTo>
                  <a:pt x="1652739" y="173355"/>
                </a:lnTo>
                <a:lnTo>
                  <a:pt x="1755206" y="173355"/>
                </a:lnTo>
                <a:lnTo>
                  <a:pt x="1752597" y="166791"/>
                </a:lnTo>
                <a:lnTo>
                  <a:pt x="1726542" y="137113"/>
                </a:lnTo>
                <a:lnTo>
                  <a:pt x="1692091" y="117740"/>
                </a:lnTo>
                <a:lnTo>
                  <a:pt x="1651863" y="110807"/>
                </a:lnTo>
                <a:close/>
              </a:path>
              <a:path w="2219325" h="349884">
                <a:moveTo>
                  <a:pt x="1768081" y="256908"/>
                </a:moveTo>
                <a:lnTo>
                  <a:pt x="1701088" y="256908"/>
                </a:lnTo>
                <a:lnTo>
                  <a:pt x="1690775" y="270439"/>
                </a:lnTo>
                <a:lnTo>
                  <a:pt x="1679467" y="279741"/>
                </a:lnTo>
                <a:lnTo>
                  <a:pt x="1666663" y="285106"/>
                </a:lnTo>
                <a:lnTo>
                  <a:pt x="1651863" y="286829"/>
                </a:lnTo>
                <a:lnTo>
                  <a:pt x="1755510" y="286829"/>
                </a:lnTo>
                <a:lnTo>
                  <a:pt x="1768081" y="256908"/>
                </a:lnTo>
                <a:close/>
              </a:path>
              <a:path w="2219325" h="349884">
                <a:moveTo>
                  <a:pt x="1755206" y="173355"/>
                </a:moveTo>
                <a:lnTo>
                  <a:pt x="1652739" y="173355"/>
                </a:lnTo>
                <a:lnTo>
                  <a:pt x="1668020" y="175476"/>
                </a:lnTo>
                <a:lnTo>
                  <a:pt x="1681518" y="181617"/>
                </a:lnTo>
                <a:lnTo>
                  <a:pt x="1692605" y="191448"/>
                </a:lnTo>
                <a:lnTo>
                  <a:pt x="1700657" y="204635"/>
                </a:lnTo>
                <a:lnTo>
                  <a:pt x="1767636" y="204635"/>
                </a:lnTo>
                <a:lnTo>
                  <a:pt x="1755206" y="173355"/>
                </a:lnTo>
                <a:close/>
              </a:path>
              <a:path w="2219325" h="349884">
                <a:moveTo>
                  <a:pt x="1902472" y="110807"/>
                </a:moveTo>
                <a:lnTo>
                  <a:pt x="1857757" y="120216"/>
                </a:lnTo>
                <a:lnTo>
                  <a:pt x="1821234" y="145878"/>
                </a:lnTo>
                <a:lnTo>
                  <a:pt x="1796607" y="183936"/>
                </a:lnTo>
                <a:lnTo>
                  <a:pt x="1787575" y="230543"/>
                </a:lnTo>
                <a:lnTo>
                  <a:pt x="1796656" y="277386"/>
                </a:lnTo>
                <a:lnTo>
                  <a:pt x="1821624" y="315098"/>
                </a:lnTo>
                <a:lnTo>
                  <a:pt x="1859070" y="340244"/>
                </a:lnTo>
                <a:lnTo>
                  <a:pt x="1905584" y="349389"/>
                </a:lnTo>
                <a:lnTo>
                  <a:pt x="1938619" y="344036"/>
                </a:lnTo>
                <a:lnTo>
                  <a:pt x="1968287" y="328674"/>
                </a:lnTo>
                <a:lnTo>
                  <a:pt x="1993216" y="304346"/>
                </a:lnTo>
                <a:lnTo>
                  <a:pt x="1999777" y="293103"/>
                </a:lnTo>
                <a:lnTo>
                  <a:pt x="1900262" y="293103"/>
                </a:lnTo>
                <a:lnTo>
                  <a:pt x="1882289" y="290057"/>
                </a:lnTo>
                <a:lnTo>
                  <a:pt x="1867600" y="281481"/>
                </a:lnTo>
                <a:lnTo>
                  <a:pt x="1857152" y="268216"/>
                </a:lnTo>
                <a:lnTo>
                  <a:pt x="1851901" y="251104"/>
                </a:lnTo>
                <a:lnTo>
                  <a:pt x="2018245" y="251104"/>
                </a:lnTo>
                <a:lnTo>
                  <a:pt x="2019134" y="243941"/>
                </a:lnTo>
                <a:lnTo>
                  <a:pt x="2019566" y="239915"/>
                </a:lnTo>
                <a:lnTo>
                  <a:pt x="2019566" y="233222"/>
                </a:lnTo>
                <a:lnTo>
                  <a:pt x="2014628" y="206413"/>
                </a:lnTo>
                <a:lnTo>
                  <a:pt x="1853247" y="206413"/>
                </a:lnTo>
                <a:lnTo>
                  <a:pt x="1859831" y="189791"/>
                </a:lnTo>
                <a:lnTo>
                  <a:pt x="1870702" y="177604"/>
                </a:lnTo>
                <a:lnTo>
                  <a:pt x="1885485" y="170106"/>
                </a:lnTo>
                <a:lnTo>
                  <a:pt x="1903806" y="167551"/>
                </a:lnTo>
                <a:lnTo>
                  <a:pt x="1999738" y="167551"/>
                </a:lnTo>
                <a:lnTo>
                  <a:pt x="1985968" y="145876"/>
                </a:lnTo>
                <a:lnTo>
                  <a:pt x="1948838" y="120133"/>
                </a:lnTo>
                <a:lnTo>
                  <a:pt x="1902472" y="110807"/>
                </a:lnTo>
                <a:close/>
              </a:path>
              <a:path w="2219325" h="349884">
                <a:moveTo>
                  <a:pt x="2012035" y="272097"/>
                </a:moveTo>
                <a:lnTo>
                  <a:pt x="1944166" y="272097"/>
                </a:lnTo>
                <a:lnTo>
                  <a:pt x="1941068" y="275221"/>
                </a:lnTo>
                <a:lnTo>
                  <a:pt x="1931066" y="283668"/>
                </a:lnTo>
                <a:lnTo>
                  <a:pt x="1921656" y="289186"/>
                </a:lnTo>
                <a:lnTo>
                  <a:pt x="1911750" y="292193"/>
                </a:lnTo>
                <a:lnTo>
                  <a:pt x="1900262" y="293103"/>
                </a:lnTo>
                <a:lnTo>
                  <a:pt x="1999777" y="293103"/>
                </a:lnTo>
                <a:lnTo>
                  <a:pt x="2012035" y="272097"/>
                </a:lnTo>
                <a:close/>
              </a:path>
              <a:path w="2219325" h="349884">
                <a:moveTo>
                  <a:pt x="1999738" y="167551"/>
                </a:moveTo>
                <a:lnTo>
                  <a:pt x="1903806" y="167551"/>
                </a:lnTo>
                <a:lnTo>
                  <a:pt x="1921420" y="170421"/>
                </a:lnTo>
                <a:lnTo>
                  <a:pt x="1936294" y="178442"/>
                </a:lnTo>
                <a:lnTo>
                  <a:pt x="1947341" y="190734"/>
                </a:lnTo>
                <a:lnTo>
                  <a:pt x="1953475" y="206413"/>
                </a:lnTo>
                <a:lnTo>
                  <a:pt x="2014628" y="206413"/>
                </a:lnTo>
                <a:lnTo>
                  <a:pt x="2010627" y="184691"/>
                </a:lnTo>
                <a:lnTo>
                  <a:pt x="1999738" y="167551"/>
                </a:lnTo>
                <a:close/>
              </a:path>
              <a:path w="2219325" h="349884">
                <a:moveTo>
                  <a:pt x="2104732" y="275221"/>
                </a:moveTo>
                <a:lnTo>
                  <a:pt x="2038642" y="275221"/>
                </a:lnTo>
                <a:lnTo>
                  <a:pt x="2047568" y="306039"/>
                </a:lnTo>
                <a:lnTo>
                  <a:pt x="2066143" y="329398"/>
                </a:lnTo>
                <a:lnTo>
                  <a:pt x="2093034" y="344210"/>
                </a:lnTo>
                <a:lnTo>
                  <a:pt x="2126907" y="349389"/>
                </a:lnTo>
                <a:lnTo>
                  <a:pt x="2163220" y="343568"/>
                </a:lnTo>
                <a:lnTo>
                  <a:pt x="2192504" y="327610"/>
                </a:lnTo>
                <a:lnTo>
                  <a:pt x="2212055" y="303778"/>
                </a:lnTo>
                <a:lnTo>
                  <a:pt x="2214098" y="295325"/>
                </a:lnTo>
                <a:lnTo>
                  <a:pt x="2129574" y="295325"/>
                </a:lnTo>
                <a:lnTo>
                  <a:pt x="2119958" y="294006"/>
                </a:lnTo>
                <a:lnTo>
                  <a:pt x="2112500" y="290131"/>
                </a:lnTo>
                <a:lnTo>
                  <a:pt x="2107369" y="283827"/>
                </a:lnTo>
                <a:lnTo>
                  <a:pt x="2104732" y="275221"/>
                </a:lnTo>
                <a:close/>
              </a:path>
              <a:path w="2219325" h="349884">
                <a:moveTo>
                  <a:pt x="2130463" y="110807"/>
                </a:moveTo>
                <a:lnTo>
                  <a:pt x="2095503" y="116540"/>
                </a:lnTo>
                <a:lnTo>
                  <a:pt x="2067032" y="132200"/>
                </a:lnTo>
                <a:lnTo>
                  <a:pt x="2047877" y="155480"/>
                </a:lnTo>
                <a:lnTo>
                  <a:pt x="2040864" y="184073"/>
                </a:lnTo>
                <a:lnTo>
                  <a:pt x="2044411" y="204770"/>
                </a:lnTo>
                <a:lnTo>
                  <a:pt x="2069303" y="237109"/>
                </a:lnTo>
                <a:lnTo>
                  <a:pt x="2114054" y="252437"/>
                </a:lnTo>
                <a:lnTo>
                  <a:pt x="2126907" y="256006"/>
                </a:lnTo>
                <a:lnTo>
                  <a:pt x="2152637" y="277901"/>
                </a:lnTo>
                <a:lnTo>
                  <a:pt x="2150842" y="284765"/>
                </a:lnTo>
                <a:lnTo>
                  <a:pt x="2145930" y="290295"/>
                </a:lnTo>
                <a:lnTo>
                  <a:pt x="2138605" y="293983"/>
                </a:lnTo>
                <a:lnTo>
                  <a:pt x="2129574" y="295325"/>
                </a:lnTo>
                <a:lnTo>
                  <a:pt x="2214098" y="295325"/>
                </a:lnTo>
                <a:lnTo>
                  <a:pt x="2219172" y="274332"/>
                </a:lnTo>
                <a:lnTo>
                  <a:pt x="2218063" y="260544"/>
                </a:lnTo>
                <a:lnTo>
                  <a:pt x="2214627" y="248472"/>
                </a:lnTo>
                <a:lnTo>
                  <a:pt x="2180142" y="215414"/>
                </a:lnTo>
                <a:lnTo>
                  <a:pt x="2141562" y="202844"/>
                </a:lnTo>
                <a:lnTo>
                  <a:pt x="2126484" y="197879"/>
                </a:lnTo>
                <a:lnTo>
                  <a:pt x="2115823" y="192289"/>
                </a:lnTo>
                <a:lnTo>
                  <a:pt x="2109491" y="185944"/>
                </a:lnTo>
                <a:lnTo>
                  <a:pt x="2107399" y="178714"/>
                </a:lnTo>
                <a:lnTo>
                  <a:pt x="2107399" y="170230"/>
                </a:lnTo>
                <a:lnTo>
                  <a:pt x="2115820" y="164414"/>
                </a:lnTo>
                <a:lnTo>
                  <a:pt x="2208064" y="164414"/>
                </a:lnTo>
                <a:lnTo>
                  <a:pt x="2204631" y="151703"/>
                </a:lnTo>
                <a:lnTo>
                  <a:pt x="2187627" y="129624"/>
                </a:lnTo>
                <a:lnTo>
                  <a:pt x="2162558" y="115671"/>
                </a:lnTo>
                <a:lnTo>
                  <a:pt x="2130463" y="110807"/>
                </a:lnTo>
                <a:close/>
              </a:path>
              <a:path w="2219325" h="349884">
                <a:moveTo>
                  <a:pt x="2208064" y="164414"/>
                </a:moveTo>
                <a:lnTo>
                  <a:pt x="2140673" y="164414"/>
                </a:lnTo>
                <a:lnTo>
                  <a:pt x="2146427" y="169341"/>
                </a:lnTo>
                <a:lnTo>
                  <a:pt x="2147316" y="180949"/>
                </a:lnTo>
                <a:lnTo>
                  <a:pt x="2212530" y="180949"/>
                </a:lnTo>
                <a:lnTo>
                  <a:pt x="2208064" y="164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5201" y="557223"/>
            <a:ext cx="125632" cy="162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8155" y="557227"/>
            <a:ext cx="229031" cy="1334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769160" y="700331"/>
            <a:ext cx="267970" cy="19050"/>
          </a:xfrm>
          <a:custGeom>
            <a:avLst/>
            <a:gdLst/>
            <a:ahLst/>
            <a:cxnLst/>
            <a:rect l="l" t="t" r="r" b="b"/>
            <a:pathLst>
              <a:path w="267970" h="19050">
                <a:moveTo>
                  <a:pt x="266915" y="0"/>
                </a:moveTo>
                <a:lnTo>
                  <a:pt x="63" y="0"/>
                </a:lnTo>
                <a:lnTo>
                  <a:pt x="0" y="1231"/>
                </a:lnTo>
                <a:lnTo>
                  <a:pt x="1877" y="8373"/>
                </a:lnTo>
                <a:lnTo>
                  <a:pt x="6148" y="14004"/>
                </a:lnTo>
                <a:lnTo>
                  <a:pt x="12346" y="17698"/>
                </a:lnTo>
                <a:lnTo>
                  <a:pt x="20002" y="19024"/>
                </a:lnTo>
                <a:lnTo>
                  <a:pt x="248704" y="19011"/>
                </a:lnTo>
                <a:lnTo>
                  <a:pt x="250444" y="18859"/>
                </a:lnTo>
                <a:lnTo>
                  <a:pt x="260756" y="16827"/>
                </a:lnTo>
                <a:lnTo>
                  <a:pt x="264881" y="11671"/>
                </a:lnTo>
                <a:lnTo>
                  <a:pt x="116268" y="11671"/>
                </a:lnTo>
                <a:lnTo>
                  <a:pt x="114744" y="11391"/>
                </a:lnTo>
                <a:lnTo>
                  <a:pt x="114757" y="7492"/>
                </a:lnTo>
                <a:lnTo>
                  <a:pt x="116281" y="7226"/>
                </a:lnTo>
                <a:lnTo>
                  <a:pt x="267627" y="7226"/>
                </a:lnTo>
                <a:lnTo>
                  <a:pt x="266915" y="0"/>
                </a:lnTo>
                <a:close/>
              </a:path>
              <a:path w="267970" h="19050">
                <a:moveTo>
                  <a:pt x="123189" y="11620"/>
                </a:moveTo>
                <a:lnTo>
                  <a:pt x="116268" y="11671"/>
                </a:lnTo>
                <a:lnTo>
                  <a:pt x="150748" y="11671"/>
                </a:lnTo>
                <a:lnTo>
                  <a:pt x="128447" y="11645"/>
                </a:lnTo>
                <a:lnTo>
                  <a:pt x="123189" y="11620"/>
                </a:lnTo>
                <a:close/>
              </a:path>
              <a:path w="267970" h="19050">
                <a:moveTo>
                  <a:pt x="267627" y="7226"/>
                </a:moveTo>
                <a:lnTo>
                  <a:pt x="150660" y="7226"/>
                </a:lnTo>
                <a:lnTo>
                  <a:pt x="152260" y="7429"/>
                </a:lnTo>
                <a:lnTo>
                  <a:pt x="152399" y="11429"/>
                </a:lnTo>
                <a:lnTo>
                  <a:pt x="150748" y="11671"/>
                </a:lnTo>
                <a:lnTo>
                  <a:pt x="264881" y="11671"/>
                </a:lnTo>
                <a:lnTo>
                  <a:pt x="267716" y="8127"/>
                </a:lnTo>
                <a:lnTo>
                  <a:pt x="267627" y="7226"/>
                </a:lnTo>
                <a:close/>
              </a:path>
              <a:path w="267970" h="19050">
                <a:moveTo>
                  <a:pt x="143916" y="11620"/>
                </a:moveTo>
                <a:lnTo>
                  <a:pt x="138823" y="11645"/>
                </a:lnTo>
                <a:lnTo>
                  <a:pt x="147332" y="11645"/>
                </a:lnTo>
                <a:lnTo>
                  <a:pt x="143916" y="11620"/>
                </a:lnTo>
                <a:close/>
              </a:path>
              <a:path w="267970" h="19050">
                <a:moveTo>
                  <a:pt x="150660" y="7226"/>
                </a:moveTo>
                <a:lnTo>
                  <a:pt x="117919" y="7226"/>
                </a:lnTo>
                <a:lnTo>
                  <a:pt x="125701" y="7240"/>
                </a:lnTo>
                <a:lnTo>
                  <a:pt x="15066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0102" y="559854"/>
            <a:ext cx="99682" cy="1595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5013" y="555793"/>
            <a:ext cx="197980" cy="1726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800003" cy="685800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0" y="6858000"/>
                </a:moveTo>
                <a:lnTo>
                  <a:pt x="10800003" y="6858000"/>
                </a:lnTo>
                <a:lnTo>
                  <a:pt x="1080000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79997" y="0"/>
            <a:ext cx="3240405" cy="900430"/>
          </a:xfrm>
          <a:custGeom>
            <a:avLst/>
            <a:gdLst/>
            <a:ahLst/>
            <a:cxnLst/>
            <a:rect l="l" t="t" r="r" b="b"/>
            <a:pathLst>
              <a:path w="3240404" h="900430">
                <a:moveTo>
                  <a:pt x="3239998" y="0"/>
                </a:moveTo>
                <a:lnTo>
                  <a:pt x="0" y="0"/>
                </a:lnTo>
                <a:lnTo>
                  <a:pt x="0" y="899998"/>
                </a:lnTo>
                <a:lnTo>
                  <a:pt x="3239998" y="899998"/>
                </a:lnTo>
                <a:lnTo>
                  <a:pt x="323999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90217" y="135825"/>
            <a:ext cx="2219325" cy="349885"/>
          </a:xfrm>
          <a:custGeom>
            <a:avLst/>
            <a:gdLst/>
            <a:ahLst/>
            <a:cxnLst/>
            <a:rect l="l" t="t" r="r" b="b"/>
            <a:pathLst>
              <a:path w="2219325" h="349884">
                <a:moveTo>
                  <a:pt x="93586" y="43789"/>
                </a:moveTo>
                <a:lnTo>
                  <a:pt x="0" y="43789"/>
                </a:lnTo>
                <a:lnTo>
                  <a:pt x="0" y="341795"/>
                </a:lnTo>
                <a:lnTo>
                  <a:pt x="72301" y="341795"/>
                </a:lnTo>
                <a:lnTo>
                  <a:pt x="72301" y="245287"/>
                </a:lnTo>
                <a:lnTo>
                  <a:pt x="151147" y="245287"/>
                </a:lnTo>
                <a:lnTo>
                  <a:pt x="147256" y="240372"/>
                </a:lnTo>
                <a:lnTo>
                  <a:pt x="177658" y="229482"/>
                </a:lnTo>
                <a:lnTo>
                  <a:pt x="200871" y="209210"/>
                </a:lnTo>
                <a:lnTo>
                  <a:pt x="209161" y="193459"/>
                </a:lnTo>
                <a:lnTo>
                  <a:pt x="72301" y="193459"/>
                </a:lnTo>
                <a:lnTo>
                  <a:pt x="72301" y="110807"/>
                </a:lnTo>
                <a:lnTo>
                  <a:pt x="214437" y="110807"/>
                </a:lnTo>
                <a:lnTo>
                  <a:pt x="211191" y="100864"/>
                </a:lnTo>
                <a:lnTo>
                  <a:pt x="184518" y="65239"/>
                </a:lnTo>
                <a:lnTo>
                  <a:pt x="150029" y="48309"/>
                </a:lnTo>
                <a:lnTo>
                  <a:pt x="125759" y="44814"/>
                </a:lnTo>
                <a:lnTo>
                  <a:pt x="93586" y="43789"/>
                </a:lnTo>
                <a:close/>
              </a:path>
              <a:path w="2219325" h="349884">
                <a:moveTo>
                  <a:pt x="151147" y="245287"/>
                </a:moveTo>
                <a:lnTo>
                  <a:pt x="72301" y="245287"/>
                </a:lnTo>
                <a:lnTo>
                  <a:pt x="141058" y="341795"/>
                </a:lnTo>
                <a:lnTo>
                  <a:pt x="227558" y="341795"/>
                </a:lnTo>
                <a:lnTo>
                  <a:pt x="151147" y="245287"/>
                </a:lnTo>
                <a:close/>
              </a:path>
              <a:path w="2219325" h="349884">
                <a:moveTo>
                  <a:pt x="214437" y="110807"/>
                </a:moveTo>
                <a:lnTo>
                  <a:pt x="99796" y="110807"/>
                </a:lnTo>
                <a:lnTo>
                  <a:pt x="120890" y="113460"/>
                </a:lnTo>
                <a:lnTo>
                  <a:pt x="136166" y="121307"/>
                </a:lnTo>
                <a:lnTo>
                  <a:pt x="145455" y="134178"/>
                </a:lnTo>
                <a:lnTo>
                  <a:pt x="148590" y="151904"/>
                </a:lnTo>
                <a:lnTo>
                  <a:pt x="145193" y="169332"/>
                </a:lnTo>
                <a:lnTo>
                  <a:pt x="135393" y="182402"/>
                </a:lnTo>
                <a:lnTo>
                  <a:pt x="119770" y="190611"/>
                </a:lnTo>
                <a:lnTo>
                  <a:pt x="98907" y="193459"/>
                </a:lnTo>
                <a:lnTo>
                  <a:pt x="209161" y="193459"/>
                </a:lnTo>
                <a:lnTo>
                  <a:pt x="215684" y="181065"/>
                </a:lnTo>
                <a:lnTo>
                  <a:pt x="220891" y="146558"/>
                </a:lnTo>
                <a:lnTo>
                  <a:pt x="218390" y="122913"/>
                </a:lnTo>
                <a:lnTo>
                  <a:pt x="214437" y="110807"/>
                </a:lnTo>
                <a:close/>
              </a:path>
              <a:path w="2219325" h="349884">
                <a:moveTo>
                  <a:pt x="358800" y="110807"/>
                </a:moveTo>
                <a:lnTo>
                  <a:pt x="314089" y="120216"/>
                </a:lnTo>
                <a:lnTo>
                  <a:pt x="277574" y="145878"/>
                </a:lnTo>
                <a:lnTo>
                  <a:pt x="252956" y="183936"/>
                </a:lnTo>
                <a:lnTo>
                  <a:pt x="243928" y="230543"/>
                </a:lnTo>
                <a:lnTo>
                  <a:pt x="253005" y="277386"/>
                </a:lnTo>
                <a:lnTo>
                  <a:pt x="277963" y="315098"/>
                </a:lnTo>
                <a:lnTo>
                  <a:pt x="315396" y="340244"/>
                </a:lnTo>
                <a:lnTo>
                  <a:pt x="361899" y="349389"/>
                </a:lnTo>
                <a:lnTo>
                  <a:pt x="394943" y="344036"/>
                </a:lnTo>
                <a:lnTo>
                  <a:pt x="424618" y="328674"/>
                </a:lnTo>
                <a:lnTo>
                  <a:pt x="449549" y="304346"/>
                </a:lnTo>
                <a:lnTo>
                  <a:pt x="456108" y="293103"/>
                </a:lnTo>
                <a:lnTo>
                  <a:pt x="356577" y="293103"/>
                </a:lnTo>
                <a:lnTo>
                  <a:pt x="338611" y="290057"/>
                </a:lnTo>
                <a:lnTo>
                  <a:pt x="323926" y="281481"/>
                </a:lnTo>
                <a:lnTo>
                  <a:pt x="313479" y="268216"/>
                </a:lnTo>
                <a:lnTo>
                  <a:pt x="308229" y="251104"/>
                </a:lnTo>
                <a:lnTo>
                  <a:pt x="474573" y="251104"/>
                </a:lnTo>
                <a:lnTo>
                  <a:pt x="475462" y="243941"/>
                </a:lnTo>
                <a:lnTo>
                  <a:pt x="475907" y="239915"/>
                </a:lnTo>
                <a:lnTo>
                  <a:pt x="475907" y="233222"/>
                </a:lnTo>
                <a:lnTo>
                  <a:pt x="470968" y="206413"/>
                </a:lnTo>
                <a:lnTo>
                  <a:pt x="309549" y="206413"/>
                </a:lnTo>
                <a:lnTo>
                  <a:pt x="316148" y="189791"/>
                </a:lnTo>
                <a:lnTo>
                  <a:pt x="327026" y="177604"/>
                </a:lnTo>
                <a:lnTo>
                  <a:pt x="341812" y="170106"/>
                </a:lnTo>
                <a:lnTo>
                  <a:pt x="360133" y="167551"/>
                </a:lnTo>
                <a:lnTo>
                  <a:pt x="456077" y="167551"/>
                </a:lnTo>
                <a:lnTo>
                  <a:pt x="442306" y="145876"/>
                </a:lnTo>
                <a:lnTo>
                  <a:pt x="405173" y="120133"/>
                </a:lnTo>
                <a:lnTo>
                  <a:pt x="358800" y="110807"/>
                </a:lnTo>
                <a:close/>
              </a:path>
              <a:path w="2219325" h="349884">
                <a:moveTo>
                  <a:pt x="468363" y="272097"/>
                </a:moveTo>
                <a:lnTo>
                  <a:pt x="400494" y="272097"/>
                </a:lnTo>
                <a:lnTo>
                  <a:pt x="397395" y="275221"/>
                </a:lnTo>
                <a:lnTo>
                  <a:pt x="387397" y="283668"/>
                </a:lnTo>
                <a:lnTo>
                  <a:pt x="377982" y="289186"/>
                </a:lnTo>
                <a:lnTo>
                  <a:pt x="368068" y="292193"/>
                </a:lnTo>
                <a:lnTo>
                  <a:pt x="356577" y="293103"/>
                </a:lnTo>
                <a:lnTo>
                  <a:pt x="456108" y="293103"/>
                </a:lnTo>
                <a:lnTo>
                  <a:pt x="468363" y="272097"/>
                </a:lnTo>
                <a:close/>
              </a:path>
              <a:path w="2219325" h="349884">
                <a:moveTo>
                  <a:pt x="456077" y="167551"/>
                </a:moveTo>
                <a:lnTo>
                  <a:pt x="360133" y="167551"/>
                </a:lnTo>
                <a:lnTo>
                  <a:pt x="377744" y="170421"/>
                </a:lnTo>
                <a:lnTo>
                  <a:pt x="392614" y="178442"/>
                </a:lnTo>
                <a:lnTo>
                  <a:pt x="403664" y="190734"/>
                </a:lnTo>
                <a:lnTo>
                  <a:pt x="409816" y="206413"/>
                </a:lnTo>
                <a:lnTo>
                  <a:pt x="470968" y="206413"/>
                </a:lnTo>
                <a:lnTo>
                  <a:pt x="466967" y="184691"/>
                </a:lnTo>
                <a:lnTo>
                  <a:pt x="456077" y="167551"/>
                </a:lnTo>
                <a:close/>
              </a:path>
              <a:path w="2219325" h="349884">
                <a:moveTo>
                  <a:pt x="404926" y="0"/>
                </a:moveTo>
                <a:lnTo>
                  <a:pt x="318427" y="66128"/>
                </a:lnTo>
                <a:lnTo>
                  <a:pt x="341058" y="99199"/>
                </a:lnTo>
                <a:lnTo>
                  <a:pt x="431545" y="40652"/>
                </a:lnTo>
                <a:lnTo>
                  <a:pt x="404926" y="0"/>
                </a:lnTo>
                <a:close/>
              </a:path>
              <a:path w="2219325" h="349884">
                <a:moveTo>
                  <a:pt x="582803" y="168897"/>
                </a:moveTo>
                <a:lnTo>
                  <a:pt x="516267" y="168897"/>
                </a:lnTo>
                <a:lnTo>
                  <a:pt x="516267" y="341795"/>
                </a:lnTo>
                <a:lnTo>
                  <a:pt x="582803" y="341795"/>
                </a:lnTo>
                <a:lnTo>
                  <a:pt x="582803" y="168897"/>
                </a:lnTo>
                <a:close/>
              </a:path>
              <a:path w="2219325" h="349884">
                <a:moveTo>
                  <a:pt x="611187" y="118389"/>
                </a:moveTo>
                <a:lnTo>
                  <a:pt x="491858" y="118389"/>
                </a:lnTo>
                <a:lnTo>
                  <a:pt x="491858" y="168897"/>
                </a:lnTo>
                <a:lnTo>
                  <a:pt x="611187" y="168897"/>
                </a:lnTo>
                <a:lnTo>
                  <a:pt x="611187" y="118389"/>
                </a:lnTo>
                <a:close/>
              </a:path>
              <a:path w="2219325" h="349884">
                <a:moveTo>
                  <a:pt x="610743" y="37973"/>
                </a:moveTo>
                <a:lnTo>
                  <a:pt x="600989" y="37973"/>
                </a:lnTo>
                <a:lnTo>
                  <a:pt x="578904" y="39054"/>
                </a:lnTo>
                <a:lnTo>
                  <a:pt x="537108" y="54952"/>
                </a:lnTo>
                <a:lnTo>
                  <a:pt x="517654" y="90830"/>
                </a:lnTo>
                <a:lnTo>
                  <a:pt x="516267" y="106781"/>
                </a:lnTo>
                <a:lnTo>
                  <a:pt x="516267" y="118389"/>
                </a:lnTo>
                <a:lnTo>
                  <a:pt x="582803" y="118389"/>
                </a:lnTo>
                <a:lnTo>
                  <a:pt x="582803" y="109461"/>
                </a:lnTo>
                <a:lnTo>
                  <a:pt x="584180" y="100459"/>
                </a:lnTo>
                <a:lnTo>
                  <a:pt x="588176" y="93718"/>
                </a:lnTo>
                <a:lnTo>
                  <a:pt x="594584" y="89489"/>
                </a:lnTo>
                <a:lnTo>
                  <a:pt x="603199" y="88023"/>
                </a:lnTo>
                <a:lnTo>
                  <a:pt x="610743" y="88023"/>
                </a:lnTo>
                <a:lnTo>
                  <a:pt x="610743" y="37973"/>
                </a:lnTo>
                <a:close/>
              </a:path>
              <a:path w="2219325" h="349884">
                <a:moveTo>
                  <a:pt x="743419" y="110807"/>
                </a:moveTo>
                <a:lnTo>
                  <a:pt x="698706" y="120216"/>
                </a:lnTo>
                <a:lnTo>
                  <a:pt x="662188" y="145878"/>
                </a:lnTo>
                <a:lnTo>
                  <a:pt x="637565" y="183936"/>
                </a:lnTo>
                <a:lnTo>
                  <a:pt x="628535" y="230543"/>
                </a:lnTo>
                <a:lnTo>
                  <a:pt x="637614" y="277386"/>
                </a:lnTo>
                <a:lnTo>
                  <a:pt x="662578" y="315098"/>
                </a:lnTo>
                <a:lnTo>
                  <a:pt x="700019" y="340244"/>
                </a:lnTo>
                <a:lnTo>
                  <a:pt x="746531" y="349389"/>
                </a:lnTo>
                <a:lnTo>
                  <a:pt x="779571" y="344036"/>
                </a:lnTo>
                <a:lnTo>
                  <a:pt x="809239" y="328674"/>
                </a:lnTo>
                <a:lnTo>
                  <a:pt x="834165" y="304346"/>
                </a:lnTo>
                <a:lnTo>
                  <a:pt x="840725" y="293103"/>
                </a:lnTo>
                <a:lnTo>
                  <a:pt x="741197" y="293103"/>
                </a:lnTo>
                <a:lnTo>
                  <a:pt x="723230" y="290057"/>
                </a:lnTo>
                <a:lnTo>
                  <a:pt x="708545" y="281481"/>
                </a:lnTo>
                <a:lnTo>
                  <a:pt x="698099" y="268216"/>
                </a:lnTo>
                <a:lnTo>
                  <a:pt x="692848" y="251104"/>
                </a:lnTo>
                <a:lnTo>
                  <a:pt x="859193" y="251104"/>
                </a:lnTo>
                <a:lnTo>
                  <a:pt x="860082" y="243941"/>
                </a:lnTo>
                <a:lnTo>
                  <a:pt x="860526" y="239915"/>
                </a:lnTo>
                <a:lnTo>
                  <a:pt x="860526" y="233222"/>
                </a:lnTo>
                <a:lnTo>
                  <a:pt x="855587" y="206413"/>
                </a:lnTo>
                <a:lnTo>
                  <a:pt x="694182" y="206413"/>
                </a:lnTo>
                <a:lnTo>
                  <a:pt x="700772" y="189791"/>
                </a:lnTo>
                <a:lnTo>
                  <a:pt x="711647" y="177604"/>
                </a:lnTo>
                <a:lnTo>
                  <a:pt x="726432" y="170106"/>
                </a:lnTo>
                <a:lnTo>
                  <a:pt x="744753" y="167551"/>
                </a:lnTo>
                <a:lnTo>
                  <a:pt x="840694" y="167551"/>
                </a:lnTo>
                <a:lnTo>
                  <a:pt x="826921" y="145876"/>
                </a:lnTo>
                <a:lnTo>
                  <a:pt x="789787" y="120133"/>
                </a:lnTo>
                <a:lnTo>
                  <a:pt x="743419" y="110807"/>
                </a:lnTo>
                <a:close/>
              </a:path>
              <a:path w="2219325" h="349884">
                <a:moveTo>
                  <a:pt x="852982" y="272097"/>
                </a:moveTo>
                <a:lnTo>
                  <a:pt x="785114" y="272097"/>
                </a:lnTo>
                <a:lnTo>
                  <a:pt x="782015" y="275221"/>
                </a:lnTo>
                <a:lnTo>
                  <a:pt x="772019" y="283668"/>
                </a:lnTo>
                <a:lnTo>
                  <a:pt x="762606" y="289186"/>
                </a:lnTo>
                <a:lnTo>
                  <a:pt x="752693" y="292193"/>
                </a:lnTo>
                <a:lnTo>
                  <a:pt x="741197" y="293103"/>
                </a:lnTo>
                <a:lnTo>
                  <a:pt x="840725" y="293103"/>
                </a:lnTo>
                <a:lnTo>
                  <a:pt x="852982" y="272097"/>
                </a:lnTo>
                <a:close/>
              </a:path>
              <a:path w="2219325" h="349884">
                <a:moveTo>
                  <a:pt x="840694" y="167551"/>
                </a:moveTo>
                <a:lnTo>
                  <a:pt x="744753" y="167551"/>
                </a:lnTo>
                <a:lnTo>
                  <a:pt x="762372" y="170421"/>
                </a:lnTo>
                <a:lnTo>
                  <a:pt x="777247" y="178442"/>
                </a:lnTo>
                <a:lnTo>
                  <a:pt x="788296" y="190734"/>
                </a:lnTo>
                <a:lnTo>
                  <a:pt x="794435" y="206413"/>
                </a:lnTo>
                <a:lnTo>
                  <a:pt x="855587" y="206413"/>
                </a:lnTo>
                <a:lnTo>
                  <a:pt x="851585" y="184691"/>
                </a:lnTo>
                <a:lnTo>
                  <a:pt x="840694" y="167551"/>
                </a:lnTo>
                <a:close/>
              </a:path>
              <a:path w="2219325" h="349884">
                <a:moveTo>
                  <a:pt x="789559" y="0"/>
                </a:moveTo>
                <a:lnTo>
                  <a:pt x="703059" y="66128"/>
                </a:lnTo>
                <a:lnTo>
                  <a:pt x="725678" y="99199"/>
                </a:lnTo>
                <a:lnTo>
                  <a:pt x="816165" y="40652"/>
                </a:lnTo>
                <a:lnTo>
                  <a:pt x="789559" y="0"/>
                </a:lnTo>
                <a:close/>
              </a:path>
              <a:path w="2219325" h="349884">
                <a:moveTo>
                  <a:pt x="958113" y="118389"/>
                </a:moveTo>
                <a:lnTo>
                  <a:pt x="895121" y="118389"/>
                </a:lnTo>
                <a:lnTo>
                  <a:pt x="895121" y="341795"/>
                </a:lnTo>
                <a:lnTo>
                  <a:pt x="961199" y="341795"/>
                </a:lnTo>
                <a:lnTo>
                  <a:pt x="961199" y="218478"/>
                </a:lnTo>
                <a:lnTo>
                  <a:pt x="964014" y="200190"/>
                </a:lnTo>
                <a:lnTo>
                  <a:pt x="973067" y="187764"/>
                </a:lnTo>
                <a:lnTo>
                  <a:pt x="989274" y="180532"/>
                </a:lnTo>
                <a:lnTo>
                  <a:pt x="1013548" y="177825"/>
                </a:lnTo>
                <a:lnTo>
                  <a:pt x="1013548" y="142074"/>
                </a:lnTo>
                <a:lnTo>
                  <a:pt x="958113" y="142074"/>
                </a:lnTo>
                <a:lnTo>
                  <a:pt x="958113" y="118389"/>
                </a:lnTo>
                <a:close/>
              </a:path>
              <a:path w="2219325" h="349884">
                <a:moveTo>
                  <a:pt x="1013548" y="110807"/>
                </a:moveTo>
                <a:lnTo>
                  <a:pt x="995094" y="112489"/>
                </a:lnTo>
                <a:lnTo>
                  <a:pt x="980339" y="117897"/>
                </a:lnTo>
                <a:lnTo>
                  <a:pt x="968330" y="127577"/>
                </a:lnTo>
                <a:lnTo>
                  <a:pt x="958113" y="142074"/>
                </a:lnTo>
                <a:lnTo>
                  <a:pt x="1013548" y="142074"/>
                </a:lnTo>
                <a:lnTo>
                  <a:pt x="1013548" y="110807"/>
                </a:lnTo>
                <a:close/>
              </a:path>
              <a:path w="2219325" h="349884">
                <a:moveTo>
                  <a:pt x="1143076" y="110807"/>
                </a:moveTo>
                <a:lnTo>
                  <a:pt x="1098366" y="120216"/>
                </a:lnTo>
                <a:lnTo>
                  <a:pt x="1061842" y="145878"/>
                </a:lnTo>
                <a:lnTo>
                  <a:pt x="1037212" y="183936"/>
                </a:lnTo>
                <a:lnTo>
                  <a:pt x="1028179" y="230543"/>
                </a:lnTo>
                <a:lnTo>
                  <a:pt x="1037261" y="277386"/>
                </a:lnTo>
                <a:lnTo>
                  <a:pt x="1062232" y="315098"/>
                </a:lnTo>
                <a:lnTo>
                  <a:pt x="1099679" y="340244"/>
                </a:lnTo>
                <a:lnTo>
                  <a:pt x="1146187" y="349389"/>
                </a:lnTo>
                <a:lnTo>
                  <a:pt x="1179224" y="344036"/>
                </a:lnTo>
                <a:lnTo>
                  <a:pt x="1208895" y="328674"/>
                </a:lnTo>
                <a:lnTo>
                  <a:pt x="1233825" y="304346"/>
                </a:lnTo>
                <a:lnTo>
                  <a:pt x="1240384" y="293103"/>
                </a:lnTo>
                <a:lnTo>
                  <a:pt x="1140866" y="293103"/>
                </a:lnTo>
                <a:lnTo>
                  <a:pt x="1122887" y="290057"/>
                </a:lnTo>
                <a:lnTo>
                  <a:pt x="1108198" y="281481"/>
                </a:lnTo>
                <a:lnTo>
                  <a:pt x="1097753" y="268216"/>
                </a:lnTo>
                <a:lnTo>
                  <a:pt x="1092504" y="251104"/>
                </a:lnTo>
                <a:lnTo>
                  <a:pt x="1258836" y="251104"/>
                </a:lnTo>
                <a:lnTo>
                  <a:pt x="1259751" y="243941"/>
                </a:lnTo>
                <a:lnTo>
                  <a:pt x="1260182" y="239915"/>
                </a:lnTo>
                <a:lnTo>
                  <a:pt x="1260182" y="233222"/>
                </a:lnTo>
                <a:lnTo>
                  <a:pt x="1255243" y="206413"/>
                </a:lnTo>
                <a:lnTo>
                  <a:pt x="1093838" y="206413"/>
                </a:lnTo>
                <a:lnTo>
                  <a:pt x="1100434" y="189791"/>
                </a:lnTo>
                <a:lnTo>
                  <a:pt x="1111310" y="177604"/>
                </a:lnTo>
                <a:lnTo>
                  <a:pt x="1126095" y="170106"/>
                </a:lnTo>
                <a:lnTo>
                  <a:pt x="1144422" y="167551"/>
                </a:lnTo>
                <a:lnTo>
                  <a:pt x="1240350" y="167551"/>
                </a:lnTo>
                <a:lnTo>
                  <a:pt x="1226577" y="145876"/>
                </a:lnTo>
                <a:lnTo>
                  <a:pt x="1189443" y="120133"/>
                </a:lnTo>
                <a:lnTo>
                  <a:pt x="1143076" y="110807"/>
                </a:lnTo>
                <a:close/>
              </a:path>
              <a:path w="2219325" h="349884">
                <a:moveTo>
                  <a:pt x="1252639" y="272097"/>
                </a:moveTo>
                <a:lnTo>
                  <a:pt x="1184770" y="272097"/>
                </a:lnTo>
                <a:lnTo>
                  <a:pt x="1181671" y="275221"/>
                </a:lnTo>
                <a:lnTo>
                  <a:pt x="1171675" y="283668"/>
                </a:lnTo>
                <a:lnTo>
                  <a:pt x="1162264" y="289186"/>
                </a:lnTo>
                <a:lnTo>
                  <a:pt x="1152355" y="292193"/>
                </a:lnTo>
                <a:lnTo>
                  <a:pt x="1140866" y="293103"/>
                </a:lnTo>
                <a:lnTo>
                  <a:pt x="1240384" y="293103"/>
                </a:lnTo>
                <a:lnTo>
                  <a:pt x="1252639" y="272097"/>
                </a:lnTo>
                <a:close/>
              </a:path>
              <a:path w="2219325" h="349884">
                <a:moveTo>
                  <a:pt x="1240350" y="167551"/>
                </a:moveTo>
                <a:lnTo>
                  <a:pt x="1144422" y="167551"/>
                </a:lnTo>
                <a:lnTo>
                  <a:pt x="1162034" y="170421"/>
                </a:lnTo>
                <a:lnTo>
                  <a:pt x="1176905" y="178442"/>
                </a:lnTo>
                <a:lnTo>
                  <a:pt x="1187952" y="190734"/>
                </a:lnTo>
                <a:lnTo>
                  <a:pt x="1194092" y="206413"/>
                </a:lnTo>
                <a:lnTo>
                  <a:pt x="1255243" y="206413"/>
                </a:lnTo>
                <a:lnTo>
                  <a:pt x="1251241" y="184691"/>
                </a:lnTo>
                <a:lnTo>
                  <a:pt x="1240350" y="167551"/>
                </a:lnTo>
                <a:close/>
              </a:path>
              <a:path w="2219325" h="349884">
                <a:moveTo>
                  <a:pt x="1357757" y="118389"/>
                </a:moveTo>
                <a:lnTo>
                  <a:pt x="1294777" y="118389"/>
                </a:lnTo>
                <a:lnTo>
                  <a:pt x="1294777" y="341795"/>
                </a:lnTo>
                <a:lnTo>
                  <a:pt x="1361300" y="341795"/>
                </a:lnTo>
                <a:lnTo>
                  <a:pt x="1361300" y="217131"/>
                </a:lnTo>
                <a:lnTo>
                  <a:pt x="1363700" y="198043"/>
                </a:lnTo>
                <a:lnTo>
                  <a:pt x="1370844" y="184356"/>
                </a:lnTo>
                <a:lnTo>
                  <a:pt x="1382645" y="176112"/>
                </a:lnTo>
                <a:lnTo>
                  <a:pt x="1399019" y="173355"/>
                </a:lnTo>
                <a:lnTo>
                  <a:pt x="1497983" y="173355"/>
                </a:lnTo>
                <a:lnTo>
                  <a:pt x="1495380" y="160515"/>
                </a:lnTo>
                <a:lnTo>
                  <a:pt x="1488544" y="145910"/>
                </a:lnTo>
                <a:lnTo>
                  <a:pt x="1485364" y="142074"/>
                </a:lnTo>
                <a:lnTo>
                  <a:pt x="1357757" y="142074"/>
                </a:lnTo>
                <a:lnTo>
                  <a:pt x="1357757" y="118389"/>
                </a:lnTo>
                <a:close/>
              </a:path>
              <a:path w="2219325" h="349884">
                <a:moveTo>
                  <a:pt x="1497983" y="173355"/>
                </a:moveTo>
                <a:lnTo>
                  <a:pt x="1399019" y="173355"/>
                </a:lnTo>
                <a:lnTo>
                  <a:pt x="1414531" y="176090"/>
                </a:lnTo>
                <a:lnTo>
                  <a:pt x="1425305" y="184521"/>
                </a:lnTo>
                <a:lnTo>
                  <a:pt x="1431587" y="198986"/>
                </a:lnTo>
                <a:lnTo>
                  <a:pt x="1433626" y="219824"/>
                </a:lnTo>
                <a:lnTo>
                  <a:pt x="1433626" y="341795"/>
                </a:lnTo>
                <a:lnTo>
                  <a:pt x="1500149" y="341795"/>
                </a:lnTo>
                <a:lnTo>
                  <a:pt x="1500149" y="201942"/>
                </a:lnTo>
                <a:lnTo>
                  <a:pt x="1499054" y="178634"/>
                </a:lnTo>
                <a:lnTo>
                  <a:pt x="1497983" y="173355"/>
                </a:lnTo>
                <a:close/>
              </a:path>
              <a:path w="2219325" h="349884">
                <a:moveTo>
                  <a:pt x="1418082" y="110807"/>
                </a:moveTo>
                <a:lnTo>
                  <a:pt x="1398928" y="112615"/>
                </a:lnTo>
                <a:lnTo>
                  <a:pt x="1382933" y="118235"/>
                </a:lnTo>
                <a:lnTo>
                  <a:pt x="1369431" y="127957"/>
                </a:lnTo>
                <a:lnTo>
                  <a:pt x="1357757" y="142074"/>
                </a:lnTo>
                <a:lnTo>
                  <a:pt x="1485364" y="142074"/>
                </a:lnTo>
                <a:lnTo>
                  <a:pt x="1451356" y="116614"/>
                </a:lnTo>
                <a:lnTo>
                  <a:pt x="1418082" y="110807"/>
                </a:lnTo>
                <a:close/>
              </a:path>
              <a:path w="2219325" h="349884">
                <a:moveTo>
                  <a:pt x="1651863" y="110807"/>
                </a:moveTo>
                <a:lnTo>
                  <a:pt x="1604648" y="119890"/>
                </a:lnTo>
                <a:lnTo>
                  <a:pt x="1566959" y="144930"/>
                </a:lnTo>
                <a:lnTo>
                  <a:pt x="1541998" y="182618"/>
                </a:lnTo>
                <a:lnTo>
                  <a:pt x="1532966" y="229641"/>
                </a:lnTo>
                <a:lnTo>
                  <a:pt x="1542194" y="276812"/>
                </a:lnTo>
                <a:lnTo>
                  <a:pt x="1567519" y="314813"/>
                </a:lnTo>
                <a:lnTo>
                  <a:pt x="1605403" y="340165"/>
                </a:lnTo>
                <a:lnTo>
                  <a:pt x="1652308" y="349389"/>
                </a:lnTo>
                <a:lnTo>
                  <a:pt x="1691971" y="342604"/>
                </a:lnTo>
                <a:lnTo>
                  <a:pt x="1726149" y="323589"/>
                </a:lnTo>
                <a:lnTo>
                  <a:pt x="1752349" y="294354"/>
                </a:lnTo>
                <a:lnTo>
                  <a:pt x="1755510" y="286829"/>
                </a:lnTo>
                <a:lnTo>
                  <a:pt x="1651863" y="286829"/>
                </a:lnTo>
                <a:lnTo>
                  <a:pt x="1630953" y="282704"/>
                </a:lnTo>
                <a:lnTo>
                  <a:pt x="1614373" y="271249"/>
                </a:lnTo>
                <a:lnTo>
                  <a:pt x="1603450" y="253846"/>
                </a:lnTo>
                <a:lnTo>
                  <a:pt x="1599514" y="231876"/>
                </a:lnTo>
                <a:lnTo>
                  <a:pt x="1603401" y="208223"/>
                </a:lnTo>
                <a:lnTo>
                  <a:pt x="1614316" y="189718"/>
                </a:lnTo>
                <a:lnTo>
                  <a:pt x="1631136" y="177662"/>
                </a:lnTo>
                <a:lnTo>
                  <a:pt x="1652739" y="173355"/>
                </a:lnTo>
                <a:lnTo>
                  <a:pt x="1755206" y="173355"/>
                </a:lnTo>
                <a:lnTo>
                  <a:pt x="1752597" y="166791"/>
                </a:lnTo>
                <a:lnTo>
                  <a:pt x="1726542" y="137113"/>
                </a:lnTo>
                <a:lnTo>
                  <a:pt x="1692091" y="117740"/>
                </a:lnTo>
                <a:lnTo>
                  <a:pt x="1651863" y="110807"/>
                </a:lnTo>
                <a:close/>
              </a:path>
              <a:path w="2219325" h="349884">
                <a:moveTo>
                  <a:pt x="1768081" y="256908"/>
                </a:moveTo>
                <a:lnTo>
                  <a:pt x="1701088" y="256908"/>
                </a:lnTo>
                <a:lnTo>
                  <a:pt x="1690775" y="270439"/>
                </a:lnTo>
                <a:lnTo>
                  <a:pt x="1679467" y="279741"/>
                </a:lnTo>
                <a:lnTo>
                  <a:pt x="1666663" y="285106"/>
                </a:lnTo>
                <a:lnTo>
                  <a:pt x="1651863" y="286829"/>
                </a:lnTo>
                <a:lnTo>
                  <a:pt x="1755510" y="286829"/>
                </a:lnTo>
                <a:lnTo>
                  <a:pt x="1768081" y="256908"/>
                </a:lnTo>
                <a:close/>
              </a:path>
              <a:path w="2219325" h="349884">
                <a:moveTo>
                  <a:pt x="1755206" y="173355"/>
                </a:moveTo>
                <a:lnTo>
                  <a:pt x="1652739" y="173355"/>
                </a:lnTo>
                <a:lnTo>
                  <a:pt x="1668020" y="175476"/>
                </a:lnTo>
                <a:lnTo>
                  <a:pt x="1681518" y="181617"/>
                </a:lnTo>
                <a:lnTo>
                  <a:pt x="1692605" y="191448"/>
                </a:lnTo>
                <a:lnTo>
                  <a:pt x="1700657" y="204635"/>
                </a:lnTo>
                <a:lnTo>
                  <a:pt x="1767636" y="204635"/>
                </a:lnTo>
                <a:lnTo>
                  <a:pt x="1755206" y="173355"/>
                </a:lnTo>
                <a:close/>
              </a:path>
              <a:path w="2219325" h="349884">
                <a:moveTo>
                  <a:pt x="1902472" y="110807"/>
                </a:moveTo>
                <a:lnTo>
                  <a:pt x="1857763" y="120216"/>
                </a:lnTo>
                <a:lnTo>
                  <a:pt x="1821239" y="145878"/>
                </a:lnTo>
                <a:lnTo>
                  <a:pt x="1796609" y="183936"/>
                </a:lnTo>
                <a:lnTo>
                  <a:pt x="1787575" y="230543"/>
                </a:lnTo>
                <a:lnTo>
                  <a:pt x="1796658" y="277386"/>
                </a:lnTo>
                <a:lnTo>
                  <a:pt x="1821629" y="315098"/>
                </a:lnTo>
                <a:lnTo>
                  <a:pt x="1859075" y="340244"/>
                </a:lnTo>
                <a:lnTo>
                  <a:pt x="1905584" y="349389"/>
                </a:lnTo>
                <a:lnTo>
                  <a:pt x="1938619" y="344036"/>
                </a:lnTo>
                <a:lnTo>
                  <a:pt x="1968287" y="328674"/>
                </a:lnTo>
                <a:lnTo>
                  <a:pt x="1993216" y="304346"/>
                </a:lnTo>
                <a:lnTo>
                  <a:pt x="1999777" y="293103"/>
                </a:lnTo>
                <a:lnTo>
                  <a:pt x="1900262" y="293103"/>
                </a:lnTo>
                <a:lnTo>
                  <a:pt x="1882289" y="290057"/>
                </a:lnTo>
                <a:lnTo>
                  <a:pt x="1867600" y="281481"/>
                </a:lnTo>
                <a:lnTo>
                  <a:pt x="1857152" y="268216"/>
                </a:lnTo>
                <a:lnTo>
                  <a:pt x="1851901" y="251104"/>
                </a:lnTo>
                <a:lnTo>
                  <a:pt x="2018245" y="251104"/>
                </a:lnTo>
                <a:lnTo>
                  <a:pt x="2019134" y="243941"/>
                </a:lnTo>
                <a:lnTo>
                  <a:pt x="2019566" y="239915"/>
                </a:lnTo>
                <a:lnTo>
                  <a:pt x="2019566" y="233222"/>
                </a:lnTo>
                <a:lnTo>
                  <a:pt x="2014628" y="206413"/>
                </a:lnTo>
                <a:lnTo>
                  <a:pt x="1853247" y="206413"/>
                </a:lnTo>
                <a:lnTo>
                  <a:pt x="1859831" y="189791"/>
                </a:lnTo>
                <a:lnTo>
                  <a:pt x="1870702" y="177604"/>
                </a:lnTo>
                <a:lnTo>
                  <a:pt x="1885485" y="170106"/>
                </a:lnTo>
                <a:lnTo>
                  <a:pt x="1903806" y="167551"/>
                </a:lnTo>
                <a:lnTo>
                  <a:pt x="1999738" y="167551"/>
                </a:lnTo>
                <a:lnTo>
                  <a:pt x="1985968" y="145876"/>
                </a:lnTo>
                <a:lnTo>
                  <a:pt x="1948838" y="120133"/>
                </a:lnTo>
                <a:lnTo>
                  <a:pt x="1902472" y="110807"/>
                </a:lnTo>
                <a:close/>
              </a:path>
              <a:path w="2219325" h="349884">
                <a:moveTo>
                  <a:pt x="2012035" y="272097"/>
                </a:moveTo>
                <a:lnTo>
                  <a:pt x="1944166" y="272097"/>
                </a:lnTo>
                <a:lnTo>
                  <a:pt x="1941068" y="275221"/>
                </a:lnTo>
                <a:lnTo>
                  <a:pt x="1931066" y="283668"/>
                </a:lnTo>
                <a:lnTo>
                  <a:pt x="1921656" y="289186"/>
                </a:lnTo>
                <a:lnTo>
                  <a:pt x="1911750" y="292193"/>
                </a:lnTo>
                <a:lnTo>
                  <a:pt x="1900262" y="293103"/>
                </a:lnTo>
                <a:lnTo>
                  <a:pt x="1999777" y="293103"/>
                </a:lnTo>
                <a:lnTo>
                  <a:pt x="2012035" y="272097"/>
                </a:lnTo>
                <a:close/>
              </a:path>
              <a:path w="2219325" h="349884">
                <a:moveTo>
                  <a:pt x="1999738" y="167551"/>
                </a:moveTo>
                <a:lnTo>
                  <a:pt x="1903806" y="167551"/>
                </a:lnTo>
                <a:lnTo>
                  <a:pt x="1921420" y="170421"/>
                </a:lnTo>
                <a:lnTo>
                  <a:pt x="1936294" y="178442"/>
                </a:lnTo>
                <a:lnTo>
                  <a:pt x="1947341" y="190734"/>
                </a:lnTo>
                <a:lnTo>
                  <a:pt x="1953475" y="206413"/>
                </a:lnTo>
                <a:lnTo>
                  <a:pt x="2014628" y="206413"/>
                </a:lnTo>
                <a:lnTo>
                  <a:pt x="2010627" y="184691"/>
                </a:lnTo>
                <a:lnTo>
                  <a:pt x="1999738" y="167551"/>
                </a:lnTo>
                <a:close/>
              </a:path>
              <a:path w="2219325" h="349884">
                <a:moveTo>
                  <a:pt x="2104732" y="275221"/>
                </a:moveTo>
                <a:lnTo>
                  <a:pt x="2038642" y="275221"/>
                </a:lnTo>
                <a:lnTo>
                  <a:pt x="2047568" y="306039"/>
                </a:lnTo>
                <a:lnTo>
                  <a:pt x="2066143" y="329398"/>
                </a:lnTo>
                <a:lnTo>
                  <a:pt x="2093034" y="344210"/>
                </a:lnTo>
                <a:lnTo>
                  <a:pt x="2126907" y="349389"/>
                </a:lnTo>
                <a:lnTo>
                  <a:pt x="2163220" y="343568"/>
                </a:lnTo>
                <a:lnTo>
                  <a:pt x="2192504" y="327610"/>
                </a:lnTo>
                <a:lnTo>
                  <a:pt x="2212055" y="303778"/>
                </a:lnTo>
                <a:lnTo>
                  <a:pt x="2214098" y="295325"/>
                </a:lnTo>
                <a:lnTo>
                  <a:pt x="2129574" y="295325"/>
                </a:lnTo>
                <a:lnTo>
                  <a:pt x="2119958" y="294006"/>
                </a:lnTo>
                <a:lnTo>
                  <a:pt x="2112500" y="290131"/>
                </a:lnTo>
                <a:lnTo>
                  <a:pt x="2107369" y="283827"/>
                </a:lnTo>
                <a:lnTo>
                  <a:pt x="2104732" y="275221"/>
                </a:lnTo>
                <a:close/>
              </a:path>
              <a:path w="2219325" h="349884">
                <a:moveTo>
                  <a:pt x="2130463" y="110807"/>
                </a:moveTo>
                <a:lnTo>
                  <a:pt x="2095503" y="116540"/>
                </a:lnTo>
                <a:lnTo>
                  <a:pt x="2067032" y="132200"/>
                </a:lnTo>
                <a:lnTo>
                  <a:pt x="2047877" y="155480"/>
                </a:lnTo>
                <a:lnTo>
                  <a:pt x="2040864" y="184073"/>
                </a:lnTo>
                <a:lnTo>
                  <a:pt x="2044411" y="204770"/>
                </a:lnTo>
                <a:lnTo>
                  <a:pt x="2069303" y="237109"/>
                </a:lnTo>
                <a:lnTo>
                  <a:pt x="2114054" y="252437"/>
                </a:lnTo>
                <a:lnTo>
                  <a:pt x="2126907" y="256006"/>
                </a:lnTo>
                <a:lnTo>
                  <a:pt x="2152637" y="277901"/>
                </a:lnTo>
                <a:lnTo>
                  <a:pt x="2150842" y="284765"/>
                </a:lnTo>
                <a:lnTo>
                  <a:pt x="2145930" y="290295"/>
                </a:lnTo>
                <a:lnTo>
                  <a:pt x="2138605" y="293983"/>
                </a:lnTo>
                <a:lnTo>
                  <a:pt x="2129574" y="295325"/>
                </a:lnTo>
                <a:lnTo>
                  <a:pt x="2214098" y="295325"/>
                </a:lnTo>
                <a:lnTo>
                  <a:pt x="2219172" y="274332"/>
                </a:lnTo>
                <a:lnTo>
                  <a:pt x="2218063" y="260544"/>
                </a:lnTo>
                <a:lnTo>
                  <a:pt x="2214627" y="248472"/>
                </a:lnTo>
                <a:lnTo>
                  <a:pt x="2180142" y="215414"/>
                </a:lnTo>
                <a:lnTo>
                  <a:pt x="2141562" y="202844"/>
                </a:lnTo>
                <a:lnTo>
                  <a:pt x="2126484" y="197879"/>
                </a:lnTo>
                <a:lnTo>
                  <a:pt x="2115823" y="192289"/>
                </a:lnTo>
                <a:lnTo>
                  <a:pt x="2109491" y="185944"/>
                </a:lnTo>
                <a:lnTo>
                  <a:pt x="2107399" y="178714"/>
                </a:lnTo>
                <a:lnTo>
                  <a:pt x="2107399" y="170230"/>
                </a:lnTo>
                <a:lnTo>
                  <a:pt x="2115820" y="164414"/>
                </a:lnTo>
                <a:lnTo>
                  <a:pt x="2208064" y="164414"/>
                </a:lnTo>
                <a:lnTo>
                  <a:pt x="2204631" y="151703"/>
                </a:lnTo>
                <a:lnTo>
                  <a:pt x="2187627" y="129624"/>
                </a:lnTo>
                <a:lnTo>
                  <a:pt x="2162558" y="115671"/>
                </a:lnTo>
                <a:lnTo>
                  <a:pt x="2130463" y="110807"/>
                </a:lnTo>
                <a:close/>
              </a:path>
              <a:path w="2219325" h="349884">
                <a:moveTo>
                  <a:pt x="2208064" y="164414"/>
                </a:moveTo>
                <a:lnTo>
                  <a:pt x="2140673" y="164414"/>
                </a:lnTo>
                <a:lnTo>
                  <a:pt x="2146427" y="169341"/>
                </a:lnTo>
                <a:lnTo>
                  <a:pt x="2147316" y="180949"/>
                </a:lnTo>
                <a:lnTo>
                  <a:pt x="2212530" y="180949"/>
                </a:lnTo>
                <a:lnTo>
                  <a:pt x="2208064" y="164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65201" y="557223"/>
            <a:ext cx="125632" cy="1621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88155" y="557227"/>
            <a:ext cx="229031" cy="1334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769162" y="700331"/>
            <a:ext cx="267970" cy="19050"/>
          </a:xfrm>
          <a:custGeom>
            <a:avLst/>
            <a:gdLst/>
            <a:ahLst/>
            <a:cxnLst/>
            <a:rect l="l" t="t" r="r" b="b"/>
            <a:pathLst>
              <a:path w="267970" h="19050">
                <a:moveTo>
                  <a:pt x="266915" y="0"/>
                </a:moveTo>
                <a:lnTo>
                  <a:pt x="63" y="0"/>
                </a:lnTo>
                <a:lnTo>
                  <a:pt x="0" y="1231"/>
                </a:lnTo>
                <a:lnTo>
                  <a:pt x="1877" y="8373"/>
                </a:lnTo>
                <a:lnTo>
                  <a:pt x="6148" y="14004"/>
                </a:lnTo>
                <a:lnTo>
                  <a:pt x="12346" y="17698"/>
                </a:lnTo>
                <a:lnTo>
                  <a:pt x="20002" y="19024"/>
                </a:lnTo>
                <a:lnTo>
                  <a:pt x="248704" y="19011"/>
                </a:lnTo>
                <a:lnTo>
                  <a:pt x="250444" y="18859"/>
                </a:lnTo>
                <a:lnTo>
                  <a:pt x="260756" y="16827"/>
                </a:lnTo>
                <a:lnTo>
                  <a:pt x="264881" y="11671"/>
                </a:lnTo>
                <a:lnTo>
                  <a:pt x="116268" y="11671"/>
                </a:lnTo>
                <a:lnTo>
                  <a:pt x="114744" y="11391"/>
                </a:lnTo>
                <a:lnTo>
                  <a:pt x="114757" y="7492"/>
                </a:lnTo>
                <a:lnTo>
                  <a:pt x="116281" y="7226"/>
                </a:lnTo>
                <a:lnTo>
                  <a:pt x="267627" y="7226"/>
                </a:lnTo>
                <a:lnTo>
                  <a:pt x="266915" y="0"/>
                </a:lnTo>
                <a:close/>
              </a:path>
              <a:path w="267970" h="19050">
                <a:moveTo>
                  <a:pt x="123189" y="11620"/>
                </a:moveTo>
                <a:lnTo>
                  <a:pt x="116268" y="11671"/>
                </a:lnTo>
                <a:lnTo>
                  <a:pt x="150748" y="11671"/>
                </a:lnTo>
                <a:lnTo>
                  <a:pt x="128447" y="11645"/>
                </a:lnTo>
                <a:lnTo>
                  <a:pt x="123189" y="11620"/>
                </a:lnTo>
                <a:close/>
              </a:path>
              <a:path w="267970" h="19050">
                <a:moveTo>
                  <a:pt x="267627" y="7226"/>
                </a:moveTo>
                <a:lnTo>
                  <a:pt x="150660" y="7226"/>
                </a:lnTo>
                <a:lnTo>
                  <a:pt x="152260" y="7429"/>
                </a:lnTo>
                <a:lnTo>
                  <a:pt x="152412" y="11429"/>
                </a:lnTo>
                <a:lnTo>
                  <a:pt x="150748" y="11671"/>
                </a:lnTo>
                <a:lnTo>
                  <a:pt x="264881" y="11671"/>
                </a:lnTo>
                <a:lnTo>
                  <a:pt x="267716" y="8127"/>
                </a:lnTo>
                <a:lnTo>
                  <a:pt x="267627" y="7226"/>
                </a:lnTo>
                <a:close/>
              </a:path>
              <a:path w="267970" h="19050">
                <a:moveTo>
                  <a:pt x="143916" y="11620"/>
                </a:moveTo>
                <a:lnTo>
                  <a:pt x="138823" y="11645"/>
                </a:lnTo>
                <a:lnTo>
                  <a:pt x="147332" y="11645"/>
                </a:lnTo>
                <a:lnTo>
                  <a:pt x="143916" y="11620"/>
                </a:lnTo>
                <a:close/>
              </a:path>
              <a:path w="267970" h="19050">
                <a:moveTo>
                  <a:pt x="150660" y="7226"/>
                </a:moveTo>
                <a:lnTo>
                  <a:pt x="117919" y="7226"/>
                </a:lnTo>
                <a:lnTo>
                  <a:pt x="125701" y="7240"/>
                </a:lnTo>
                <a:lnTo>
                  <a:pt x="150660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10103" y="559854"/>
            <a:ext cx="99682" cy="1595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3513" y="2803077"/>
            <a:ext cx="4857750" cy="797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Mont"/>
                <a:cs typeface="Mo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067" y="1577340"/>
            <a:ext cx="97212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6377940"/>
            <a:ext cx="345643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6377940"/>
            <a:ext cx="24843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6377940"/>
            <a:ext cx="248431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0.png"/><Relationship Id="rId1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12" Type="http://schemas.openxmlformats.org/officeDocument/2006/relationships/image" Target="../media/image12.png"/><Relationship Id="rId17" Type="http://schemas.openxmlformats.org/officeDocument/2006/relationships/image" Target="../media/image28.png"/><Relationship Id="rId2" Type="http://schemas.openxmlformats.org/officeDocument/2006/relationships/image" Target="../media/image17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19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hyperlink" Target="http://docreferences.be/presse/dossierls_talentum_liege_02102021.pdf" TargetMode="External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7100" y="3468247"/>
            <a:ext cx="2780030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spc="-35" dirty="0">
                <a:solidFill>
                  <a:srgbClr val="FFFFFF"/>
                </a:solidFill>
                <a:latin typeface="Mont-Book"/>
                <a:cs typeface="Mont-Book"/>
              </a:rPr>
              <a:t>Solutions</a:t>
            </a:r>
            <a:r>
              <a:rPr sz="3150" spc="-114" dirty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3150" spc="-35" dirty="0">
                <a:solidFill>
                  <a:srgbClr val="FFFFFF"/>
                </a:solidFill>
                <a:latin typeface="Mont-Book"/>
                <a:cs typeface="Mont-Book"/>
              </a:rPr>
              <a:t>2022</a:t>
            </a:r>
            <a:endParaRPr sz="3150">
              <a:latin typeface="Mont-Book"/>
              <a:cs typeface="Mont-Boo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12732" y="533426"/>
            <a:ext cx="4745990" cy="3769360"/>
            <a:chOff x="5412732" y="533426"/>
            <a:chExt cx="4745990" cy="3769360"/>
          </a:xfrm>
        </p:grpSpPr>
        <p:sp>
          <p:nvSpPr>
            <p:cNvPr id="4" name="object 4"/>
            <p:cNvSpPr/>
            <p:nvPr/>
          </p:nvSpPr>
          <p:spPr>
            <a:xfrm>
              <a:off x="6774350" y="3234599"/>
              <a:ext cx="0" cy="1068070"/>
            </a:xfrm>
            <a:custGeom>
              <a:avLst/>
              <a:gdLst/>
              <a:ahLst/>
              <a:cxnLst/>
              <a:rect l="l" t="t" r="r" b="b"/>
              <a:pathLst>
                <a:path h="1068070">
                  <a:moveTo>
                    <a:pt x="0" y="0"/>
                  </a:moveTo>
                  <a:lnTo>
                    <a:pt x="0" y="106799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2727" y="533437"/>
              <a:ext cx="4745990" cy="1267460"/>
            </a:xfrm>
            <a:custGeom>
              <a:avLst/>
              <a:gdLst/>
              <a:ahLst/>
              <a:cxnLst/>
              <a:rect l="l" t="t" r="r" b="b"/>
              <a:pathLst>
                <a:path w="4745990" h="1267460">
                  <a:moveTo>
                    <a:pt x="486562" y="730834"/>
                  </a:moveTo>
                  <a:lnTo>
                    <a:pt x="323202" y="524484"/>
                  </a:lnTo>
                  <a:lnTo>
                    <a:pt x="314883" y="513969"/>
                  </a:lnTo>
                  <a:lnTo>
                    <a:pt x="359803" y="500824"/>
                  </a:lnTo>
                  <a:lnTo>
                    <a:pt x="398259" y="478294"/>
                  </a:lnTo>
                  <a:lnTo>
                    <a:pt x="429514" y="447319"/>
                  </a:lnTo>
                  <a:lnTo>
                    <a:pt x="449897" y="413664"/>
                  </a:lnTo>
                  <a:lnTo>
                    <a:pt x="467309" y="363893"/>
                  </a:lnTo>
                  <a:lnTo>
                    <a:pt x="472325" y="313359"/>
                  </a:lnTo>
                  <a:lnTo>
                    <a:pt x="466979" y="262801"/>
                  </a:lnTo>
                  <a:lnTo>
                    <a:pt x="458520" y="236918"/>
                  </a:lnTo>
                  <a:lnTo>
                    <a:pt x="451573" y="215658"/>
                  </a:lnTo>
                  <a:lnTo>
                    <a:pt x="427101" y="173888"/>
                  </a:lnTo>
                  <a:lnTo>
                    <a:pt x="394538" y="139484"/>
                  </a:lnTo>
                  <a:lnTo>
                    <a:pt x="360959" y="117386"/>
                  </a:lnTo>
                  <a:lnTo>
                    <a:pt x="320802" y="103289"/>
                  </a:lnTo>
                  <a:lnTo>
                    <a:pt x="317728" y="102857"/>
                  </a:lnTo>
                  <a:lnTo>
                    <a:pt x="317728" y="324789"/>
                  </a:lnTo>
                  <a:lnTo>
                    <a:pt x="310464" y="362064"/>
                  </a:lnTo>
                  <a:lnTo>
                    <a:pt x="289509" y="390004"/>
                  </a:lnTo>
                  <a:lnTo>
                    <a:pt x="256095" y="407568"/>
                  </a:lnTo>
                  <a:lnTo>
                    <a:pt x="211480" y="413664"/>
                  </a:lnTo>
                  <a:lnTo>
                    <a:pt x="154597" y="413664"/>
                  </a:lnTo>
                  <a:lnTo>
                    <a:pt x="154597" y="236918"/>
                  </a:lnTo>
                  <a:lnTo>
                    <a:pt x="213385" y="236918"/>
                  </a:lnTo>
                  <a:lnTo>
                    <a:pt x="258495" y="242582"/>
                  </a:lnTo>
                  <a:lnTo>
                    <a:pt x="291160" y="259359"/>
                  </a:lnTo>
                  <a:lnTo>
                    <a:pt x="311023" y="286880"/>
                  </a:lnTo>
                  <a:lnTo>
                    <a:pt x="317728" y="324789"/>
                  </a:lnTo>
                  <a:lnTo>
                    <a:pt x="317728" y="102857"/>
                  </a:lnTo>
                  <a:lnTo>
                    <a:pt x="268909" y="95808"/>
                  </a:lnTo>
                  <a:lnTo>
                    <a:pt x="200113" y="93624"/>
                  </a:lnTo>
                  <a:lnTo>
                    <a:pt x="0" y="93624"/>
                  </a:lnTo>
                  <a:lnTo>
                    <a:pt x="0" y="730834"/>
                  </a:lnTo>
                  <a:lnTo>
                    <a:pt x="154597" y="730834"/>
                  </a:lnTo>
                  <a:lnTo>
                    <a:pt x="154597" y="524484"/>
                  </a:lnTo>
                  <a:lnTo>
                    <a:pt x="301612" y="730834"/>
                  </a:lnTo>
                  <a:lnTo>
                    <a:pt x="486562" y="730834"/>
                  </a:lnTo>
                  <a:close/>
                </a:path>
                <a:path w="4745990" h="1267460">
                  <a:moveTo>
                    <a:pt x="922743" y="86918"/>
                  </a:moveTo>
                  <a:lnTo>
                    <a:pt x="865835" y="0"/>
                  </a:lnTo>
                  <a:lnTo>
                    <a:pt x="680872" y="141389"/>
                  </a:lnTo>
                  <a:lnTo>
                    <a:pt x="729272" y="212090"/>
                  </a:lnTo>
                  <a:lnTo>
                    <a:pt x="922743" y="86918"/>
                  </a:lnTo>
                  <a:close/>
                </a:path>
                <a:path w="4745990" h="1267460">
                  <a:moveTo>
                    <a:pt x="1017600" y="498678"/>
                  </a:moveTo>
                  <a:lnTo>
                    <a:pt x="1013701" y="450443"/>
                  </a:lnTo>
                  <a:lnTo>
                    <a:pt x="1011415" y="441363"/>
                  </a:lnTo>
                  <a:lnTo>
                    <a:pt x="1002398" y="405536"/>
                  </a:lnTo>
                  <a:lnTo>
                    <a:pt x="984300" y="364566"/>
                  </a:lnTo>
                  <a:lnTo>
                    <a:pt x="980084" y="358254"/>
                  </a:lnTo>
                  <a:lnTo>
                    <a:pt x="960018" y="328180"/>
                  </a:lnTo>
                  <a:lnTo>
                    <a:pt x="930173" y="297002"/>
                  </a:lnTo>
                  <a:lnTo>
                    <a:pt x="895362" y="271653"/>
                  </a:lnTo>
                  <a:lnTo>
                    <a:pt x="876287" y="262470"/>
                  </a:lnTo>
                  <a:lnTo>
                    <a:pt x="876287" y="441363"/>
                  </a:lnTo>
                  <a:lnTo>
                    <a:pt x="661898" y="441363"/>
                  </a:lnTo>
                  <a:lnTo>
                    <a:pt x="676008" y="405803"/>
                  </a:lnTo>
                  <a:lnTo>
                    <a:pt x="699262" y="379742"/>
                  </a:lnTo>
                  <a:lnTo>
                    <a:pt x="730885" y="363715"/>
                  </a:lnTo>
                  <a:lnTo>
                    <a:pt x="770051" y="358254"/>
                  </a:lnTo>
                  <a:lnTo>
                    <a:pt x="807720" y="364388"/>
                  </a:lnTo>
                  <a:lnTo>
                    <a:pt x="839520" y="381533"/>
                  </a:lnTo>
                  <a:lnTo>
                    <a:pt x="863142" y="407822"/>
                  </a:lnTo>
                  <a:lnTo>
                    <a:pt x="876287" y="441363"/>
                  </a:lnTo>
                  <a:lnTo>
                    <a:pt x="876287" y="262470"/>
                  </a:lnTo>
                  <a:lnTo>
                    <a:pt x="856183" y="252780"/>
                  </a:lnTo>
                  <a:lnTo>
                    <a:pt x="813269" y="240982"/>
                  </a:lnTo>
                  <a:lnTo>
                    <a:pt x="767207" y="236918"/>
                  </a:lnTo>
                  <a:lnTo>
                    <a:pt x="723049" y="241033"/>
                  </a:lnTo>
                  <a:lnTo>
                    <a:pt x="681494" y="252933"/>
                  </a:lnTo>
                  <a:lnTo>
                    <a:pt x="643229" y="271868"/>
                  </a:lnTo>
                  <a:lnTo>
                    <a:pt x="608952" y="297129"/>
                  </a:lnTo>
                  <a:lnTo>
                    <a:pt x="579335" y="327990"/>
                  </a:lnTo>
                  <a:lnTo>
                    <a:pt x="555104" y="363728"/>
                  </a:lnTo>
                  <a:lnTo>
                    <a:pt x="536930" y="403618"/>
                  </a:lnTo>
                  <a:lnTo>
                    <a:pt x="525526" y="446938"/>
                  </a:lnTo>
                  <a:lnTo>
                    <a:pt x="521563" y="492963"/>
                  </a:lnTo>
                  <a:lnTo>
                    <a:pt x="525526" y="539407"/>
                  </a:lnTo>
                  <a:lnTo>
                    <a:pt x="537006" y="582815"/>
                  </a:lnTo>
                  <a:lnTo>
                    <a:pt x="555345" y="622515"/>
                  </a:lnTo>
                  <a:lnTo>
                    <a:pt x="579920" y="657885"/>
                  </a:lnTo>
                  <a:lnTo>
                    <a:pt x="610082" y="688263"/>
                  </a:lnTo>
                  <a:lnTo>
                    <a:pt x="645198" y="713016"/>
                  </a:lnTo>
                  <a:lnTo>
                    <a:pt x="684618" y="731507"/>
                  </a:lnTo>
                  <a:lnTo>
                    <a:pt x="727722" y="743064"/>
                  </a:lnTo>
                  <a:lnTo>
                    <a:pt x="773849" y="747064"/>
                  </a:lnTo>
                  <a:lnTo>
                    <a:pt x="821601" y="741921"/>
                  </a:lnTo>
                  <a:lnTo>
                    <a:pt x="866584" y="726935"/>
                  </a:lnTo>
                  <a:lnTo>
                    <a:pt x="907935" y="702767"/>
                  </a:lnTo>
                  <a:lnTo>
                    <a:pt x="944778" y="670077"/>
                  </a:lnTo>
                  <a:lnTo>
                    <a:pt x="976249" y="629539"/>
                  </a:lnTo>
                  <a:lnTo>
                    <a:pt x="977734" y="626719"/>
                  </a:lnTo>
                  <a:lnTo>
                    <a:pt x="1001471" y="581799"/>
                  </a:lnTo>
                  <a:lnTo>
                    <a:pt x="856373" y="581799"/>
                  </a:lnTo>
                  <a:lnTo>
                    <a:pt x="849731" y="588479"/>
                  </a:lnTo>
                  <a:lnTo>
                    <a:pt x="828344" y="606539"/>
                  </a:lnTo>
                  <a:lnTo>
                    <a:pt x="808215" y="618337"/>
                  </a:lnTo>
                  <a:lnTo>
                    <a:pt x="787019" y="624776"/>
                  </a:lnTo>
                  <a:lnTo>
                    <a:pt x="762457" y="626719"/>
                  </a:lnTo>
                  <a:lnTo>
                    <a:pt x="724039" y="620204"/>
                  </a:lnTo>
                  <a:lnTo>
                    <a:pt x="692632" y="601865"/>
                  </a:lnTo>
                  <a:lnTo>
                    <a:pt x="670306" y="573506"/>
                  </a:lnTo>
                  <a:lnTo>
                    <a:pt x="659079" y="536905"/>
                  </a:lnTo>
                  <a:lnTo>
                    <a:pt x="1014755" y="536905"/>
                  </a:lnTo>
                  <a:lnTo>
                    <a:pt x="1016000" y="526478"/>
                  </a:lnTo>
                  <a:lnTo>
                    <a:pt x="1016889" y="517410"/>
                  </a:lnTo>
                  <a:lnTo>
                    <a:pt x="1017422" y="508533"/>
                  </a:lnTo>
                  <a:lnTo>
                    <a:pt x="1017600" y="498678"/>
                  </a:lnTo>
                  <a:close/>
                </a:path>
                <a:path w="4745990" h="1267460">
                  <a:moveTo>
                    <a:pt x="1306880" y="253149"/>
                  </a:moveTo>
                  <a:lnTo>
                    <a:pt x="1246174" y="253149"/>
                  </a:lnTo>
                  <a:lnTo>
                    <a:pt x="1246174" y="234048"/>
                  </a:lnTo>
                  <a:lnTo>
                    <a:pt x="1249121" y="214795"/>
                  </a:lnTo>
                  <a:lnTo>
                    <a:pt x="1257668" y="200380"/>
                  </a:lnTo>
                  <a:lnTo>
                    <a:pt x="1271371" y="191338"/>
                  </a:lnTo>
                  <a:lnTo>
                    <a:pt x="1289786" y="188214"/>
                  </a:lnTo>
                  <a:lnTo>
                    <a:pt x="1305928" y="188214"/>
                  </a:lnTo>
                  <a:lnTo>
                    <a:pt x="1305928" y="81203"/>
                  </a:lnTo>
                  <a:lnTo>
                    <a:pt x="1285062" y="81203"/>
                  </a:lnTo>
                  <a:lnTo>
                    <a:pt x="1237843" y="83502"/>
                  </a:lnTo>
                  <a:lnTo>
                    <a:pt x="1173289" y="100672"/>
                  </a:lnTo>
                  <a:lnTo>
                    <a:pt x="1129512" y="138176"/>
                  </a:lnTo>
                  <a:lnTo>
                    <a:pt x="1106868" y="194195"/>
                  </a:lnTo>
                  <a:lnTo>
                    <a:pt x="1103909" y="228307"/>
                  </a:lnTo>
                  <a:lnTo>
                    <a:pt x="1103909" y="253149"/>
                  </a:lnTo>
                  <a:lnTo>
                    <a:pt x="1051725" y="253149"/>
                  </a:lnTo>
                  <a:lnTo>
                    <a:pt x="1051725" y="361124"/>
                  </a:lnTo>
                  <a:lnTo>
                    <a:pt x="1103909" y="361124"/>
                  </a:lnTo>
                  <a:lnTo>
                    <a:pt x="1103909" y="730834"/>
                  </a:lnTo>
                  <a:lnTo>
                    <a:pt x="1246174" y="730834"/>
                  </a:lnTo>
                  <a:lnTo>
                    <a:pt x="1246174" y="361124"/>
                  </a:lnTo>
                  <a:lnTo>
                    <a:pt x="1306880" y="361124"/>
                  </a:lnTo>
                  <a:lnTo>
                    <a:pt x="1306880" y="253149"/>
                  </a:lnTo>
                  <a:close/>
                </a:path>
                <a:path w="4745990" h="1267460">
                  <a:moveTo>
                    <a:pt x="1745157" y="86918"/>
                  </a:moveTo>
                  <a:lnTo>
                    <a:pt x="1688274" y="0"/>
                  </a:lnTo>
                  <a:lnTo>
                    <a:pt x="1503311" y="141389"/>
                  </a:lnTo>
                  <a:lnTo>
                    <a:pt x="1551686" y="212090"/>
                  </a:lnTo>
                  <a:lnTo>
                    <a:pt x="1745157" y="86918"/>
                  </a:lnTo>
                  <a:close/>
                </a:path>
                <a:path w="4745990" h="1267460">
                  <a:moveTo>
                    <a:pt x="1840014" y="498678"/>
                  </a:moveTo>
                  <a:lnTo>
                    <a:pt x="1836115" y="450443"/>
                  </a:lnTo>
                  <a:lnTo>
                    <a:pt x="1833816" y="441363"/>
                  </a:lnTo>
                  <a:lnTo>
                    <a:pt x="1824812" y="405536"/>
                  </a:lnTo>
                  <a:lnTo>
                    <a:pt x="1806714" y="364566"/>
                  </a:lnTo>
                  <a:lnTo>
                    <a:pt x="1802498" y="358254"/>
                  </a:lnTo>
                  <a:lnTo>
                    <a:pt x="1782432" y="328180"/>
                  </a:lnTo>
                  <a:lnTo>
                    <a:pt x="1752587" y="297002"/>
                  </a:lnTo>
                  <a:lnTo>
                    <a:pt x="1717763" y="271653"/>
                  </a:lnTo>
                  <a:lnTo>
                    <a:pt x="1698701" y="262470"/>
                  </a:lnTo>
                  <a:lnTo>
                    <a:pt x="1698701" y="441363"/>
                  </a:lnTo>
                  <a:lnTo>
                    <a:pt x="1484337" y="441363"/>
                  </a:lnTo>
                  <a:lnTo>
                    <a:pt x="1498422" y="405803"/>
                  </a:lnTo>
                  <a:lnTo>
                    <a:pt x="1521675" y="379742"/>
                  </a:lnTo>
                  <a:lnTo>
                    <a:pt x="1553298" y="363715"/>
                  </a:lnTo>
                  <a:lnTo>
                    <a:pt x="1592478" y="358254"/>
                  </a:lnTo>
                  <a:lnTo>
                    <a:pt x="1630146" y="364388"/>
                  </a:lnTo>
                  <a:lnTo>
                    <a:pt x="1661947" y="381533"/>
                  </a:lnTo>
                  <a:lnTo>
                    <a:pt x="1685582" y="407822"/>
                  </a:lnTo>
                  <a:lnTo>
                    <a:pt x="1698701" y="441363"/>
                  </a:lnTo>
                  <a:lnTo>
                    <a:pt x="1698701" y="262470"/>
                  </a:lnTo>
                  <a:lnTo>
                    <a:pt x="1678597" y="252780"/>
                  </a:lnTo>
                  <a:lnTo>
                    <a:pt x="1635683" y="240982"/>
                  </a:lnTo>
                  <a:lnTo>
                    <a:pt x="1589633" y="236918"/>
                  </a:lnTo>
                  <a:lnTo>
                    <a:pt x="1545475" y="241033"/>
                  </a:lnTo>
                  <a:lnTo>
                    <a:pt x="1503921" y="252933"/>
                  </a:lnTo>
                  <a:lnTo>
                    <a:pt x="1465656" y="271868"/>
                  </a:lnTo>
                  <a:lnTo>
                    <a:pt x="1431366" y="297129"/>
                  </a:lnTo>
                  <a:lnTo>
                    <a:pt x="1401749" y="327990"/>
                  </a:lnTo>
                  <a:lnTo>
                    <a:pt x="1377505" y="363728"/>
                  </a:lnTo>
                  <a:lnTo>
                    <a:pt x="1359331" y="403618"/>
                  </a:lnTo>
                  <a:lnTo>
                    <a:pt x="1347927" y="446938"/>
                  </a:lnTo>
                  <a:lnTo>
                    <a:pt x="1343964" y="492963"/>
                  </a:lnTo>
                  <a:lnTo>
                    <a:pt x="1347927" y="539407"/>
                  </a:lnTo>
                  <a:lnTo>
                    <a:pt x="1359408" y="582815"/>
                  </a:lnTo>
                  <a:lnTo>
                    <a:pt x="1377759" y="622515"/>
                  </a:lnTo>
                  <a:lnTo>
                    <a:pt x="1402334" y="657885"/>
                  </a:lnTo>
                  <a:lnTo>
                    <a:pt x="1432496" y="688263"/>
                  </a:lnTo>
                  <a:lnTo>
                    <a:pt x="1467612" y="713016"/>
                  </a:lnTo>
                  <a:lnTo>
                    <a:pt x="1507045" y="731507"/>
                  </a:lnTo>
                  <a:lnTo>
                    <a:pt x="1550136" y="743064"/>
                  </a:lnTo>
                  <a:lnTo>
                    <a:pt x="1596263" y="747064"/>
                  </a:lnTo>
                  <a:lnTo>
                    <a:pt x="1644015" y="741921"/>
                  </a:lnTo>
                  <a:lnTo>
                    <a:pt x="1688998" y="726935"/>
                  </a:lnTo>
                  <a:lnTo>
                    <a:pt x="1730349" y="702767"/>
                  </a:lnTo>
                  <a:lnTo>
                    <a:pt x="1767192" y="670077"/>
                  </a:lnTo>
                  <a:lnTo>
                    <a:pt x="1798662" y="629539"/>
                  </a:lnTo>
                  <a:lnTo>
                    <a:pt x="1823897" y="581799"/>
                  </a:lnTo>
                  <a:lnTo>
                    <a:pt x="1678787" y="581799"/>
                  </a:lnTo>
                  <a:lnTo>
                    <a:pt x="1672145" y="588479"/>
                  </a:lnTo>
                  <a:lnTo>
                    <a:pt x="1650771" y="606539"/>
                  </a:lnTo>
                  <a:lnTo>
                    <a:pt x="1630641" y="618337"/>
                  </a:lnTo>
                  <a:lnTo>
                    <a:pt x="1609445" y="624776"/>
                  </a:lnTo>
                  <a:lnTo>
                    <a:pt x="1584871" y="626719"/>
                  </a:lnTo>
                  <a:lnTo>
                    <a:pt x="1546453" y="620204"/>
                  </a:lnTo>
                  <a:lnTo>
                    <a:pt x="1515059" y="601865"/>
                  </a:lnTo>
                  <a:lnTo>
                    <a:pt x="1492719" y="573506"/>
                  </a:lnTo>
                  <a:lnTo>
                    <a:pt x="1481493" y="536905"/>
                  </a:lnTo>
                  <a:lnTo>
                    <a:pt x="1837169" y="536905"/>
                  </a:lnTo>
                  <a:lnTo>
                    <a:pt x="1838413" y="526478"/>
                  </a:lnTo>
                  <a:lnTo>
                    <a:pt x="1839302" y="517410"/>
                  </a:lnTo>
                  <a:lnTo>
                    <a:pt x="1839836" y="508533"/>
                  </a:lnTo>
                  <a:lnTo>
                    <a:pt x="1840014" y="498678"/>
                  </a:lnTo>
                  <a:close/>
                </a:path>
                <a:path w="4745990" h="1267460">
                  <a:moveTo>
                    <a:pt x="2167242" y="236918"/>
                  </a:moveTo>
                  <a:lnTo>
                    <a:pt x="2127770" y="240512"/>
                  </a:lnTo>
                  <a:lnTo>
                    <a:pt x="2096223" y="252082"/>
                  </a:lnTo>
                  <a:lnTo>
                    <a:pt x="2070531" y="272783"/>
                  </a:lnTo>
                  <a:lnTo>
                    <a:pt x="2048675" y="303784"/>
                  </a:lnTo>
                  <a:lnTo>
                    <a:pt x="2048675" y="253149"/>
                  </a:lnTo>
                  <a:lnTo>
                    <a:pt x="1913991" y="253149"/>
                  </a:lnTo>
                  <a:lnTo>
                    <a:pt x="1913991" y="730834"/>
                  </a:lnTo>
                  <a:lnTo>
                    <a:pt x="2055291" y="730834"/>
                  </a:lnTo>
                  <a:lnTo>
                    <a:pt x="2055291" y="467144"/>
                  </a:lnTo>
                  <a:lnTo>
                    <a:pt x="2061311" y="428040"/>
                  </a:lnTo>
                  <a:lnTo>
                    <a:pt x="2080666" y="401472"/>
                  </a:lnTo>
                  <a:lnTo>
                    <a:pt x="2115324" y="386003"/>
                  </a:lnTo>
                  <a:lnTo>
                    <a:pt x="2167242" y="380225"/>
                  </a:lnTo>
                  <a:lnTo>
                    <a:pt x="2167242" y="303784"/>
                  </a:lnTo>
                  <a:lnTo>
                    <a:pt x="2167242" y="236918"/>
                  </a:lnTo>
                  <a:close/>
                </a:path>
                <a:path w="4745990" h="1267460">
                  <a:moveTo>
                    <a:pt x="2694597" y="498678"/>
                  </a:moveTo>
                  <a:lnTo>
                    <a:pt x="2690698" y="450443"/>
                  </a:lnTo>
                  <a:lnTo>
                    <a:pt x="2688399" y="441363"/>
                  </a:lnTo>
                  <a:lnTo>
                    <a:pt x="2679382" y="405536"/>
                  </a:lnTo>
                  <a:lnTo>
                    <a:pt x="2661297" y="364566"/>
                  </a:lnTo>
                  <a:lnTo>
                    <a:pt x="2657068" y="358254"/>
                  </a:lnTo>
                  <a:lnTo>
                    <a:pt x="2637015" y="328180"/>
                  </a:lnTo>
                  <a:lnTo>
                    <a:pt x="2607157" y="297002"/>
                  </a:lnTo>
                  <a:lnTo>
                    <a:pt x="2572347" y="271653"/>
                  </a:lnTo>
                  <a:lnTo>
                    <a:pt x="2553284" y="262470"/>
                  </a:lnTo>
                  <a:lnTo>
                    <a:pt x="2553284" y="441363"/>
                  </a:lnTo>
                  <a:lnTo>
                    <a:pt x="2338895" y="441363"/>
                  </a:lnTo>
                  <a:lnTo>
                    <a:pt x="2353005" y="405803"/>
                  </a:lnTo>
                  <a:lnTo>
                    <a:pt x="2376259" y="379742"/>
                  </a:lnTo>
                  <a:lnTo>
                    <a:pt x="2407869" y="363715"/>
                  </a:lnTo>
                  <a:lnTo>
                    <a:pt x="2447048" y="358254"/>
                  </a:lnTo>
                  <a:lnTo>
                    <a:pt x="2484717" y="364388"/>
                  </a:lnTo>
                  <a:lnTo>
                    <a:pt x="2516530" y="381533"/>
                  </a:lnTo>
                  <a:lnTo>
                    <a:pt x="2540152" y="407822"/>
                  </a:lnTo>
                  <a:lnTo>
                    <a:pt x="2553284" y="441363"/>
                  </a:lnTo>
                  <a:lnTo>
                    <a:pt x="2553284" y="262470"/>
                  </a:lnTo>
                  <a:lnTo>
                    <a:pt x="2533167" y="252780"/>
                  </a:lnTo>
                  <a:lnTo>
                    <a:pt x="2490241" y="240982"/>
                  </a:lnTo>
                  <a:lnTo>
                    <a:pt x="2444178" y="236918"/>
                  </a:lnTo>
                  <a:lnTo>
                    <a:pt x="2400046" y="241033"/>
                  </a:lnTo>
                  <a:lnTo>
                    <a:pt x="2358491" y="252933"/>
                  </a:lnTo>
                  <a:lnTo>
                    <a:pt x="2320226" y="271868"/>
                  </a:lnTo>
                  <a:lnTo>
                    <a:pt x="2285936" y="297129"/>
                  </a:lnTo>
                  <a:lnTo>
                    <a:pt x="2256320" y="327990"/>
                  </a:lnTo>
                  <a:lnTo>
                    <a:pt x="2232075" y="363728"/>
                  </a:lnTo>
                  <a:lnTo>
                    <a:pt x="2213902" y="403618"/>
                  </a:lnTo>
                  <a:lnTo>
                    <a:pt x="2202484" y="446938"/>
                  </a:lnTo>
                  <a:lnTo>
                    <a:pt x="2198522" y="492963"/>
                  </a:lnTo>
                  <a:lnTo>
                    <a:pt x="2202484" y="539407"/>
                  </a:lnTo>
                  <a:lnTo>
                    <a:pt x="2213965" y="582815"/>
                  </a:lnTo>
                  <a:lnTo>
                    <a:pt x="2232329" y="622515"/>
                  </a:lnTo>
                  <a:lnTo>
                    <a:pt x="2256904" y="657885"/>
                  </a:lnTo>
                  <a:lnTo>
                    <a:pt x="2287079" y="688263"/>
                  </a:lnTo>
                  <a:lnTo>
                    <a:pt x="2322195" y="713016"/>
                  </a:lnTo>
                  <a:lnTo>
                    <a:pt x="2361628" y="731507"/>
                  </a:lnTo>
                  <a:lnTo>
                    <a:pt x="2404719" y="743064"/>
                  </a:lnTo>
                  <a:lnTo>
                    <a:pt x="2450846" y="747064"/>
                  </a:lnTo>
                  <a:lnTo>
                    <a:pt x="2498598" y="741921"/>
                  </a:lnTo>
                  <a:lnTo>
                    <a:pt x="2543581" y="726935"/>
                  </a:lnTo>
                  <a:lnTo>
                    <a:pt x="2584932" y="702767"/>
                  </a:lnTo>
                  <a:lnTo>
                    <a:pt x="2621775" y="670077"/>
                  </a:lnTo>
                  <a:lnTo>
                    <a:pt x="2653246" y="629539"/>
                  </a:lnTo>
                  <a:lnTo>
                    <a:pt x="2654731" y="626719"/>
                  </a:lnTo>
                  <a:lnTo>
                    <a:pt x="2678468" y="581799"/>
                  </a:lnTo>
                  <a:lnTo>
                    <a:pt x="2533345" y="581799"/>
                  </a:lnTo>
                  <a:lnTo>
                    <a:pt x="2526703" y="588479"/>
                  </a:lnTo>
                  <a:lnTo>
                    <a:pt x="2505329" y="606539"/>
                  </a:lnTo>
                  <a:lnTo>
                    <a:pt x="2485199" y="618337"/>
                  </a:lnTo>
                  <a:lnTo>
                    <a:pt x="2464016" y="624776"/>
                  </a:lnTo>
                  <a:lnTo>
                    <a:pt x="2439454" y="626719"/>
                  </a:lnTo>
                  <a:lnTo>
                    <a:pt x="2401011" y="620204"/>
                  </a:lnTo>
                  <a:lnTo>
                    <a:pt x="2369616" y="601865"/>
                  </a:lnTo>
                  <a:lnTo>
                    <a:pt x="2347277" y="573506"/>
                  </a:lnTo>
                  <a:lnTo>
                    <a:pt x="2336050" y="536905"/>
                  </a:lnTo>
                  <a:lnTo>
                    <a:pt x="2691727" y="536905"/>
                  </a:lnTo>
                  <a:lnTo>
                    <a:pt x="2692984" y="526478"/>
                  </a:lnTo>
                  <a:lnTo>
                    <a:pt x="2693886" y="517410"/>
                  </a:lnTo>
                  <a:lnTo>
                    <a:pt x="2694419" y="508533"/>
                  </a:lnTo>
                  <a:lnTo>
                    <a:pt x="2694597" y="498678"/>
                  </a:lnTo>
                  <a:close/>
                </a:path>
                <a:path w="4745990" h="1267460">
                  <a:moveTo>
                    <a:pt x="3191941" y="1193114"/>
                  </a:moveTo>
                  <a:lnTo>
                    <a:pt x="3191929" y="939584"/>
                  </a:lnTo>
                  <a:lnTo>
                    <a:pt x="3177679" y="901153"/>
                  </a:lnTo>
                  <a:lnTo>
                    <a:pt x="3168777" y="902233"/>
                  </a:lnTo>
                  <a:lnTo>
                    <a:pt x="3159137" y="905497"/>
                  </a:lnTo>
                  <a:lnTo>
                    <a:pt x="3159137" y="1172019"/>
                  </a:lnTo>
                  <a:lnTo>
                    <a:pt x="3158058" y="1173746"/>
                  </a:lnTo>
                  <a:lnTo>
                    <a:pt x="3154248" y="1174991"/>
                  </a:lnTo>
                  <a:lnTo>
                    <a:pt x="3000235" y="1226934"/>
                  </a:lnTo>
                  <a:lnTo>
                    <a:pt x="2998876" y="1227264"/>
                  </a:lnTo>
                  <a:lnTo>
                    <a:pt x="2996768" y="1227874"/>
                  </a:lnTo>
                  <a:lnTo>
                    <a:pt x="2996679" y="995286"/>
                  </a:lnTo>
                  <a:lnTo>
                    <a:pt x="2997733" y="993724"/>
                  </a:lnTo>
                  <a:lnTo>
                    <a:pt x="3081959" y="965377"/>
                  </a:lnTo>
                  <a:lnTo>
                    <a:pt x="3155531" y="940523"/>
                  </a:lnTo>
                  <a:lnTo>
                    <a:pt x="3157029" y="940168"/>
                  </a:lnTo>
                  <a:lnTo>
                    <a:pt x="3159048" y="939584"/>
                  </a:lnTo>
                  <a:lnTo>
                    <a:pt x="3159137" y="1172019"/>
                  </a:lnTo>
                  <a:lnTo>
                    <a:pt x="3159137" y="905497"/>
                  </a:lnTo>
                  <a:lnTo>
                    <a:pt x="2981744" y="965327"/>
                  </a:lnTo>
                  <a:lnTo>
                    <a:pt x="2978378" y="965377"/>
                  </a:lnTo>
                  <a:lnTo>
                    <a:pt x="2963684" y="960462"/>
                  </a:lnTo>
                  <a:lnTo>
                    <a:pt x="2963684" y="994079"/>
                  </a:lnTo>
                  <a:lnTo>
                    <a:pt x="2963684" y="1228013"/>
                  </a:lnTo>
                  <a:lnTo>
                    <a:pt x="2806331" y="1174978"/>
                  </a:lnTo>
                  <a:lnTo>
                    <a:pt x="2802852" y="1173835"/>
                  </a:lnTo>
                  <a:lnTo>
                    <a:pt x="2801404" y="1172489"/>
                  </a:lnTo>
                  <a:lnTo>
                    <a:pt x="2801518" y="939355"/>
                  </a:lnTo>
                  <a:lnTo>
                    <a:pt x="2963684" y="994079"/>
                  </a:lnTo>
                  <a:lnTo>
                    <a:pt x="2963684" y="960462"/>
                  </a:lnTo>
                  <a:lnTo>
                    <a:pt x="2900743" y="939355"/>
                  </a:lnTo>
                  <a:lnTo>
                    <a:pt x="2792272" y="902423"/>
                  </a:lnTo>
                  <a:lnTo>
                    <a:pt x="2783725" y="901433"/>
                  </a:lnTo>
                  <a:lnTo>
                    <a:pt x="2776118" y="904176"/>
                  </a:lnTo>
                  <a:lnTo>
                    <a:pt x="2770695" y="910259"/>
                  </a:lnTo>
                  <a:lnTo>
                    <a:pt x="2768752" y="918756"/>
                  </a:lnTo>
                  <a:lnTo>
                    <a:pt x="2768676" y="933386"/>
                  </a:lnTo>
                  <a:lnTo>
                    <a:pt x="2768777" y="1192872"/>
                  </a:lnTo>
                  <a:lnTo>
                    <a:pt x="2772587" y="1198156"/>
                  </a:lnTo>
                  <a:lnTo>
                    <a:pt x="2972320" y="1265097"/>
                  </a:lnTo>
                  <a:lnTo>
                    <a:pt x="2976715" y="1266507"/>
                  </a:lnTo>
                  <a:lnTo>
                    <a:pt x="2982303" y="1267206"/>
                  </a:lnTo>
                  <a:lnTo>
                    <a:pt x="3099409" y="1228013"/>
                  </a:lnTo>
                  <a:lnTo>
                    <a:pt x="3099816" y="1227874"/>
                  </a:lnTo>
                  <a:lnTo>
                    <a:pt x="3188398" y="1198003"/>
                  </a:lnTo>
                  <a:lnTo>
                    <a:pt x="3191941" y="1193114"/>
                  </a:lnTo>
                  <a:close/>
                </a:path>
                <a:path w="4745990" h="1267460">
                  <a:moveTo>
                    <a:pt x="3207715" y="431800"/>
                  </a:moveTo>
                  <a:lnTo>
                    <a:pt x="3205365" y="381952"/>
                  </a:lnTo>
                  <a:lnTo>
                    <a:pt x="3203079" y="370674"/>
                  </a:lnTo>
                  <a:lnTo>
                    <a:pt x="3197517" y="343204"/>
                  </a:lnTo>
                  <a:lnTo>
                    <a:pt x="3182886" y="311975"/>
                  </a:lnTo>
                  <a:lnTo>
                    <a:pt x="3176092" y="303784"/>
                  </a:lnTo>
                  <a:lnTo>
                    <a:pt x="3160268" y="284695"/>
                  </a:lnTo>
                  <a:lnTo>
                    <a:pt x="3134131" y="264325"/>
                  </a:lnTo>
                  <a:lnTo>
                    <a:pt x="3103372" y="249339"/>
                  </a:lnTo>
                  <a:lnTo>
                    <a:pt x="3069044" y="240080"/>
                  </a:lnTo>
                  <a:lnTo>
                    <a:pt x="3032226" y="236918"/>
                  </a:lnTo>
                  <a:lnTo>
                    <a:pt x="2991269" y="240779"/>
                  </a:lnTo>
                  <a:lnTo>
                    <a:pt x="2957068" y="252793"/>
                  </a:lnTo>
                  <a:lnTo>
                    <a:pt x="2928188" y="273583"/>
                  </a:lnTo>
                  <a:lnTo>
                    <a:pt x="2903232" y="303784"/>
                  </a:lnTo>
                  <a:lnTo>
                    <a:pt x="2903232" y="253149"/>
                  </a:lnTo>
                  <a:lnTo>
                    <a:pt x="2768549" y="253149"/>
                  </a:lnTo>
                  <a:lnTo>
                    <a:pt x="2768549" y="730834"/>
                  </a:lnTo>
                  <a:lnTo>
                    <a:pt x="2910814" y="730834"/>
                  </a:lnTo>
                  <a:lnTo>
                    <a:pt x="2910814" y="464273"/>
                  </a:lnTo>
                  <a:lnTo>
                    <a:pt x="2915945" y="423443"/>
                  </a:lnTo>
                  <a:lnTo>
                    <a:pt x="2931223" y="394182"/>
                  </a:lnTo>
                  <a:lnTo>
                    <a:pt x="2956445" y="376567"/>
                  </a:lnTo>
                  <a:lnTo>
                    <a:pt x="2991459" y="370674"/>
                  </a:lnTo>
                  <a:lnTo>
                    <a:pt x="3024619" y="376516"/>
                  </a:lnTo>
                  <a:lnTo>
                    <a:pt x="3047657" y="394538"/>
                  </a:lnTo>
                  <a:lnTo>
                    <a:pt x="3061093" y="425462"/>
                  </a:lnTo>
                  <a:lnTo>
                    <a:pt x="3065449" y="470014"/>
                  </a:lnTo>
                  <a:lnTo>
                    <a:pt x="3065449" y="730834"/>
                  </a:lnTo>
                  <a:lnTo>
                    <a:pt x="3207715" y="730834"/>
                  </a:lnTo>
                  <a:lnTo>
                    <a:pt x="3207715" y="431800"/>
                  </a:lnTo>
                  <a:close/>
                </a:path>
                <a:path w="4745990" h="1267460">
                  <a:moveTo>
                    <a:pt x="3636353" y="1178217"/>
                  </a:moveTo>
                  <a:lnTo>
                    <a:pt x="3636340" y="944651"/>
                  </a:lnTo>
                  <a:lnTo>
                    <a:pt x="3636340" y="923239"/>
                  </a:lnTo>
                  <a:lnTo>
                    <a:pt x="3636099" y="919721"/>
                  </a:lnTo>
                  <a:lnTo>
                    <a:pt x="3634575" y="907453"/>
                  </a:lnTo>
                  <a:lnTo>
                    <a:pt x="3630104" y="902970"/>
                  </a:lnTo>
                  <a:lnTo>
                    <a:pt x="3617976" y="901331"/>
                  </a:lnTo>
                  <a:lnTo>
                    <a:pt x="3614585" y="901065"/>
                  </a:lnTo>
                  <a:lnTo>
                    <a:pt x="3592766" y="901065"/>
                  </a:lnTo>
                  <a:lnTo>
                    <a:pt x="3592766" y="944651"/>
                  </a:lnTo>
                  <a:lnTo>
                    <a:pt x="3592766" y="1178217"/>
                  </a:lnTo>
                  <a:lnTo>
                    <a:pt x="3532162" y="1178217"/>
                  </a:lnTo>
                  <a:lnTo>
                    <a:pt x="3532162" y="1204544"/>
                  </a:lnTo>
                  <a:lnTo>
                    <a:pt x="3532162" y="1221435"/>
                  </a:lnTo>
                  <a:lnTo>
                    <a:pt x="3471951" y="1221435"/>
                  </a:lnTo>
                  <a:lnTo>
                    <a:pt x="3471951" y="1204544"/>
                  </a:lnTo>
                  <a:lnTo>
                    <a:pt x="3532162" y="1204544"/>
                  </a:lnTo>
                  <a:lnTo>
                    <a:pt x="3532162" y="1178217"/>
                  </a:lnTo>
                  <a:lnTo>
                    <a:pt x="3411220" y="1178217"/>
                  </a:lnTo>
                  <a:lnTo>
                    <a:pt x="3411220" y="944651"/>
                  </a:lnTo>
                  <a:lnTo>
                    <a:pt x="3592766" y="944651"/>
                  </a:lnTo>
                  <a:lnTo>
                    <a:pt x="3592766" y="901065"/>
                  </a:lnTo>
                  <a:lnTo>
                    <a:pt x="3502177" y="901026"/>
                  </a:lnTo>
                  <a:lnTo>
                    <a:pt x="3389566" y="901065"/>
                  </a:lnTo>
                  <a:lnTo>
                    <a:pt x="3385921" y="901331"/>
                  </a:lnTo>
                  <a:lnTo>
                    <a:pt x="3367722" y="1225537"/>
                  </a:lnTo>
                  <a:lnTo>
                    <a:pt x="3367938" y="1228725"/>
                  </a:lnTo>
                  <a:lnTo>
                    <a:pt x="3502050" y="1247736"/>
                  </a:lnTo>
                  <a:lnTo>
                    <a:pt x="3614407" y="1247698"/>
                  </a:lnTo>
                  <a:lnTo>
                    <a:pt x="3636340" y="1225537"/>
                  </a:lnTo>
                  <a:lnTo>
                    <a:pt x="3636340" y="1221435"/>
                  </a:lnTo>
                  <a:lnTo>
                    <a:pt x="3636340" y="1204544"/>
                  </a:lnTo>
                  <a:lnTo>
                    <a:pt x="3636353" y="1178217"/>
                  </a:lnTo>
                  <a:close/>
                </a:path>
                <a:path w="4745990" h="1267460">
                  <a:moveTo>
                    <a:pt x="3780599" y="549338"/>
                  </a:moveTo>
                  <a:lnTo>
                    <a:pt x="3637369" y="549338"/>
                  </a:lnTo>
                  <a:lnTo>
                    <a:pt x="3615309" y="578256"/>
                  </a:lnTo>
                  <a:lnTo>
                    <a:pt x="3591115" y="598144"/>
                  </a:lnTo>
                  <a:lnTo>
                    <a:pt x="3563747" y="609612"/>
                  </a:lnTo>
                  <a:lnTo>
                    <a:pt x="3532111" y="613308"/>
                  </a:lnTo>
                  <a:lnTo>
                    <a:pt x="3487394" y="604481"/>
                  </a:lnTo>
                  <a:lnTo>
                    <a:pt x="3451936" y="579983"/>
                  </a:lnTo>
                  <a:lnTo>
                    <a:pt x="3428581" y="542772"/>
                  </a:lnTo>
                  <a:lnTo>
                    <a:pt x="3420160" y="495808"/>
                  </a:lnTo>
                  <a:lnTo>
                    <a:pt x="3428466" y="445223"/>
                  </a:lnTo>
                  <a:lnTo>
                    <a:pt x="3451809" y="405650"/>
                  </a:lnTo>
                  <a:lnTo>
                    <a:pt x="3487788" y="379882"/>
                  </a:lnTo>
                  <a:lnTo>
                    <a:pt x="3533991" y="370674"/>
                  </a:lnTo>
                  <a:lnTo>
                    <a:pt x="3566655" y="375208"/>
                  </a:lnTo>
                  <a:lnTo>
                    <a:pt x="3595509" y="388340"/>
                  </a:lnTo>
                  <a:lnTo>
                    <a:pt x="3619208" y="409359"/>
                  </a:lnTo>
                  <a:lnTo>
                    <a:pt x="3636429" y="437540"/>
                  </a:lnTo>
                  <a:lnTo>
                    <a:pt x="3779647" y="437540"/>
                  </a:lnTo>
                  <a:lnTo>
                    <a:pt x="3764483" y="389420"/>
                  </a:lnTo>
                  <a:lnTo>
                    <a:pt x="3754183" y="370674"/>
                  </a:lnTo>
                  <a:lnTo>
                    <a:pt x="3740835" y="346379"/>
                  </a:lnTo>
                  <a:lnTo>
                    <a:pt x="3709771" y="309245"/>
                  </a:lnTo>
                  <a:lnTo>
                    <a:pt x="3672319" y="278879"/>
                  </a:lnTo>
                  <a:lnTo>
                    <a:pt x="3629533" y="256133"/>
                  </a:lnTo>
                  <a:lnTo>
                    <a:pt x="3582441" y="241858"/>
                  </a:lnTo>
                  <a:lnTo>
                    <a:pt x="3532111" y="236918"/>
                  </a:lnTo>
                  <a:lnTo>
                    <a:pt x="3485159" y="240880"/>
                  </a:lnTo>
                  <a:lnTo>
                    <a:pt x="3441484" y="252361"/>
                  </a:lnTo>
                  <a:lnTo>
                    <a:pt x="3401682" y="270738"/>
                  </a:lnTo>
                  <a:lnTo>
                    <a:pt x="3366351" y="295402"/>
                  </a:lnTo>
                  <a:lnTo>
                    <a:pt x="3336112" y="325704"/>
                  </a:lnTo>
                  <a:lnTo>
                    <a:pt x="3311537" y="361048"/>
                  </a:lnTo>
                  <a:lnTo>
                    <a:pt x="3293237" y="400786"/>
                  </a:lnTo>
                  <a:lnTo>
                    <a:pt x="3281819" y="444322"/>
                  </a:lnTo>
                  <a:lnTo>
                    <a:pt x="3277882" y="491032"/>
                  </a:lnTo>
                  <a:lnTo>
                    <a:pt x="3281921" y="537806"/>
                  </a:lnTo>
                  <a:lnTo>
                    <a:pt x="3293580" y="581520"/>
                  </a:lnTo>
                  <a:lnTo>
                    <a:pt x="3312210" y="621525"/>
                  </a:lnTo>
                  <a:lnTo>
                    <a:pt x="3337141" y="657161"/>
                  </a:lnTo>
                  <a:lnTo>
                    <a:pt x="3367697" y="687781"/>
                  </a:lnTo>
                  <a:lnTo>
                    <a:pt x="3403231" y="712736"/>
                  </a:lnTo>
                  <a:lnTo>
                    <a:pt x="3443084" y="731367"/>
                  </a:lnTo>
                  <a:lnTo>
                    <a:pt x="3486581" y="743026"/>
                  </a:lnTo>
                  <a:lnTo>
                    <a:pt x="3533051" y="747064"/>
                  </a:lnTo>
                  <a:lnTo>
                    <a:pt x="3582632" y="742226"/>
                  </a:lnTo>
                  <a:lnTo>
                    <a:pt x="3629139" y="728243"/>
                  </a:lnTo>
                  <a:lnTo>
                    <a:pt x="3671570" y="705929"/>
                  </a:lnTo>
                  <a:lnTo>
                    <a:pt x="3708920" y="676084"/>
                  </a:lnTo>
                  <a:lnTo>
                    <a:pt x="3740213" y="639495"/>
                  </a:lnTo>
                  <a:lnTo>
                    <a:pt x="3764432" y="596976"/>
                  </a:lnTo>
                  <a:lnTo>
                    <a:pt x="3780599" y="549338"/>
                  </a:lnTo>
                  <a:close/>
                </a:path>
                <a:path w="4745990" h="1267460">
                  <a:moveTo>
                    <a:pt x="4318355" y="498678"/>
                  </a:moveTo>
                  <a:lnTo>
                    <a:pt x="4314456" y="450443"/>
                  </a:lnTo>
                  <a:lnTo>
                    <a:pt x="4312170" y="441363"/>
                  </a:lnTo>
                  <a:lnTo>
                    <a:pt x="4303153" y="405536"/>
                  </a:lnTo>
                  <a:lnTo>
                    <a:pt x="4285056" y="364566"/>
                  </a:lnTo>
                  <a:lnTo>
                    <a:pt x="4280840" y="358254"/>
                  </a:lnTo>
                  <a:lnTo>
                    <a:pt x="4260786" y="328180"/>
                  </a:lnTo>
                  <a:lnTo>
                    <a:pt x="4230929" y="297002"/>
                  </a:lnTo>
                  <a:lnTo>
                    <a:pt x="4196118" y="271653"/>
                  </a:lnTo>
                  <a:lnTo>
                    <a:pt x="4177042" y="262470"/>
                  </a:lnTo>
                  <a:lnTo>
                    <a:pt x="4177042" y="441363"/>
                  </a:lnTo>
                  <a:lnTo>
                    <a:pt x="3962704" y="441363"/>
                  </a:lnTo>
                  <a:lnTo>
                    <a:pt x="3976789" y="405803"/>
                  </a:lnTo>
                  <a:lnTo>
                    <a:pt x="4000030" y="379742"/>
                  </a:lnTo>
                  <a:lnTo>
                    <a:pt x="4031640" y="363715"/>
                  </a:lnTo>
                  <a:lnTo>
                    <a:pt x="4070807" y="358254"/>
                  </a:lnTo>
                  <a:lnTo>
                    <a:pt x="4108475" y="364388"/>
                  </a:lnTo>
                  <a:lnTo>
                    <a:pt x="4140289" y="381533"/>
                  </a:lnTo>
                  <a:lnTo>
                    <a:pt x="4163911" y="407822"/>
                  </a:lnTo>
                  <a:lnTo>
                    <a:pt x="4177042" y="441363"/>
                  </a:lnTo>
                  <a:lnTo>
                    <a:pt x="4177042" y="262470"/>
                  </a:lnTo>
                  <a:lnTo>
                    <a:pt x="4156951" y="252780"/>
                  </a:lnTo>
                  <a:lnTo>
                    <a:pt x="4114025" y="240982"/>
                  </a:lnTo>
                  <a:lnTo>
                    <a:pt x="4067962" y="236918"/>
                  </a:lnTo>
                  <a:lnTo>
                    <a:pt x="4023817" y="241033"/>
                  </a:lnTo>
                  <a:lnTo>
                    <a:pt x="3982262" y="252933"/>
                  </a:lnTo>
                  <a:lnTo>
                    <a:pt x="3943997" y="271868"/>
                  </a:lnTo>
                  <a:lnTo>
                    <a:pt x="3909707" y="297129"/>
                  </a:lnTo>
                  <a:lnTo>
                    <a:pt x="3880091" y="327990"/>
                  </a:lnTo>
                  <a:lnTo>
                    <a:pt x="3855859" y="363728"/>
                  </a:lnTo>
                  <a:lnTo>
                    <a:pt x="3837673" y="403618"/>
                  </a:lnTo>
                  <a:lnTo>
                    <a:pt x="3826268" y="446938"/>
                  </a:lnTo>
                  <a:lnTo>
                    <a:pt x="3822306" y="492963"/>
                  </a:lnTo>
                  <a:lnTo>
                    <a:pt x="3826268" y="539407"/>
                  </a:lnTo>
                  <a:lnTo>
                    <a:pt x="3837749" y="582815"/>
                  </a:lnTo>
                  <a:lnTo>
                    <a:pt x="3856101" y="622515"/>
                  </a:lnTo>
                  <a:lnTo>
                    <a:pt x="3880675" y="657885"/>
                  </a:lnTo>
                  <a:lnTo>
                    <a:pt x="3910850" y="688263"/>
                  </a:lnTo>
                  <a:lnTo>
                    <a:pt x="3945966" y="713016"/>
                  </a:lnTo>
                  <a:lnTo>
                    <a:pt x="3985399" y="731507"/>
                  </a:lnTo>
                  <a:lnTo>
                    <a:pt x="4028503" y="743064"/>
                  </a:lnTo>
                  <a:lnTo>
                    <a:pt x="4074630" y="747064"/>
                  </a:lnTo>
                  <a:lnTo>
                    <a:pt x="4122369" y="741921"/>
                  </a:lnTo>
                  <a:lnTo>
                    <a:pt x="4167352" y="726935"/>
                  </a:lnTo>
                  <a:lnTo>
                    <a:pt x="4208703" y="702767"/>
                  </a:lnTo>
                  <a:lnTo>
                    <a:pt x="4245546" y="670077"/>
                  </a:lnTo>
                  <a:lnTo>
                    <a:pt x="4277017" y="629539"/>
                  </a:lnTo>
                  <a:lnTo>
                    <a:pt x="4278503" y="626719"/>
                  </a:lnTo>
                  <a:lnTo>
                    <a:pt x="4302239" y="581799"/>
                  </a:lnTo>
                  <a:lnTo>
                    <a:pt x="4157129" y="581799"/>
                  </a:lnTo>
                  <a:lnTo>
                    <a:pt x="4150487" y="588479"/>
                  </a:lnTo>
                  <a:lnTo>
                    <a:pt x="4129113" y="606539"/>
                  </a:lnTo>
                  <a:lnTo>
                    <a:pt x="4108983" y="618337"/>
                  </a:lnTo>
                  <a:lnTo>
                    <a:pt x="4087799" y="624776"/>
                  </a:lnTo>
                  <a:lnTo>
                    <a:pt x="4063238" y="626719"/>
                  </a:lnTo>
                  <a:lnTo>
                    <a:pt x="4024807" y="620204"/>
                  </a:lnTo>
                  <a:lnTo>
                    <a:pt x="3993400" y="601865"/>
                  </a:lnTo>
                  <a:lnTo>
                    <a:pt x="3971061" y="573506"/>
                  </a:lnTo>
                  <a:lnTo>
                    <a:pt x="3959834" y="536905"/>
                  </a:lnTo>
                  <a:lnTo>
                    <a:pt x="4315536" y="536905"/>
                  </a:lnTo>
                  <a:lnTo>
                    <a:pt x="4316781" y="526478"/>
                  </a:lnTo>
                  <a:lnTo>
                    <a:pt x="4317657" y="517410"/>
                  </a:lnTo>
                  <a:lnTo>
                    <a:pt x="4318178" y="508533"/>
                  </a:lnTo>
                  <a:lnTo>
                    <a:pt x="4318355" y="498678"/>
                  </a:lnTo>
                  <a:close/>
                </a:path>
                <a:path w="4745990" h="1267460">
                  <a:moveTo>
                    <a:pt x="4334180" y="1145806"/>
                  </a:moveTo>
                  <a:lnTo>
                    <a:pt x="4334065" y="956437"/>
                  </a:lnTo>
                  <a:lnTo>
                    <a:pt x="4312056" y="915174"/>
                  </a:lnTo>
                  <a:lnTo>
                    <a:pt x="4293463" y="905027"/>
                  </a:lnTo>
                  <a:lnTo>
                    <a:pt x="4293463" y="966216"/>
                  </a:lnTo>
                  <a:lnTo>
                    <a:pt x="4293463" y="1145806"/>
                  </a:lnTo>
                  <a:lnTo>
                    <a:pt x="3885641" y="1145806"/>
                  </a:lnTo>
                  <a:lnTo>
                    <a:pt x="3885552" y="1143698"/>
                  </a:lnTo>
                  <a:lnTo>
                    <a:pt x="3885374" y="1141818"/>
                  </a:lnTo>
                  <a:lnTo>
                    <a:pt x="3885374" y="964933"/>
                  </a:lnTo>
                  <a:lnTo>
                    <a:pt x="3886822" y="955014"/>
                  </a:lnTo>
                  <a:lnTo>
                    <a:pt x="3891115" y="947851"/>
                  </a:lnTo>
                  <a:lnTo>
                    <a:pt x="3898201" y="943521"/>
                  </a:lnTo>
                  <a:lnTo>
                    <a:pt x="3908044" y="942060"/>
                  </a:lnTo>
                  <a:lnTo>
                    <a:pt x="4269130" y="942060"/>
                  </a:lnTo>
                  <a:lnTo>
                    <a:pt x="4279951" y="943521"/>
                  </a:lnTo>
                  <a:lnTo>
                    <a:pt x="4287532" y="947966"/>
                  </a:lnTo>
                  <a:lnTo>
                    <a:pt x="4292003" y="955497"/>
                  </a:lnTo>
                  <a:lnTo>
                    <a:pt x="4293463" y="966216"/>
                  </a:lnTo>
                  <a:lnTo>
                    <a:pt x="4293463" y="905027"/>
                  </a:lnTo>
                  <a:lnTo>
                    <a:pt x="4292943" y="904735"/>
                  </a:lnTo>
                  <a:lnTo>
                    <a:pt x="4269511" y="901065"/>
                  </a:lnTo>
                  <a:lnTo>
                    <a:pt x="4098277" y="901065"/>
                  </a:lnTo>
                  <a:lnTo>
                    <a:pt x="4098277" y="925855"/>
                  </a:lnTo>
                  <a:lnTo>
                    <a:pt x="4094264" y="930071"/>
                  </a:lnTo>
                  <a:lnTo>
                    <a:pt x="4084840" y="930313"/>
                  </a:lnTo>
                  <a:lnTo>
                    <a:pt x="4080687" y="926299"/>
                  </a:lnTo>
                  <a:lnTo>
                    <a:pt x="4080624" y="916851"/>
                  </a:lnTo>
                  <a:lnTo>
                    <a:pt x="4084713" y="912774"/>
                  </a:lnTo>
                  <a:lnTo>
                    <a:pt x="4093883" y="912863"/>
                  </a:lnTo>
                  <a:lnTo>
                    <a:pt x="4097871" y="916698"/>
                  </a:lnTo>
                  <a:lnTo>
                    <a:pt x="4098277" y="925855"/>
                  </a:lnTo>
                  <a:lnTo>
                    <a:pt x="4098277" y="901065"/>
                  </a:lnTo>
                  <a:lnTo>
                    <a:pt x="3902684" y="901115"/>
                  </a:lnTo>
                  <a:lnTo>
                    <a:pt x="3857498" y="924458"/>
                  </a:lnTo>
                  <a:lnTo>
                    <a:pt x="3844455" y="963790"/>
                  </a:lnTo>
                  <a:lnTo>
                    <a:pt x="3844429" y="1186446"/>
                  </a:lnTo>
                  <a:lnTo>
                    <a:pt x="4334180" y="1186446"/>
                  </a:lnTo>
                  <a:lnTo>
                    <a:pt x="4334180" y="1145806"/>
                  </a:lnTo>
                  <a:close/>
                </a:path>
                <a:path w="4745990" h="1267460">
                  <a:moveTo>
                    <a:pt x="4374566" y="1207046"/>
                  </a:moveTo>
                  <a:lnTo>
                    <a:pt x="4129709" y="1207046"/>
                  </a:lnTo>
                  <a:lnTo>
                    <a:pt x="4129709" y="1231493"/>
                  </a:lnTo>
                  <a:lnTo>
                    <a:pt x="4126179" y="1231988"/>
                  </a:lnTo>
                  <a:lnTo>
                    <a:pt x="4089755" y="1231938"/>
                  </a:lnTo>
                  <a:lnTo>
                    <a:pt x="4064406" y="1231938"/>
                  </a:lnTo>
                  <a:lnTo>
                    <a:pt x="4052443" y="1231988"/>
                  </a:lnTo>
                  <a:lnTo>
                    <a:pt x="4049191" y="1231404"/>
                  </a:lnTo>
                  <a:lnTo>
                    <a:pt x="4049217" y="1223060"/>
                  </a:lnTo>
                  <a:lnTo>
                    <a:pt x="4052468" y="1222502"/>
                  </a:lnTo>
                  <a:lnTo>
                    <a:pt x="4055961" y="1222502"/>
                  </a:lnTo>
                  <a:lnTo>
                    <a:pt x="4089247" y="1222540"/>
                  </a:lnTo>
                  <a:lnTo>
                    <a:pt x="4125976" y="1222502"/>
                  </a:lnTo>
                  <a:lnTo>
                    <a:pt x="4129405" y="1222921"/>
                  </a:lnTo>
                  <a:lnTo>
                    <a:pt x="4129709" y="1231493"/>
                  </a:lnTo>
                  <a:lnTo>
                    <a:pt x="4129709" y="1207046"/>
                  </a:lnTo>
                  <a:lnTo>
                    <a:pt x="3803954" y="1207046"/>
                  </a:lnTo>
                  <a:lnTo>
                    <a:pt x="3803840" y="1209675"/>
                  </a:lnTo>
                  <a:lnTo>
                    <a:pt x="3807853" y="1224953"/>
                  </a:lnTo>
                  <a:lnTo>
                    <a:pt x="3816985" y="1236980"/>
                  </a:lnTo>
                  <a:lnTo>
                    <a:pt x="3830243" y="1244879"/>
                  </a:lnTo>
                  <a:lnTo>
                    <a:pt x="3846601" y="1247698"/>
                  </a:lnTo>
                  <a:lnTo>
                    <a:pt x="4335615" y="1247686"/>
                  </a:lnTo>
                  <a:lnTo>
                    <a:pt x="4371581" y="1222502"/>
                  </a:lnTo>
                  <a:lnTo>
                    <a:pt x="4372940" y="1220063"/>
                  </a:lnTo>
                  <a:lnTo>
                    <a:pt x="4374566" y="1207046"/>
                  </a:lnTo>
                  <a:close/>
                </a:path>
                <a:path w="4745990" h="1267460">
                  <a:moveTo>
                    <a:pt x="4745164" y="586574"/>
                  </a:moveTo>
                  <a:lnTo>
                    <a:pt x="4735449" y="531279"/>
                  </a:lnTo>
                  <a:lnTo>
                    <a:pt x="4704397" y="488175"/>
                  </a:lnTo>
                  <a:lnTo>
                    <a:pt x="4661700" y="460590"/>
                  </a:lnTo>
                  <a:lnTo>
                    <a:pt x="4579201" y="433717"/>
                  </a:lnTo>
                  <a:lnTo>
                    <a:pt x="4546968" y="423100"/>
                  </a:lnTo>
                  <a:lnTo>
                    <a:pt x="4524172" y="411149"/>
                  </a:lnTo>
                  <a:lnTo>
                    <a:pt x="4510633" y="397573"/>
                  </a:lnTo>
                  <a:lnTo>
                    <a:pt x="4506163" y="382130"/>
                  </a:lnTo>
                  <a:lnTo>
                    <a:pt x="4509389" y="369697"/>
                  </a:lnTo>
                  <a:lnTo>
                    <a:pt x="4518482" y="360032"/>
                  </a:lnTo>
                  <a:lnTo>
                    <a:pt x="4532554" y="353771"/>
                  </a:lnTo>
                  <a:lnTo>
                    <a:pt x="4550715" y="351548"/>
                  </a:lnTo>
                  <a:lnTo>
                    <a:pt x="4568037" y="353580"/>
                  </a:lnTo>
                  <a:lnTo>
                    <a:pt x="4580369" y="359918"/>
                  </a:lnTo>
                  <a:lnTo>
                    <a:pt x="4588065" y="370903"/>
                  </a:lnTo>
                  <a:lnTo>
                    <a:pt x="4591507" y="386905"/>
                  </a:lnTo>
                  <a:lnTo>
                    <a:pt x="4730940" y="386905"/>
                  </a:lnTo>
                  <a:lnTo>
                    <a:pt x="4723600" y="351548"/>
                  </a:lnTo>
                  <a:lnTo>
                    <a:pt x="4721961" y="343611"/>
                  </a:lnTo>
                  <a:lnTo>
                    <a:pt x="4703991" y="306832"/>
                  </a:lnTo>
                  <a:lnTo>
                    <a:pt x="4677702" y="277152"/>
                  </a:lnTo>
                  <a:lnTo>
                    <a:pt x="4643742" y="255206"/>
                  </a:lnTo>
                  <a:lnTo>
                    <a:pt x="4602785" y="241592"/>
                  </a:lnTo>
                  <a:lnTo>
                    <a:pt x="4555477" y="236918"/>
                  </a:lnTo>
                  <a:lnTo>
                    <a:pt x="4504398" y="242481"/>
                  </a:lnTo>
                  <a:lnTo>
                    <a:pt x="4458589" y="258216"/>
                  </a:lnTo>
                  <a:lnTo>
                    <a:pt x="4419841" y="282663"/>
                  </a:lnTo>
                  <a:lnTo>
                    <a:pt x="4389945" y="314337"/>
                  </a:lnTo>
                  <a:lnTo>
                    <a:pt x="4370692" y="351802"/>
                  </a:lnTo>
                  <a:lnTo>
                    <a:pt x="4363872" y="393598"/>
                  </a:lnTo>
                  <a:lnTo>
                    <a:pt x="4371454" y="437845"/>
                  </a:lnTo>
                  <a:lnTo>
                    <a:pt x="4392561" y="476707"/>
                  </a:lnTo>
                  <a:lnTo>
                    <a:pt x="4424692" y="506984"/>
                  </a:lnTo>
                  <a:lnTo>
                    <a:pt x="4465371" y="525424"/>
                  </a:lnTo>
                  <a:lnTo>
                    <a:pt x="4520374" y="539775"/>
                  </a:lnTo>
                  <a:lnTo>
                    <a:pt x="4547870" y="547408"/>
                  </a:lnTo>
                  <a:lnTo>
                    <a:pt x="4592917" y="570687"/>
                  </a:lnTo>
                  <a:lnTo>
                    <a:pt x="4602873" y="594207"/>
                  </a:lnTo>
                  <a:lnTo>
                    <a:pt x="4599038" y="608888"/>
                  </a:lnTo>
                  <a:lnTo>
                    <a:pt x="4588535" y="620712"/>
                  </a:lnTo>
                  <a:lnTo>
                    <a:pt x="4572876" y="628599"/>
                  </a:lnTo>
                  <a:lnTo>
                    <a:pt x="4553572" y="631469"/>
                  </a:lnTo>
                  <a:lnTo>
                    <a:pt x="4533011" y="628637"/>
                  </a:lnTo>
                  <a:lnTo>
                    <a:pt x="4517060" y="620356"/>
                  </a:lnTo>
                  <a:lnTo>
                    <a:pt x="4506099" y="606882"/>
                  </a:lnTo>
                  <a:lnTo>
                    <a:pt x="4500461" y="588479"/>
                  </a:lnTo>
                  <a:lnTo>
                    <a:pt x="4359148" y="588479"/>
                  </a:lnTo>
                  <a:lnTo>
                    <a:pt x="4369422" y="634060"/>
                  </a:lnTo>
                  <a:lnTo>
                    <a:pt x="4389310" y="672909"/>
                  </a:lnTo>
                  <a:lnTo>
                    <a:pt x="4417936" y="704316"/>
                  </a:lnTo>
                  <a:lnTo>
                    <a:pt x="4454474" y="727608"/>
                  </a:lnTo>
                  <a:lnTo>
                    <a:pt x="4498060" y="742086"/>
                  </a:lnTo>
                  <a:lnTo>
                    <a:pt x="4547870" y="747064"/>
                  </a:lnTo>
                  <a:lnTo>
                    <a:pt x="4601019" y="741413"/>
                  </a:lnTo>
                  <a:lnTo>
                    <a:pt x="4648339" y="725411"/>
                  </a:lnTo>
                  <a:lnTo>
                    <a:pt x="4688141" y="700493"/>
                  </a:lnTo>
                  <a:lnTo>
                    <a:pt x="4718672" y="668096"/>
                  </a:lnTo>
                  <a:lnTo>
                    <a:pt x="4737328" y="631469"/>
                  </a:lnTo>
                  <a:lnTo>
                    <a:pt x="4738255" y="629640"/>
                  </a:lnTo>
                  <a:lnTo>
                    <a:pt x="4745164" y="586574"/>
                  </a:lnTo>
                  <a:close/>
                </a:path>
                <a:path w="4745990" h="1267460">
                  <a:moveTo>
                    <a:pt x="4745990" y="949159"/>
                  </a:moveTo>
                  <a:lnTo>
                    <a:pt x="4745837" y="946442"/>
                  </a:lnTo>
                  <a:lnTo>
                    <a:pt x="4742967" y="933615"/>
                  </a:lnTo>
                  <a:lnTo>
                    <a:pt x="4739805" y="928217"/>
                  </a:lnTo>
                  <a:lnTo>
                    <a:pt x="4736477" y="922502"/>
                  </a:lnTo>
                  <a:lnTo>
                    <a:pt x="4726978" y="913828"/>
                  </a:lnTo>
                  <a:lnTo>
                    <a:pt x="4724552" y="912723"/>
                  </a:lnTo>
                  <a:lnTo>
                    <a:pt x="4724552" y="970851"/>
                  </a:lnTo>
                  <a:lnTo>
                    <a:pt x="4724552" y="1162291"/>
                  </a:lnTo>
                  <a:lnTo>
                    <a:pt x="4660684" y="1162291"/>
                  </a:lnTo>
                  <a:lnTo>
                    <a:pt x="4660684" y="1205141"/>
                  </a:lnTo>
                  <a:lnTo>
                    <a:pt x="4659007" y="1213421"/>
                  </a:lnTo>
                  <a:lnTo>
                    <a:pt x="4654423" y="1220165"/>
                  </a:lnTo>
                  <a:lnTo>
                    <a:pt x="4647641" y="1224711"/>
                  </a:lnTo>
                  <a:lnTo>
                    <a:pt x="4639361" y="1226375"/>
                  </a:lnTo>
                  <a:lnTo>
                    <a:pt x="4631080" y="1224673"/>
                  </a:lnTo>
                  <a:lnTo>
                    <a:pt x="4624324" y="1220089"/>
                  </a:lnTo>
                  <a:lnTo>
                    <a:pt x="4619777" y="1213319"/>
                  </a:lnTo>
                  <a:lnTo>
                    <a:pt x="4618139" y="1205141"/>
                  </a:lnTo>
                  <a:lnTo>
                    <a:pt x="4618177" y="1204823"/>
                  </a:lnTo>
                  <a:lnTo>
                    <a:pt x="4619815" y="1196759"/>
                  </a:lnTo>
                  <a:lnTo>
                    <a:pt x="4624400" y="1189990"/>
                  </a:lnTo>
                  <a:lnTo>
                    <a:pt x="4631182" y="1185443"/>
                  </a:lnTo>
                  <a:lnTo>
                    <a:pt x="4639449" y="1183792"/>
                  </a:lnTo>
                  <a:lnTo>
                    <a:pt x="4647730" y="1185481"/>
                  </a:lnTo>
                  <a:lnTo>
                    <a:pt x="4654499" y="1190053"/>
                  </a:lnTo>
                  <a:lnTo>
                    <a:pt x="4659046" y="1196835"/>
                  </a:lnTo>
                  <a:lnTo>
                    <a:pt x="4660684" y="1205141"/>
                  </a:lnTo>
                  <a:lnTo>
                    <a:pt x="4660684" y="1162291"/>
                  </a:lnTo>
                  <a:lnTo>
                    <a:pt x="4554283" y="1162291"/>
                  </a:lnTo>
                  <a:lnTo>
                    <a:pt x="4554283" y="970851"/>
                  </a:lnTo>
                  <a:lnTo>
                    <a:pt x="4724552" y="970851"/>
                  </a:lnTo>
                  <a:lnTo>
                    <a:pt x="4724552" y="912723"/>
                  </a:lnTo>
                  <a:lnTo>
                    <a:pt x="4715040" y="908329"/>
                  </a:lnTo>
                  <a:lnTo>
                    <a:pt x="4712779" y="907681"/>
                  </a:lnTo>
                  <a:lnTo>
                    <a:pt x="4710468" y="907224"/>
                  </a:lnTo>
                  <a:lnTo>
                    <a:pt x="4708207" y="906665"/>
                  </a:lnTo>
                  <a:lnTo>
                    <a:pt x="4681918" y="906665"/>
                  </a:lnTo>
                  <a:lnTo>
                    <a:pt x="4681918" y="928217"/>
                  </a:lnTo>
                  <a:lnTo>
                    <a:pt x="4681918" y="949159"/>
                  </a:lnTo>
                  <a:lnTo>
                    <a:pt x="4596930" y="949159"/>
                  </a:lnTo>
                  <a:lnTo>
                    <a:pt x="4596930" y="928217"/>
                  </a:lnTo>
                  <a:lnTo>
                    <a:pt x="4681918" y="928217"/>
                  </a:lnTo>
                  <a:lnTo>
                    <a:pt x="4681918" y="906665"/>
                  </a:lnTo>
                  <a:lnTo>
                    <a:pt x="4570628" y="906665"/>
                  </a:lnTo>
                  <a:lnTo>
                    <a:pt x="4567440" y="907478"/>
                  </a:lnTo>
                  <a:lnTo>
                    <a:pt x="4564177" y="908075"/>
                  </a:lnTo>
                  <a:lnTo>
                    <a:pt x="4534801" y="937056"/>
                  </a:lnTo>
                  <a:lnTo>
                    <a:pt x="4532846" y="950976"/>
                  </a:lnTo>
                  <a:lnTo>
                    <a:pt x="4532871" y="1206322"/>
                  </a:lnTo>
                  <a:lnTo>
                    <a:pt x="4559376" y="1244574"/>
                  </a:lnTo>
                  <a:lnTo>
                    <a:pt x="4607293" y="1247724"/>
                  </a:lnTo>
                  <a:lnTo>
                    <a:pt x="4710874" y="1247698"/>
                  </a:lnTo>
                  <a:lnTo>
                    <a:pt x="4744618" y="1215631"/>
                  </a:lnTo>
                  <a:lnTo>
                    <a:pt x="4745990" y="1203617"/>
                  </a:lnTo>
                  <a:lnTo>
                    <a:pt x="4745990" y="1183792"/>
                  </a:lnTo>
                  <a:lnTo>
                    <a:pt x="4745990" y="1162291"/>
                  </a:lnTo>
                  <a:lnTo>
                    <a:pt x="4745990" y="970851"/>
                  </a:lnTo>
                  <a:lnTo>
                    <a:pt x="4745990" y="949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7076" y="1513705"/>
              <a:ext cx="134264" cy="1681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4426" y="1513388"/>
              <a:ext cx="132357" cy="18811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73100" y="3200400"/>
            <a:ext cx="5847715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3695"/>
              </a:lnSpc>
              <a:spcBef>
                <a:spcPts val="100"/>
              </a:spcBef>
            </a:pPr>
            <a:r>
              <a:rPr sz="3150" b="1" spc="-114" dirty="0" smtClean="0">
                <a:solidFill>
                  <a:srgbClr val="FFFFFF"/>
                </a:solidFill>
                <a:latin typeface="Mont-Heavy"/>
                <a:cs typeface="Mont-Heavy"/>
              </a:rPr>
              <a:t>S</a:t>
            </a:r>
            <a:r>
              <a:rPr sz="3150" b="1" spc="-35" dirty="0" smtClean="0">
                <a:solidFill>
                  <a:srgbClr val="FFFFFF"/>
                </a:solidFill>
                <a:latin typeface="Mont-Heavy"/>
                <a:cs typeface="Mont-Heavy"/>
              </a:rPr>
              <a:t>A</a:t>
            </a:r>
            <a:r>
              <a:rPr sz="3150" b="1" spc="-95" dirty="0" smtClean="0">
                <a:solidFill>
                  <a:srgbClr val="FFFFFF"/>
                </a:solidFill>
                <a:latin typeface="Mont-Heavy"/>
                <a:cs typeface="Mont-Heavy"/>
              </a:rPr>
              <a:t>L</a:t>
            </a:r>
            <a:r>
              <a:rPr sz="3150" b="1" spc="-35" dirty="0" smtClean="0">
                <a:solidFill>
                  <a:srgbClr val="FFFFFF"/>
                </a:solidFill>
                <a:latin typeface="Mont-Heavy"/>
                <a:cs typeface="Mont-Heavy"/>
              </a:rPr>
              <a:t>O</a:t>
            </a:r>
            <a:r>
              <a:rPr sz="3150" b="1" dirty="0" smtClean="0">
                <a:solidFill>
                  <a:srgbClr val="FFFFFF"/>
                </a:solidFill>
                <a:latin typeface="Mont-Heavy"/>
                <a:cs typeface="Mont-Heavy"/>
              </a:rPr>
              <a:t>N</a:t>
            </a:r>
            <a:r>
              <a:rPr lang="fr-BE" sz="3150" b="1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3150" b="1" spc="-35" dirty="0" smtClean="0">
                <a:solidFill>
                  <a:srgbClr val="FFFFFF"/>
                </a:solidFill>
                <a:latin typeface="Mont-Heavy"/>
                <a:cs typeface="Mont-Heavy"/>
              </a:rPr>
              <a:t>D</a:t>
            </a:r>
            <a:r>
              <a:rPr sz="3150" b="1" dirty="0" smtClean="0">
                <a:solidFill>
                  <a:srgbClr val="FFFFFF"/>
                </a:solidFill>
                <a:latin typeface="Mont-Heavy"/>
                <a:cs typeface="Mont-Heavy"/>
              </a:rPr>
              <a:t>E</a:t>
            </a:r>
            <a:r>
              <a:rPr sz="3150" b="1" spc="-65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3150" b="1" spc="-35" dirty="0">
                <a:solidFill>
                  <a:srgbClr val="FFFFFF"/>
                </a:solidFill>
                <a:latin typeface="Mont-Heavy"/>
                <a:cs typeface="Mont-Heavy"/>
              </a:rPr>
              <a:t>L</a:t>
            </a:r>
            <a:r>
              <a:rPr sz="3150" b="1" dirty="0">
                <a:solidFill>
                  <a:srgbClr val="FFFFFF"/>
                </a:solidFill>
                <a:latin typeface="Mont-Heavy"/>
                <a:cs typeface="Mont-Heavy"/>
              </a:rPr>
              <a:t>A</a:t>
            </a:r>
            <a:r>
              <a:rPr sz="3150" b="1" spc="-145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lang="fr-BE" sz="3150" b="1" spc="-145" dirty="0" smtClean="0">
                <a:solidFill>
                  <a:srgbClr val="FFFFFF"/>
                </a:solidFill>
                <a:latin typeface="Mont-Heavy"/>
                <a:cs typeface="Mont-Heavy"/>
              </a:rPr>
              <a:t/>
            </a:r>
            <a:br>
              <a:rPr lang="fr-BE" sz="3150" b="1" spc="-145" dirty="0" smtClean="0">
                <a:solidFill>
                  <a:srgbClr val="FFFFFF"/>
                </a:solidFill>
                <a:latin typeface="Mont-Heavy"/>
                <a:cs typeface="Mont-Heavy"/>
              </a:rPr>
            </a:br>
            <a:r>
              <a:rPr sz="3150" b="1" spc="-35" dirty="0" smtClean="0">
                <a:solidFill>
                  <a:srgbClr val="FFFFFF"/>
                </a:solidFill>
                <a:latin typeface="Mont-Heavy"/>
                <a:cs typeface="Mont-Heavy"/>
              </a:rPr>
              <a:t>R</a:t>
            </a:r>
            <a:r>
              <a:rPr sz="3150" b="1" spc="-65" dirty="0" smtClean="0">
                <a:solidFill>
                  <a:srgbClr val="FFFFFF"/>
                </a:solidFill>
                <a:latin typeface="Mont-Heavy"/>
                <a:cs typeface="Mont-Heavy"/>
              </a:rPr>
              <a:t>E</a:t>
            </a:r>
            <a:r>
              <a:rPr sz="3150" b="1" spc="-35" dirty="0" smtClean="0">
                <a:solidFill>
                  <a:srgbClr val="FFFFFF"/>
                </a:solidFill>
                <a:latin typeface="Mont-Heavy"/>
                <a:cs typeface="Mont-Heavy"/>
              </a:rPr>
              <a:t>CONVE</a:t>
            </a:r>
            <a:r>
              <a:rPr sz="3150" b="1" spc="-40" dirty="0" smtClean="0">
                <a:solidFill>
                  <a:srgbClr val="FFFFFF"/>
                </a:solidFill>
                <a:latin typeface="Mont-Heavy"/>
                <a:cs typeface="Mont-Heavy"/>
              </a:rPr>
              <a:t>R</a:t>
            </a:r>
            <a:r>
              <a:rPr sz="3150" b="1" spc="-35" dirty="0" smtClean="0">
                <a:solidFill>
                  <a:srgbClr val="FFFFFF"/>
                </a:solidFill>
                <a:latin typeface="Mont-Heavy"/>
                <a:cs typeface="Mont-Heavy"/>
              </a:rPr>
              <a:t>SION</a:t>
            </a:r>
            <a:endParaRPr sz="3150" dirty="0">
              <a:latin typeface="Mont-Heavy"/>
              <a:cs typeface="Mont-Heavy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4124" y="4034822"/>
            <a:ext cx="3749103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4305" algn="ctr">
              <a:lnSpc>
                <a:spcPts val="2675"/>
              </a:lnSpc>
            </a:pPr>
            <a:r>
              <a:rPr lang="pt-BR" b="1" dirty="0">
                <a:solidFill>
                  <a:srgbClr val="FFFFFF"/>
                </a:solidFill>
                <a:latin typeface="Mont-Heavy"/>
                <a:cs typeface="Mont-Heavy"/>
              </a:rPr>
              <a:t>21</a:t>
            </a:r>
            <a:r>
              <a:rPr lang="pt-BR" b="1" spc="-105" dirty="0">
                <a:solidFill>
                  <a:srgbClr val="FFFFFF"/>
                </a:solidFill>
                <a:latin typeface="Mont-Heavy"/>
                <a:cs typeface="Mont-Heavy"/>
              </a:rPr>
              <a:t>/</a:t>
            </a:r>
            <a:r>
              <a:rPr lang="pt-BR" b="1" dirty="0">
                <a:solidFill>
                  <a:srgbClr val="FFFFFF"/>
                </a:solidFill>
                <a:latin typeface="Mont-Heavy"/>
                <a:cs typeface="Mont-Heavy"/>
              </a:rPr>
              <a:t>4 à </a:t>
            </a:r>
            <a:r>
              <a:rPr lang="pt-BR" b="1" spc="-20" dirty="0">
                <a:solidFill>
                  <a:srgbClr val="FFFFFF"/>
                </a:solidFill>
                <a:latin typeface="Mont-Heavy"/>
                <a:cs typeface="Mont-Heavy"/>
              </a:rPr>
              <a:t>N</a:t>
            </a:r>
            <a:r>
              <a:rPr lang="pt-BR" b="1" dirty="0">
                <a:solidFill>
                  <a:srgbClr val="FFFFFF"/>
                </a:solidFill>
                <a:latin typeface="Mont-Heavy"/>
                <a:cs typeface="Mont-Heavy"/>
              </a:rPr>
              <a:t>amur</a:t>
            </a:r>
            <a:r>
              <a:rPr lang="pt-BR" b="1" spc="-55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lang="pt-BR" b="1" dirty="0">
                <a:solidFill>
                  <a:srgbClr val="FFFFFF"/>
                </a:solidFill>
                <a:latin typeface="Mont-Heavy"/>
                <a:cs typeface="Mont-Heavy"/>
              </a:rPr>
              <a:t>Expo de 13 à </a:t>
            </a:r>
            <a:r>
              <a:rPr lang="pt-BR" b="1" dirty="0" smtClean="0">
                <a:solidFill>
                  <a:srgbClr val="FFFFFF"/>
                </a:solidFill>
                <a:latin typeface="Mont-Heavy"/>
                <a:cs typeface="Mont-Heavy"/>
              </a:rPr>
              <a:t>18</a:t>
            </a:r>
            <a:r>
              <a:rPr lang="pt-BR" b="1" spc="-215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lang="pt-BR" b="1" dirty="0">
                <a:solidFill>
                  <a:srgbClr val="FFFFFF"/>
                </a:solidFill>
                <a:latin typeface="Mont-Heavy"/>
                <a:cs typeface="Mont-Heavy"/>
              </a:rPr>
              <a:t>h</a:t>
            </a:r>
            <a:endParaRPr lang="pt-BR" dirty="0">
              <a:latin typeface="Mont-Heavy"/>
              <a:cs typeface="Mont-Heavy"/>
            </a:endParaRPr>
          </a:p>
        </p:txBody>
      </p:sp>
      <p:grpSp>
        <p:nvGrpSpPr>
          <p:cNvPr id="14" name="object 28"/>
          <p:cNvGrpSpPr/>
          <p:nvPr/>
        </p:nvGrpSpPr>
        <p:grpSpPr>
          <a:xfrm>
            <a:off x="5558805" y="6080993"/>
            <a:ext cx="1062355" cy="229235"/>
            <a:chOff x="5448287" y="5305475"/>
            <a:chExt cx="1062355" cy="229235"/>
          </a:xfrm>
        </p:grpSpPr>
        <p:sp>
          <p:nvSpPr>
            <p:cNvPr id="15" name="object 29"/>
            <p:cNvSpPr/>
            <p:nvPr/>
          </p:nvSpPr>
          <p:spPr>
            <a:xfrm>
              <a:off x="6445935" y="5305475"/>
              <a:ext cx="64769" cy="229235"/>
            </a:xfrm>
            <a:custGeom>
              <a:avLst/>
              <a:gdLst/>
              <a:ahLst/>
              <a:cxnLst/>
              <a:rect l="l" t="t" r="r" b="b"/>
              <a:pathLst>
                <a:path w="64770" h="229235">
                  <a:moveTo>
                    <a:pt x="0" y="228625"/>
                  </a:moveTo>
                  <a:lnTo>
                    <a:pt x="64681" y="228625"/>
                  </a:lnTo>
                  <a:lnTo>
                    <a:pt x="64681" y="0"/>
                  </a:lnTo>
                  <a:lnTo>
                    <a:pt x="0" y="0"/>
                  </a:lnTo>
                  <a:lnTo>
                    <a:pt x="0" y="228625"/>
                  </a:lnTo>
                  <a:close/>
                </a:path>
              </a:pathLst>
            </a:custGeom>
            <a:solidFill>
              <a:srgbClr val="E5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0"/>
            <p:cNvSpPr/>
            <p:nvPr/>
          </p:nvSpPr>
          <p:spPr>
            <a:xfrm>
              <a:off x="5448287" y="5305475"/>
              <a:ext cx="998219" cy="229235"/>
            </a:xfrm>
            <a:custGeom>
              <a:avLst/>
              <a:gdLst/>
              <a:ahLst/>
              <a:cxnLst/>
              <a:rect l="l" t="t" r="r" b="b"/>
              <a:pathLst>
                <a:path w="998220" h="229235">
                  <a:moveTo>
                    <a:pt x="997648" y="0"/>
                  </a:moveTo>
                  <a:lnTo>
                    <a:pt x="0" y="0"/>
                  </a:lnTo>
                  <a:lnTo>
                    <a:pt x="0" y="228625"/>
                  </a:lnTo>
                  <a:lnTo>
                    <a:pt x="997648" y="228625"/>
                  </a:lnTo>
                  <a:lnTo>
                    <a:pt x="997648" y="0"/>
                  </a:lnTo>
                  <a:close/>
                </a:path>
              </a:pathLst>
            </a:custGeom>
            <a:solidFill>
              <a:srgbClr val="2A4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3324" y="5389002"/>
              <a:ext cx="65214" cy="65201"/>
            </a:xfrm>
            <a:prstGeom prst="rect">
              <a:avLst/>
            </a:prstGeom>
          </p:spPr>
        </p:pic>
        <p:sp>
          <p:nvSpPr>
            <p:cNvPr id="18" name="object 32"/>
            <p:cNvSpPr/>
            <p:nvPr/>
          </p:nvSpPr>
          <p:spPr>
            <a:xfrm>
              <a:off x="5511177" y="5367439"/>
              <a:ext cx="870585" cy="108585"/>
            </a:xfrm>
            <a:custGeom>
              <a:avLst/>
              <a:gdLst/>
              <a:ahLst/>
              <a:cxnLst/>
              <a:rect l="l" t="t" r="r" b="b"/>
              <a:pathLst>
                <a:path w="870585" h="108585">
                  <a:moveTo>
                    <a:pt x="127025" y="64884"/>
                  </a:moveTo>
                  <a:lnTo>
                    <a:pt x="93916" y="43281"/>
                  </a:lnTo>
                  <a:lnTo>
                    <a:pt x="52171" y="38595"/>
                  </a:lnTo>
                  <a:lnTo>
                    <a:pt x="44310" y="37274"/>
                  </a:lnTo>
                  <a:lnTo>
                    <a:pt x="41681" y="36487"/>
                  </a:lnTo>
                  <a:lnTo>
                    <a:pt x="39027" y="34683"/>
                  </a:lnTo>
                  <a:lnTo>
                    <a:pt x="38366" y="33439"/>
                  </a:lnTo>
                  <a:lnTo>
                    <a:pt x="38366" y="29832"/>
                  </a:lnTo>
                  <a:lnTo>
                    <a:pt x="39827" y="28295"/>
                  </a:lnTo>
                  <a:lnTo>
                    <a:pt x="45707" y="26123"/>
                  </a:lnTo>
                  <a:lnTo>
                    <a:pt x="51193" y="25565"/>
                  </a:lnTo>
                  <a:lnTo>
                    <a:pt x="68440" y="25565"/>
                  </a:lnTo>
                  <a:lnTo>
                    <a:pt x="75158" y="26276"/>
                  </a:lnTo>
                  <a:lnTo>
                    <a:pt x="83693" y="29121"/>
                  </a:lnTo>
                  <a:lnTo>
                    <a:pt x="85826" y="31496"/>
                  </a:lnTo>
                  <a:lnTo>
                    <a:pt x="85826" y="34810"/>
                  </a:lnTo>
                  <a:lnTo>
                    <a:pt x="122758" y="34810"/>
                  </a:lnTo>
                  <a:lnTo>
                    <a:pt x="96558" y="5003"/>
                  </a:lnTo>
                  <a:lnTo>
                    <a:pt x="59245" y="0"/>
                  </a:lnTo>
                  <a:lnTo>
                    <a:pt x="46532" y="520"/>
                  </a:lnTo>
                  <a:lnTo>
                    <a:pt x="10134" y="12712"/>
                  </a:lnTo>
                  <a:lnTo>
                    <a:pt x="1422" y="31686"/>
                  </a:lnTo>
                  <a:lnTo>
                    <a:pt x="1422" y="39255"/>
                  </a:lnTo>
                  <a:lnTo>
                    <a:pt x="33845" y="62877"/>
                  </a:lnTo>
                  <a:lnTo>
                    <a:pt x="76390" y="67792"/>
                  </a:lnTo>
                  <a:lnTo>
                    <a:pt x="84162" y="69024"/>
                  </a:lnTo>
                  <a:lnTo>
                    <a:pt x="86766" y="69786"/>
                  </a:lnTo>
                  <a:lnTo>
                    <a:pt x="89420" y="71577"/>
                  </a:lnTo>
                  <a:lnTo>
                    <a:pt x="90081" y="73025"/>
                  </a:lnTo>
                  <a:lnTo>
                    <a:pt x="90081" y="76631"/>
                  </a:lnTo>
                  <a:lnTo>
                    <a:pt x="71945" y="82397"/>
                  </a:lnTo>
                  <a:lnTo>
                    <a:pt x="64935" y="82397"/>
                  </a:lnTo>
                  <a:lnTo>
                    <a:pt x="52679" y="81724"/>
                  </a:lnTo>
                  <a:lnTo>
                    <a:pt x="43942" y="79667"/>
                  </a:lnTo>
                  <a:lnTo>
                    <a:pt x="38684" y="76250"/>
                  </a:lnTo>
                  <a:lnTo>
                    <a:pt x="36944" y="71462"/>
                  </a:lnTo>
                  <a:lnTo>
                    <a:pt x="0" y="71462"/>
                  </a:lnTo>
                  <a:lnTo>
                    <a:pt x="26987" y="103187"/>
                  </a:lnTo>
                  <a:lnTo>
                    <a:pt x="66357" y="107975"/>
                  </a:lnTo>
                  <a:lnTo>
                    <a:pt x="80429" y="107492"/>
                  </a:lnTo>
                  <a:lnTo>
                    <a:pt x="118389" y="95478"/>
                  </a:lnTo>
                  <a:lnTo>
                    <a:pt x="127025" y="73596"/>
                  </a:lnTo>
                  <a:lnTo>
                    <a:pt x="127025" y="64884"/>
                  </a:lnTo>
                  <a:close/>
                </a:path>
                <a:path w="870585" h="108585">
                  <a:moveTo>
                    <a:pt x="264833" y="2844"/>
                  </a:moveTo>
                  <a:lnTo>
                    <a:pt x="229311" y="2844"/>
                  </a:lnTo>
                  <a:lnTo>
                    <a:pt x="229311" y="60858"/>
                  </a:lnTo>
                  <a:lnTo>
                    <a:pt x="227304" y="66662"/>
                  </a:lnTo>
                  <a:lnTo>
                    <a:pt x="219252" y="75844"/>
                  </a:lnTo>
                  <a:lnTo>
                    <a:pt x="212267" y="78143"/>
                  </a:lnTo>
                  <a:lnTo>
                    <a:pt x="192366" y="78143"/>
                  </a:lnTo>
                  <a:lnTo>
                    <a:pt x="185381" y="75869"/>
                  </a:lnTo>
                  <a:lnTo>
                    <a:pt x="177330" y="66776"/>
                  </a:lnTo>
                  <a:lnTo>
                    <a:pt x="175323" y="60960"/>
                  </a:lnTo>
                  <a:lnTo>
                    <a:pt x="175323" y="2844"/>
                  </a:lnTo>
                  <a:lnTo>
                    <a:pt x="139801" y="2844"/>
                  </a:lnTo>
                  <a:lnTo>
                    <a:pt x="139801" y="55270"/>
                  </a:lnTo>
                  <a:lnTo>
                    <a:pt x="140741" y="67652"/>
                  </a:lnTo>
                  <a:lnTo>
                    <a:pt x="163487" y="100596"/>
                  </a:lnTo>
                  <a:lnTo>
                    <a:pt x="202323" y="107988"/>
                  </a:lnTo>
                  <a:lnTo>
                    <a:pt x="217385" y="107162"/>
                  </a:lnTo>
                  <a:lnTo>
                    <a:pt x="256324" y="87350"/>
                  </a:lnTo>
                  <a:lnTo>
                    <a:pt x="264833" y="55270"/>
                  </a:lnTo>
                  <a:lnTo>
                    <a:pt x="264833" y="2844"/>
                  </a:lnTo>
                  <a:close/>
                </a:path>
                <a:path w="870585" h="108585">
                  <a:moveTo>
                    <a:pt x="400951" y="54000"/>
                  </a:moveTo>
                  <a:lnTo>
                    <a:pt x="400545" y="45872"/>
                  </a:lnTo>
                  <a:lnTo>
                    <a:pt x="399326" y="38430"/>
                  </a:lnTo>
                  <a:lnTo>
                    <a:pt x="397611" y="32689"/>
                  </a:lnTo>
                  <a:lnTo>
                    <a:pt x="397306" y="31661"/>
                  </a:lnTo>
                  <a:lnTo>
                    <a:pt x="364007" y="3175"/>
                  </a:lnTo>
                  <a:lnTo>
                    <a:pt x="364007" y="47371"/>
                  </a:lnTo>
                  <a:lnTo>
                    <a:pt x="364007" y="60629"/>
                  </a:lnTo>
                  <a:lnTo>
                    <a:pt x="345071" y="75311"/>
                  </a:lnTo>
                  <a:lnTo>
                    <a:pt x="315988" y="75311"/>
                  </a:lnTo>
                  <a:lnTo>
                    <a:pt x="315988" y="32689"/>
                  </a:lnTo>
                  <a:lnTo>
                    <a:pt x="345071" y="32689"/>
                  </a:lnTo>
                  <a:lnTo>
                    <a:pt x="364007" y="47371"/>
                  </a:lnTo>
                  <a:lnTo>
                    <a:pt x="364007" y="3175"/>
                  </a:lnTo>
                  <a:lnTo>
                    <a:pt x="362686" y="2844"/>
                  </a:lnTo>
                  <a:lnTo>
                    <a:pt x="280466" y="2844"/>
                  </a:lnTo>
                  <a:lnTo>
                    <a:pt x="280466" y="105143"/>
                  </a:lnTo>
                  <a:lnTo>
                    <a:pt x="362686" y="105143"/>
                  </a:lnTo>
                  <a:lnTo>
                    <a:pt x="394487" y="82410"/>
                  </a:lnTo>
                  <a:lnTo>
                    <a:pt x="400545" y="62103"/>
                  </a:lnTo>
                  <a:lnTo>
                    <a:pt x="400951" y="54000"/>
                  </a:lnTo>
                  <a:close/>
                </a:path>
                <a:path w="870585" h="108585">
                  <a:moveTo>
                    <a:pt x="450684" y="2832"/>
                  </a:moveTo>
                  <a:lnTo>
                    <a:pt x="415163" y="2832"/>
                  </a:lnTo>
                  <a:lnTo>
                    <a:pt x="415163" y="105130"/>
                  </a:lnTo>
                  <a:lnTo>
                    <a:pt x="450684" y="105130"/>
                  </a:lnTo>
                  <a:lnTo>
                    <a:pt x="450684" y="2832"/>
                  </a:lnTo>
                  <a:close/>
                </a:path>
                <a:path w="870585" h="108585">
                  <a:moveTo>
                    <a:pt x="604405" y="2844"/>
                  </a:moveTo>
                  <a:lnTo>
                    <a:pt x="568883" y="2844"/>
                  </a:lnTo>
                  <a:lnTo>
                    <a:pt x="568883" y="70472"/>
                  </a:lnTo>
                  <a:lnTo>
                    <a:pt x="520293" y="2844"/>
                  </a:lnTo>
                  <a:lnTo>
                    <a:pt x="467728" y="2844"/>
                  </a:lnTo>
                  <a:lnTo>
                    <a:pt x="467728" y="105143"/>
                  </a:lnTo>
                  <a:lnTo>
                    <a:pt x="503237" y="105143"/>
                  </a:lnTo>
                  <a:lnTo>
                    <a:pt x="503237" y="37503"/>
                  </a:lnTo>
                  <a:lnTo>
                    <a:pt x="551840" y="105143"/>
                  </a:lnTo>
                  <a:lnTo>
                    <a:pt x="604405" y="105143"/>
                  </a:lnTo>
                  <a:lnTo>
                    <a:pt x="604405" y="2844"/>
                  </a:lnTo>
                  <a:close/>
                </a:path>
                <a:path w="870585" h="108585">
                  <a:moveTo>
                    <a:pt x="726592" y="2844"/>
                  </a:moveTo>
                  <a:lnTo>
                    <a:pt x="621449" y="2844"/>
                  </a:lnTo>
                  <a:lnTo>
                    <a:pt x="621449" y="32054"/>
                  </a:lnTo>
                  <a:lnTo>
                    <a:pt x="621449" y="47294"/>
                  </a:lnTo>
                  <a:lnTo>
                    <a:pt x="621449" y="77774"/>
                  </a:lnTo>
                  <a:lnTo>
                    <a:pt x="621449" y="105714"/>
                  </a:lnTo>
                  <a:lnTo>
                    <a:pt x="656971" y="105714"/>
                  </a:lnTo>
                  <a:lnTo>
                    <a:pt x="656971" y="77774"/>
                  </a:lnTo>
                  <a:lnTo>
                    <a:pt x="718070" y="77774"/>
                  </a:lnTo>
                  <a:lnTo>
                    <a:pt x="718070" y="47294"/>
                  </a:lnTo>
                  <a:lnTo>
                    <a:pt x="656971" y="47294"/>
                  </a:lnTo>
                  <a:lnTo>
                    <a:pt x="656971" y="32054"/>
                  </a:lnTo>
                  <a:lnTo>
                    <a:pt x="726592" y="32054"/>
                  </a:lnTo>
                  <a:lnTo>
                    <a:pt x="726592" y="2844"/>
                  </a:lnTo>
                  <a:close/>
                </a:path>
                <a:path w="870585" h="108585">
                  <a:moveTo>
                    <a:pt x="870089" y="53848"/>
                  </a:moveTo>
                  <a:lnTo>
                    <a:pt x="852538" y="14097"/>
                  </a:lnTo>
                  <a:lnTo>
                    <a:pt x="833145" y="4152"/>
                  </a:lnTo>
                  <a:lnTo>
                    <a:pt x="833145" y="46456"/>
                  </a:lnTo>
                  <a:lnTo>
                    <a:pt x="833145" y="53848"/>
                  </a:lnTo>
                  <a:lnTo>
                    <a:pt x="831291" y="64477"/>
                  </a:lnTo>
                  <a:lnTo>
                    <a:pt x="825690" y="72072"/>
                  </a:lnTo>
                  <a:lnTo>
                    <a:pt x="816368" y="76631"/>
                  </a:lnTo>
                  <a:lnTo>
                    <a:pt x="803313" y="78143"/>
                  </a:lnTo>
                  <a:lnTo>
                    <a:pt x="790257" y="76631"/>
                  </a:lnTo>
                  <a:lnTo>
                    <a:pt x="780935" y="72072"/>
                  </a:lnTo>
                  <a:lnTo>
                    <a:pt x="775335" y="64477"/>
                  </a:lnTo>
                  <a:lnTo>
                    <a:pt x="773468" y="53848"/>
                  </a:lnTo>
                  <a:lnTo>
                    <a:pt x="773468" y="46456"/>
                  </a:lnTo>
                  <a:lnTo>
                    <a:pt x="775728" y="40614"/>
                  </a:lnTo>
                  <a:lnTo>
                    <a:pt x="784720" y="31991"/>
                  </a:lnTo>
                  <a:lnTo>
                    <a:pt x="792416" y="29832"/>
                  </a:lnTo>
                  <a:lnTo>
                    <a:pt x="814197" y="29832"/>
                  </a:lnTo>
                  <a:lnTo>
                    <a:pt x="821893" y="31991"/>
                  </a:lnTo>
                  <a:lnTo>
                    <a:pt x="830897" y="40614"/>
                  </a:lnTo>
                  <a:lnTo>
                    <a:pt x="833145" y="46456"/>
                  </a:lnTo>
                  <a:lnTo>
                    <a:pt x="833145" y="4152"/>
                  </a:lnTo>
                  <a:lnTo>
                    <a:pt x="831456" y="3556"/>
                  </a:lnTo>
                  <a:lnTo>
                    <a:pt x="822820" y="1587"/>
                  </a:lnTo>
                  <a:lnTo>
                    <a:pt x="813320" y="393"/>
                  </a:lnTo>
                  <a:lnTo>
                    <a:pt x="803313" y="0"/>
                  </a:lnTo>
                  <a:lnTo>
                    <a:pt x="793076" y="393"/>
                  </a:lnTo>
                  <a:lnTo>
                    <a:pt x="754062" y="13970"/>
                  </a:lnTo>
                  <a:lnTo>
                    <a:pt x="736536" y="53848"/>
                  </a:lnTo>
                  <a:lnTo>
                    <a:pt x="737031" y="62141"/>
                  </a:lnTo>
                  <a:lnTo>
                    <a:pt x="760209" y="98145"/>
                  </a:lnTo>
                  <a:lnTo>
                    <a:pt x="803313" y="107975"/>
                  </a:lnTo>
                  <a:lnTo>
                    <a:pt x="813447" y="107581"/>
                  </a:lnTo>
                  <a:lnTo>
                    <a:pt x="852538" y="93891"/>
                  </a:lnTo>
                  <a:lnTo>
                    <a:pt x="864933" y="78143"/>
                  </a:lnTo>
                  <a:lnTo>
                    <a:pt x="865657" y="76809"/>
                  </a:lnTo>
                  <a:lnTo>
                    <a:pt x="868121" y="69786"/>
                  </a:lnTo>
                  <a:lnTo>
                    <a:pt x="869607" y="62141"/>
                  </a:lnTo>
                  <a:lnTo>
                    <a:pt x="870089" y="53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33"/>
          <p:cNvGrpSpPr/>
          <p:nvPr/>
        </p:nvGrpSpPr>
        <p:grpSpPr>
          <a:xfrm>
            <a:off x="6977611" y="6064623"/>
            <a:ext cx="980440" cy="245110"/>
            <a:chOff x="6867093" y="5289105"/>
            <a:chExt cx="980440" cy="245110"/>
          </a:xfrm>
        </p:grpSpPr>
        <p:sp>
          <p:nvSpPr>
            <p:cNvPr id="20" name="object 34"/>
            <p:cNvSpPr/>
            <p:nvPr/>
          </p:nvSpPr>
          <p:spPr>
            <a:xfrm>
              <a:off x="6867093" y="5289105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244995" y="0"/>
                  </a:moveTo>
                  <a:lnTo>
                    <a:pt x="0" y="0"/>
                  </a:lnTo>
                  <a:lnTo>
                    <a:pt x="0" y="244995"/>
                  </a:lnTo>
                  <a:lnTo>
                    <a:pt x="244995" y="244995"/>
                  </a:lnTo>
                  <a:lnTo>
                    <a:pt x="244995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5"/>
            <p:cNvSpPr/>
            <p:nvPr/>
          </p:nvSpPr>
          <p:spPr>
            <a:xfrm>
              <a:off x="7112076" y="5289105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245008" y="0"/>
                  </a:moveTo>
                  <a:lnTo>
                    <a:pt x="0" y="0"/>
                  </a:lnTo>
                  <a:lnTo>
                    <a:pt x="0" y="244995"/>
                  </a:lnTo>
                  <a:lnTo>
                    <a:pt x="245008" y="244995"/>
                  </a:lnTo>
                  <a:lnTo>
                    <a:pt x="245008" y="0"/>
                  </a:lnTo>
                  <a:close/>
                </a:path>
              </a:pathLst>
            </a:custGeom>
            <a:solidFill>
              <a:srgbClr val="3127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6"/>
            <p:cNvSpPr/>
            <p:nvPr/>
          </p:nvSpPr>
          <p:spPr>
            <a:xfrm>
              <a:off x="7357071" y="5289105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244995" y="0"/>
                  </a:moveTo>
                  <a:lnTo>
                    <a:pt x="0" y="0"/>
                  </a:lnTo>
                  <a:lnTo>
                    <a:pt x="0" y="244995"/>
                  </a:lnTo>
                  <a:lnTo>
                    <a:pt x="244995" y="244995"/>
                  </a:lnTo>
                  <a:lnTo>
                    <a:pt x="244995" y="0"/>
                  </a:lnTo>
                  <a:close/>
                </a:path>
              </a:pathLst>
            </a:custGeom>
            <a:solidFill>
              <a:srgbClr val="ED7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7"/>
            <p:cNvSpPr/>
            <p:nvPr/>
          </p:nvSpPr>
          <p:spPr>
            <a:xfrm>
              <a:off x="7602067" y="5289105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245008" y="0"/>
                  </a:moveTo>
                  <a:lnTo>
                    <a:pt x="0" y="0"/>
                  </a:lnTo>
                  <a:lnTo>
                    <a:pt x="0" y="244995"/>
                  </a:lnTo>
                  <a:lnTo>
                    <a:pt x="245008" y="244995"/>
                  </a:lnTo>
                  <a:lnTo>
                    <a:pt x="245008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8"/>
            <p:cNvSpPr/>
            <p:nvPr/>
          </p:nvSpPr>
          <p:spPr>
            <a:xfrm>
              <a:off x="6898233" y="5330304"/>
              <a:ext cx="907415" cy="163195"/>
            </a:xfrm>
            <a:custGeom>
              <a:avLst/>
              <a:gdLst/>
              <a:ahLst/>
              <a:cxnLst/>
              <a:rect l="l" t="t" r="r" b="b"/>
              <a:pathLst>
                <a:path w="907415" h="163195">
                  <a:moveTo>
                    <a:pt x="182689" y="0"/>
                  </a:moveTo>
                  <a:lnTo>
                    <a:pt x="123164" y="0"/>
                  </a:lnTo>
                  <a:lnTo>
                    <a:pt x="91808" y="90652"/>
                  </a:lnTo>
                  <a:lnTo>
                    <a:pt x="60439" y="0"/>
                  </a:lnTo>
                  <a:lnTo>
                    <a:pt x="0" y="0"/>
                  </a:lnTo>
                  <a:lnTo>
                    <a:pt x="65493" y="162610"/>
                  </a:lnTo>
                  <a:lnTo>
                    <a:pt x="117182" y="162610"/>
                  </a:lnTo>
                  <a:lnTo>
                    <a:pt x="182689" y="0"/>
                  </a:lnTo>
                  <a:close/>
                </a:path>
                <a:path w="907415" h="163195">
                  <a:moveTo>
                    <a:pt x="401269" y="116840"/>
                  </a:moveTo>
                  <a:lnTo>
                    <a:pt x="325386" y="116840"/>
                  </a:lnTo>
                  <a:lnTo>
                    <a:pt x="325386" y="0"/>
                  </a:lnTo>
                  <a:lnTo>
                    <a:pt x="271411" y="0"/>
                  </a:lnTo>
                  <a:lnTo>
                    <a:pt x="271411" y="116840"/>
                  </a:lnTo>
                  <a:lnTo>
                    <a:pt x="271411" y="162560"/>
                  </a:lnTo>
                  <a:lnTo>
                    <a:pt x="401269" y="162560"/>
                  </a:lnTo>
                  <a:lnTo>
                    <a:pt x="401269" y="116840"/>
                  </a:lnTo>
                  <a:close/>
                </a:path>
                <a:path w="907415" h="163195">
                  <a:moveTo>
                    <a:pt x="676122" y="162610"/>
                  </a:moveTo>
                  <a:lnTo>
                    <a:pt x="667054" y="140931"/>
                  </a:lnTo>
                  <a:lnTo>
                    <a:pt x="651040" y="102641"/>
                  </a:lnTo>
                  <a:lnTo>
                    <a:pt x="634631" y="63423"/>
                  </a:lnTo>
                  <a:lnTo>
                    <a:pt x="608088" y="0"/>
                  </a:lnTo>
                  <a:lnTo>
                    <a:pt x="595617" y="0"/>
                  </a:lnTo>
                  <a:lnTo>
                    <a:pt x="595617" y="102641"/>
                  </a:lnTo>
                  <a:lnTo>
                    <a:pt x="566089" y="102641"/>
                  </a:lnTo>
                  <a:lnTo>
                    <a:pt x="580872" y="63423"/>
                  </a:lnTo>
                  <a:lnTo>
                    <a:pt x="595617" y="102641"/>
                  </a:lnTo>
                  <a:lnTo>
                    <a:pt x="595617" y="0"/>
                  </a:lnTo>
                  <a:lnTo>
                    <a:pt x="554570" y="0"/>
                  </a:lnTo>
                  <a:lnTo>
                    <a:pt x="486524" y="162610"/>
                  </a:lnTo>
                  <a:lnTo>
                    <a:pt x="544182" y="162610"/>
                  </a:lnTo>
                  <a:lnTo>
                    <a:pt x="552500" y="140931"/>
                  </a:lnTo>
                  <a:lnTo>
                    <a:pt x="609003" y="140931"/>
                  </a:lnTo>
                  <a:lnTo>
                    <a:pt x="617550" y="162610"/>
                  </a:lnTo>
                  <a:lnTo>
                    <a:pt x="676122" y="162610"/>
                  </a:lnTo>
                  <a:close/>
                </a:path>
                <a:path w="907415" h="163195">
                  <a:moveTo>
                    <a:pt x="907072" y="0"/>
                  </a:moveTo>
                  <a:lnTo>
                    <a:pt x="853554" y="0"/>
                  </a:lnTo>
                  <a:lnTo>
                    <a:pt x="853554" y="71272"/>
                  </a:lnTo>
                  <a:lnTo>
                    <a:pt x="796124" y="0"/>
                  </a:lnTo>
                  <a:lnTo>
                    <a:pt x="745591" y="0"/>
                  </a:lnTo>
                  <a:lnTo>
                    <a:pt x="745591" y="162610"/>
                  </a:lnTo>
                  <a:lnTo>
                    <a:pt x="799109" y="162610"/>
                  </a:lnTo>
                  <a:lnTo>
                    <a:pt x="799109" y="88112"/>
                  </a:lnTo>
                  <a:lnTo>
                    <a:pt x="859078" y="162610"/>
                  </a:lnTo>
                  <a:lnTo>
                    <a:pt x="907072" y="162610"/>
                  </a:lnTo>
                  <a:lnTo>
                    <a:pt x="907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40"/>
          <p:cNvGrpSpPr/>
          <p:nvPr/>
        </p:nvGrpSpPr>
        <p:grpSpPr>
          <a:xfrm>
            <a:off x="4106509" y="6107219"/>
            <a:ext cx="1136015" cy="201930"/>
            <a:chOff x="3995991" y="5331701"/>
            <a:chExt cx="1136015" cy="201930"/>
          </a:xfrm>
        </p:grpSpPr>
        <p:sp>
          <p:nvSpPr>
            <p:cNvPr id="26" name="object 41"/>
            <p:cNvSpPr/>
            <p:nvPr/>
          </p:nvSpPr>
          <p:spPr>
            <a:xfrm>
              <a:off x="3995991" y="5331701"/>
              <a:ext cx="1136015" cy="201930"/>
            </a:xfrm>
            <a:custGeom>
              <a:avLst/>
              <a:gdLst/>
              <a:ahLst/>
              <a:cxnLst/>
              <a:rect l="l" t="t" r="r" b="b"/>
              <a:pathLst>
                <a:path w="1136014" h="201929">
                  <a:moveTo>
                    <a:pt x="1135405" y="0"/>
                  </a:moveTo>
                  <a:lnTo>
                    <a:pt x="0" y="0"/>
                  </a:lnTo>
                  <a:lnTo>
                    <a:pt x="0" y="201409"/>
                  </a:lnTo>
                  <a:lnTo>
                    <a:pt x="1135405" y="201409"/>
                  </a:lnTo>
                  <a:lnTo>
                    <a:pt x="1135405" y="0"/>
                  </a:lnTo>
                  <a:close/>
                </a:path>
              </a:pathLst>
            </a:custGeom>
            <a:solidFill>
              <a:srgbClr val="004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4421" y="5366170"/>
              <a:ext cx="232662" cy="130416"/>
            </a:xfrm>
            <a:prstGeom prst="rect">
              <a:avLst/>
            </a:prstGeom>
          </p:spPr>
        </p:pic>
        <p:pic>
          <p:nvPicPr>
            <p:cNvPr id="28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6121" y="5362360"/>
              <a:ext cx="442424" cy="135255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8368705" y="6105822"/>
            <a:ext cx="856329" cy="190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0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52620" y="6079600"/>
            <a:ext cx="931080" cy="245000"/>
          </a:xfrm>
          <a:prstGeom prst="rect">
            <a:avLst/>
          </a:prstGeom>
        </p:spPr>
      </p:pic>
      <p:sp>
        <p:nvSpPr>
          <p:cNvPr id="31" name="object 5"/>
          <p:cNvSpPr/>
          <p:nvPr/>
        </p:nvSpPr>
        <p:spPr>
          <a:xfrm>
            <a:off x="1645284" y="5670346"/>
            <a:ext cx="2084705" cy="653415"/>
          </a:xfrm>
          <a:custGeom>
            <a:avLst/>
            <a:gdLst/>
            <a:ahLst/>
            <a:cxnLst/>
            <a:rect l="l" t="t" r="r" b="b"/>
            <a:pathLst>
              <a:path w="2084704" h="653415">
                <a:moveTo>
                  <a:pt x="213690" y="320967"/>
                </a:moveTo>
                <a:lnTo>
                  <a:pt x="141935" y="230339"/>
                </a:lnTo>
                <a:lnTo>
                  <a:pt x="138290" y="225729"/>
                </a:lnTo>
                <a:lnTo>
                  <a:pt x="166839" y="215506"/>
                </a:lnTo>
                <a:lnTo>
                  <a:pt x="188633" y="196469"/>
                </a:lnTo>
                <a:lnTo>
                  <a:pt x="196418" y="181673"/>
                </a:lnTo>
                <a:lnTo>
                  <a:pt x="202552" y="170040"/>
                </a:lnTo>
                <a:lnTo>
                  <a:pt x="207441" y="137629"/>
                </a:lnTo>
                <a:lnTo>
                  <a:pt x="205092" y="115430"/>
                </a:lnTo>
                <a:lnTo>
                  <a:pt x="201371" y="104051"/>
                </a:lnTo>
                <a:lnTo>
                  <a:pt x="198323" y="94729"/>
                </a:lnTo>
                <a:lnTo>
                  <a:pt x="173278" y="61252"/>
                </a:lnTo>
                <a:lnTo>
                  <a:pt x="139534" y="45173"/>
                </a:lnTo>
                <a:lnTo>
                  <a:pt x="139534" y="142646"/>
                </a:lnTo>
                <a:lnTo>
                  <a:pt x="136347" y="159016"/>
                </a:lnTo>
                <a:lnTo>
                  <a:pt x="127139" y="171297"/>
                </a:lnTo>
                <a:lnTo>
                  <a:pt x="112471" y="179006"/>
                </a:lnTo>
                <a:lnTo>
                  <a:pt x="92875" y="181673"/>
                </a:lnTo>
                <a:lnTo>
                  <a:pt x="67881" y="181673"/>
                </a:lnTo>
                <a:lnTo>
                  <a:pt x="67881" y="104051"/>
                </a:lnTo>
                <a:lnTo>
                  <a:pt x="93713" y="104051"/>
                </a:lnTo>
                <a:lnTo>
                  <a:pt x="113525" y="106553"/>
                </a:lnTo>
                <a:lnTo>
                  <a:pt x="127863" y="113919"/>
                </a:lnTo>
                <a:lnTo>
                  <a:pt x="136588" y="126009"/>
                </a:lnTo>
                <a:lnTo>
                  <a:pt x="139534" y="142646"/>
                </a:lnTo>
                <a:lnTo>
                  <a:pt x="139534" y="45173"/>
                </a:lnTo>
                <a:lnTo>
                  <a:pt x="118097" y="42075"/>
                </a:lnTo>
                <a:lnTo>
                  <a:pt x="87884" y="41109"/>
                </a:lnTo>
                <a:lnTo>
                  <a:pt x="0" y="41109"/>
                </a:lnTo>
                <a:lnTo>
                  <a:pt x="0" y="320967"/>
                </a:lnTo>
                <a:lnTo>
                  <a:pt x="67881" y="320967"/>
                </a:lnTo>
                <a:lnTo>
                  <a:pt x="67881" y="230339"/>
                </a:lnTo>
                <a:lnTo>
                  <a:pt x="132461" y="320967"/>
                </a:lnTo>
                <a:lnTo>
                  <a:pt x="213690" y="320967"/>
                </a:lnTo>
                <a:close/>
              </a:path>
              <a:path w="2084704" h="653415">
                <a:moveTo>
                  <a:pt x="405244" y="38188"/>
                </a:moveTo>
                <a:lnTo>
                  <a:pt x="380250" y="0"/>
                </a:lnTo>
                <a:lnTo>
                  <a:pt x="299021" y="62090"/>
                </a:lnTo>
                <a:lnTo>
                  <a:pt x="320268" y="93141"/>
                </a:lnTo>
                <a:lnTo>
                  <a:pt x="405244" y="38188"/>
                </a:lnTo>
                <a:close/>
              </a:path>
              <a:path w="2084704" h="653415">
                <a:moveTo>
                  <a:pt x="446900" y="219011"/>
                </a:moveTo>
                <a:lnTo>
                  <a:pt x="438505" y="173443"/>
                </a:lnTo>
                <a:lnTo>
                  <a:pt x="415353" y="136994"/>
                </a:lnTo>
                <a:lnTo>
                  <a:pt x="384835" y="115836"/>
                </a:lnTo>
                <a:lnTo>
                  <a:pt x="384835" y="193840"/>
                </a:lnTo>
                <a:lnTo>
                  <a:pt x="290703" y="193840"/>
                </a:lnTo>
                <a:lnTo>
                  <a:pt x="296887" y="178231"/>
                </a:lnTo>
                <a:lnTo>
                  <a:pt x="307098" y="166789"/>
                </a:lnTo>
                <a:lnTo>
                  <a:pt x="320979" y="159740"/>
                </a:lnTo>
                <a:lnTo>
                  <a:pt x="338188" y="157340"/>
                </a:lnTo>
                <a:lnTo>
                  <a:pt x="354736" y="160045"/>
                </a:lnTo>
                <a:lnTo>
                  <a:pt x="368693" y="167576"/>
                </a:lnTo>
                <a:lnTo>
                  <a:pt x="379069" y="179120"/>
                </a:lnTo>
                <a:lnTo>
                  <a:pt x="384835" y="193840"/>
                </a:lnTo>
                <a:lnTo>
                  <a:pt x="384835" y="115836"/>
                </a:lnTo>
                <a:lnTo>
                  <a:pt x="380479" y="112814"/>
                </a:lnTo>
                <a:lnTo>
                  <a:pt x="336931" y="104051"/>
                </a:lnTo>
                <a:lnTo>
                  <a:pt x="294944" y="112890"/>
                </a:lnTo>
                <a:lnTo>
                  <a:pt x="260654" y="136994"/>
                </a:lnTo>
                <a:lnTo>
                  <a:pt x="237540" y="172732"/>
                </a:lnTo>
                <a:lnTo>
                  <a:pt x="229057" y="216509"/>
                </a:lnTo>
                <a:lnTo>
                  <a:pt x="237578" y="260489"/>
                </a:lnTo>
                <a:lnTo>
                  <a:pt x="261023" y="295897"/>
                </a:lnTo>
                <a:lnTo>
                  <a:pt x="296176" y="319506"/>
                </a:lnTo>
                <a:lnTo>
                  <a:pt x="339852" y="328091"/>
                </a:lnTo>
                <a:lnTo>
                  <a:pt x="370878" y="323075"/>
                </a:lnTo>
                <a:lnTo>
                  <a:pt x="398741" y="308648"/>
                </a:lnTo>
                <a:lnTo>
                  <a:pt x="422148" y="285800"/>
                </a:lnTo>
                <a:lnTo>
                  <a:pt x="428307" y="275247"/>
                </a:lnTo>
                <a:lnTo>
                  <a:pt x="439813" y="255524"/>
                </a:lnTo>
                <a:lnTo>
                  <a:pt x="376097" y="255524"/>
                </a:lnTo>
                <a:lnTo>
                  <a:pt x="373176" y="258445"/>
                </a:lnTo>
                <a:lnTo>
                  <a:pt x="363791" y="266395"/>
                </a:lnTo>
                <a:lnTo>
                  <a:pt x="354952" y="271576"/>
                </a:lnTo>
                <a:lnTo>
                  <a:pt x="345643" y="274396"/>
                </a:lnTo>
                <a:lnTo>
                  <a:pt x="334848" y="275247"/>
                </a:lnTo>
                <a:lnTo>
                  <a:pt x="317969" y="272389"/>
                </a:lnTo>
                <a:lnTo>
                  <a:pt x="304190" y="264337"/>
                </a:lnTo>
                <a:lnTo>
                  <a:pt x="294373" y="251879"/>
                </a:lnTo>
                <a:lnTo>
                  <a:pt x="289458" y="235800"/>
                </a:lnTo>
                <a:lnTo>
                  <a:pt x="445655" y="235800"/>
                </a:lnTo>
                <a:lnTo>
                  <a:pt x="446493" y="229069"/>
                </a:lnTo>
                <a:lnTo>
                  <a:pt x="446900" y="225310"/>
                </a:lnTo>
                <a:lnTo>
                  <a:pt x="446900" y="219011"/>
                </a:lnTo>
                <a:close/>
              </a:path>
              <a:path w="2084704" h="653415">
                <a:moveTo>
                  <a:pt x="573951" y="111188"/>
                </a:moveTo>
                <a:lnTo>
                  <a:pt x="547281" y="111188"/>
                </a:lnTo>
                <a:lnTo>
                  <a:pt x="547281" y="102793"/>
                </a:lnTo>
                <a:lnTo>
                  <a:pt x="548576" y="94335"/>
                </a:lnTo>
                <a:lnTo>
                  <a:pt x="552335" y="88011"/>
                </a:lnTo>
                <a:lnTo>
                  <a:pt x="558355" y="84035"/>
                </a:lnTo>
                <a:lnTo>
                  <a:pt x="566445" y="82651"/>
                </a:lnTo>
                <a:lnTo>
                  <a:pt x="573532" y="82651"/>
                </a:lnTo>
                <a:lnTo>
                  <a:pt x="573532" y="35674"/>
                </a:lnTo>
                <a:lnTo>
                  <a:pt x="564362" y="35674"/>
                </a:lnTo>
                <a:lnTo>
                  <a:pt x="543636" y="36690"/>
                </a:lnTo>
                <a:lnTo>
                  <a:pt x="504380" y="51600"/>
                </a:lnTo>
                <a:lnTo>
                  <a:pt x="486105" y="85293"/>
                </a:lnTo>
                <a:lnTo>
                  <a:pt x="484809" y="100266"/>
                </a:lnTo>
                <a:lnTo>
                  <a:pt x="484809" y="111188"/>
                </a:lnTo>
                <a:lnTo>
                  <a:pt x="461899" y="111188"/>
                </a:lnTo>
                <a:lnTo>
                  <a:pt x="461899" y="158597"/>
                </a:lnTo>
                <a:lnTo>
                  <a:pt x="484809" y="158597"/>
                </a:lnTo>
                <a:lnTo>
                  <a:pt x="484809" y="320967"/>
                </a:lnTo>
                <a:lnTo>
                  <a:pt x="547281" y="320967"/>
                </a:lnTo>
                <a:lnTo>
                  <a:pt x="547281" y="158597"/>
                </a:lnTo>
                <a:lnTo>
                  <a:pt x="573951" y="158597"/>
                </a:lnTo>
                <a:lnTo>
                  <a:pt x="573951" y="111188"/>
                </a:lnTo>
                <a:close/>
              </a:path>
              <a:path w="2084704" h="653415">
                <a:moveTo>
                  <a:pt x="766432" y="38188"/>
                </a:moveTo>
                <a:lnTo>
                  <a:pt x="741451" y="0"/>
                </a:lnTo>
                <a:lnTo>
                  <a:pt x="660222" y="62090"/>
                </a:lnTo>
                <a:lnTo>
                  <a:pt x="681456" y="93141"/>
                </a:lnTo>
                <a:lnTo>
                  <a:pt x="766432" y="38188"/>
                </a:lnTo>
                <a:close/>
              </a:path>
              <a:path w="2084704" h="653415">
                <a:moveTo>
                  <a:pt x="808088" y="219011"/>
                </a:moveTo>
                <a:lnTo>
                  <a:pt x="803452" y="193840"/>
                </a:lnTo>
                <a:lnTo>
                  <a:pt x="799693" y="173443"/>
                </a:lnTo>
                <a:lnTo>
                  <a:pt x="789457" y="157340"/>
                </a:lnTo>
                <a:lnTo>
                  <a:pt x="776528" y="136994"/>
                </a:lnTo>
                <a:lnTo>
                  <a:pt x="746023" y="115849"/>
                </a:lnTo>
                <a:lnTo>
                  <a:pt x="746023" y="193840"/>
                </a:lnTo>
                <a:lnTo>
                  <a:pt x="651891" y="193840"/>
                </a:lnTo>
                <a:lnTo>
                  <a:pt x="658075" y="178231"/>
                </a:lnTo>
                <a:lnTo>
                  <a:pt x="668286" y="166789"/>
                </a:lnTo>
                <a:lnTo>
                  <a:pt x="682167" y="159740"/>
                </a:lnTo>
                <a:lnTo>
                  <a:pt x="699376" y="157340"/>
                </a:lnTo>
                <a:lnTo>
                  <a:pt x="715924" y="160045"/>
                </a:lnTo>
                <a:lnTo>
                  <a:pt x="729881" y="167576"/>
                </a:lnTo>
                <a:lnTo>
                  <a:pt x="740257" y="179120"/>
                </a:lnTo>
                <a:lnTo>
                  <a:pt x="746023" y="193840"/>
                </a:lnTo>
                <a:lnTo>
                  <a:pt x="746023" y="115849"/>
                </a:lnTo>
                <a:lnTo>
                  <a:pt x="741654" y="112814"/>
                </a:lnTo>
                <a:lnTo>
                  <a:pt x="698119" y="104051"/>
                </a:lnTo>
                <a:lnTo>
                  <a:pt x="656132" y="112890"/>
                </a:lnTo>
                <a:lnTo>
                  <a:pt x="621842" y="136994"/>
                </a:lnTo>
                <a:lnTo>
                  <a:pt x="598716" y="172732"/>
                </a:lnTo>
                <a:lnTo>
                  <a:pt x="590232" y="216509"/>
                </a:lnTo>
                <a:lnTo>
                  <a:pt x="598754" y="260489"/>
                </a:lnTo>
                <a:lnTo>
                  <a:pt x="622198" y="295897"/>
                </a:lnTo>
                <a:lnTo>
                  <a:pt x="657364" y="319506"/>
                </a:lnTo>
                <a:lnTo>
                  <a:pt x="701027" y="328091"/>
                </a:lnTo>
                <a:lnTo>
                  <a:pt x="732053" y="323075"/>
                </a:lnTo>
                <a:lnTo>
                  <a:pt x="759929" y="308648"/>
                </a:lnTo>
                <a:lnTo>
                  <a:pt x="783336" y="285800"/>
                </a:lnTo>
                <a:lnTo>
                  <a:pt x="789495" y="275247"/>
                </a:lnTo>
                <a:lnTo>
                  <a:pt x="801001" y="255524"/>
                </a:lnTo>
                <a:lnTo>
                  <a:pt x="737273" y="255524"/>
                </a:lnTo>
                <a:lnTo>
                  <a:pt x="734364" y="258445"/>
                </a:lnTo>
                <a:lnTo>
                  <a:pt x="724979" y="266395"/>
                </a:lnTo>
                <a:lnTo>
                  <a:pt x="716140" y="271576"/>
                </a:lnTo>
                <a:lnTo>
                  <a:pt x="706831" y="274396"/>
                </a:lnTo>
                <a:lnTo>
                  <a:pt x="696036" y="275247"/>
                </a:lnTo>
                <a:lnTo>
                  <a:pt x="679157" y="272389"/>
                </a:lnTo>
                <a:lnTo>
                  <a:pt x="665365" y="264337"/>
                </a:lnTo>
                <a:lnTo>
                  <a:pt x="655561" y="251879"/>
                </a:lnTo>
                <a:lnTo>
                  <a:pt x="650646" y="235800"/>
                </a:lnTo>
                <a:lnTo>
                  <a:pt x="806843" y="235800"/>
                </a:lnTo>
                <a:lnTo>
                  <a:pt x="807681" y="229069"/>
                </a:lnTo>
                <a:lnTo>
                  <a:pt x="808088" y="225310"/>
                </a:lnTo>
                <a:lnTo>
                  <a:pt x="808088" y="219011"/>
                </a:lnTo>
                <a:close/>
              </a:path>
              <a:path w="2084704" h="653415">
                <a:moveTo>
                  <a:pt x="951801" y="104051"/>
                </a:moveTo>
                <a:lnTo>
                  <a:pt x="934466" y="105638"/>
                </a:lnTo>
                <a:lnTo>
                  <a:pt x="920610" y="110718"/>
                </a:lnTo>
                <a:lnTo>
                  <a:pt x="909332" y="119811"/>
                </a:lnTo>
                <a:lnTo>
                  <a:pt x="899731" y="133426"/>
                </a:lnTo>
                <a:lnTo>
                  <a:pt x="899731" y="111188"/>
                </a:lnTo>
                <a:lnTo>
                  <a:pt x="840574" y="111188"/>
                </a:lnTo>
                <a:lnTo>
                  <a:pt x="840574" y="320967"/>
                </a:lnTo>
                <a:lnTo>
                  <a:pt x="902639" y="320967"/>
                </a:lnTo>
                <a:lnTo>
                  <a:pt x="902639" y="205168"/>
                </a:lnTo>
                <a:lnTo>
                  <a:pt x="905281" y="187985"/>
                </a:lnTo>
                <a:lnTo>
                  <a:pt x="913790" y="176326"/>
                </a:lnTo>
                <a:lnTo>
                  <a:pt x="929005" y="169532"/>
                </a:lnTo>
                <a:lnTo>
                  <a:pt x="951801" y="166992"/>
                </a:lnTo>
                <a:lnTo>
                  <a:pt x="951801" y="133426"/>
                </a:lnTo>
                <a:lnTo>
                  <a:pt x="951801" y="104051"/>
                </a:lnTo>
                <a:close/>
              </a:path>
              <a:path w="2084704" h="653415">
                <a:moveTo>
                  <a:pt x="1183398" y="219011"/>
                </a:moveTo>
                <a:lnTo>
                  <a:pt x="1178763" y="193840"/>
                </a:lnTo>
                <a:lnTo>
                  <a:pt x="1175004" y="173443"/>
                </a:lnTo>
                <a:lnTo>
                  <a:pt x="1164767" y="157340"/>
                </a:lnTo>
                <a:lnTo>
                  <a:pt x="1151839" y="136994"/>
                </a:lnTo>
                <a:lnTo>
                  <a:pt x="1121333" y="115849"/>
                </a:lnTo>
                <a:lnTo>
                  <a:pt x="1121333" y="193840"/>
                </a:lnTo>
                <a:lnTo>
                  <a:pt x="1027176" y="193840"/>
                </a:lnTo>
                <a:lnTo>
                  <a:pt x="1033373" y="178231"/>
                </a:lnTo>
                <a:lnTo>
                  <a:pt x="1043584" y="166789"/>
                </a:lnTo>
                <a:lnTo>
                  <a:pt x="1057465" y="159740"/>
                </a:lnTo>
                <a:lnTo>
                  <a:pt x="1074674" y="157340"/>
                </a:lnTo>
                <a:lnTo>
                  <a:pt x="1091222" y="160045"/>
                </a:lnTo>
                <a:lnTo>
                  <a:pt x="1105192" y="167576"/>
                </a:lnTo>
                <a:lnTo>
                  <a:pt x="1115568" y="179120"/>
                </a:lnTo>
                <a:lnTo>
                  <a:pt x="1121333" y="193840"/>
                </a:lnTo>
                <a:lnTo>
                  <a:pt x="1121333" y="115849"/>
                </a:lnTo>
                <a:lnTo>
                  <a:pt x="1116965" y="112814"/>
                </a:lnTo>
                <a:lnTo>
                  <a:pt x="1073416" y="104051"/>
                </a:lnTo>
                <a:lnTo>
                  <a:pt x="1031430" y="112890"/>
                </a:lnTo>
                <a:lnTo>
                  <a:pt x="997140" y="136994"/>
                </a:lnTo>
                <a:lnTo>
                  <a:pt x="974013" y="172732"/>
                </a:lnTo>
                <a:lnTo>
                  <a:pt x="965530" y="216509"/>
                </a:lnTo>
                <a:lnTo>
                  <a:pt x="974051" y="260489"/>
                </a:lnTo>
                <a:lnTo>
                  <a:pt x="997496" y="295897"/>
                </a:lnTo>
                <a:lnTo>
                  <a:pt x="1032662" y="319506"/>
                </a:lnTo>
                <a:lnTo>
                  <a:pt x="1076337" y="328091"/>
                </a:lnTo>
                <a:lnTo>
                  <a:pt x="1107363" y="323075"/>
                </a:lnTo>
                <a:lnTo>
                  <a:pt x="1135227" y="308648"/>
                </a:lnTo>
                <a:lnTo>
                  <a:pt x="1158633" y="285800"/>
                </a:lnTo>
                <a:lnTo>
                  <a:pt x="1164805" y="275247"/>
                </a:lnTo>
                <a:lnTo>
                  <a:pt x="1176312" y="255524"/>
                </a:lnTo>
                <a:lnTo>
                  <a:pt x="1112583" y="255524"/>
                </a:lnTo>
                <a:lnTo>
                  <a:pt x="1109662" y="258445"/>
                </a:lnTo>
                <a:lnTo>
                  <a:pt x="1100277" y="266395"/>
                </a:lnTo>
                <a:lnTo>
                  <a:pt x="1091438" y="271576"/>
                </a:lnTo>
                <a:lnTo>
                  <a:pt x="1082128" y="274396"/>
                </a:lnTo>
                <a:lnTo>
                  <a:pt x="1071346" y="275247"/>
                </a:lnTo>
                <a:lnTo>
                  <a:pt x="1054468" y="272389"/>
                </a:lnTo>
                <a:lnTo>
                  <a:pt x="1040663" y="264337"/>
                </a:lnTo>
                <a:lnTo>
                  <a:pt x="1030859" y="251879"/>
                </a:lnTo>
                <a:lnTo>
                  <a:pt x="1025918" y="235800"/>
                </a:lnTo>
                <a:lnTo>
                  <a:pt x="1182141" y="235800"/>
                </a:lnTo>
                <a:lnTo>
                  <a:pt x="1182979" y="229069"/>
                </a:lnTo>
                <a:lnTo>
                  <a:pt x="1183398" y="225310"/>
                </a:lnTo>
                <a:lnTo>
                  <a:pt x="1183398" y="219011"/>
                </a:lnTo>
                <a:close/>
              </a:path>
              <a:path w="2084704" h="653415">
                <a:moveTo>
                  <a:pt x="1408734" y="189636"/>
                </a:moveTo>
                <a:lnTo>
                  <a:pt x="1407706" y="167754"/>
                </a:lnTo>
                <a:lnTo>
                  <a:pt x="1406702" y="162801"/>
                </a:lnTo>
                <a:lnTo>
                  <a:pt x="1404264" y="150736"/>
                </a:lnTo>
                <a:lnTo>
                  <a:pt x="1376426" y="116090"/>
                </a:lnTo>
                <a:lnTo>
                  <a:pt x="1331683" y="104051"/>
                </a:lnTo>
                <a:lnTo>
                  <a:pt x="1313688" y="105752"/>
                </a:lnTo>
                <a:lnTo>
                  <a:pt x="1298663" y="111036"/>
                </a:lnTo>
                <a:lnTo>
                  <a:pt x="1285989" y="120167"/>
                </a:lnTo>
                <a:lnTo>
                  <a:pt x="1275029" y="133426"/>
                </a:lnTo>
                <a:lnTo>
                  <a:pt x="1275029" y="111188"/>
                </a:lnTo>
                <a:lnTo>
                  <a:pt x="1215872" y="111188"/>
                </a:lnTo>
                <a:lnTo>
                  <a:pt x="1215872" y="320967"/>
                </a:lnTo>
                <a:lnTo>
                  <a:pt x="1278356" y="320967"/>
                </a:lnTo>
                <a:lnTo>
                  <a:pt x="1278356" y="203898"/>
                </a:lnTo>
                <a:lnTo>
                  <a:pt x="1280604" y="185978"/>
                </a:lnTo>
                <a:lnTo>
                  <a:pt x="1287310" y="173139"/>
                </a:lnTo>
                <a:lnTo>
                  <a:pt x="1298397" y="165392"/>
                </a:lnTo>
                <a:lnTo>
                  <a:pt x="1313764" y="162801"/>
                </a:lnTo>
                <a:lnTo>
                  <a:pt x="1328331" y="165366"/>
                </a:lnTo>
                <a:lnTo>
                  <a:pt x="1338453" y="173291"/>
                </a:lnTo>
                <a:lnTo>
                  <a:pt x="1344358" y="186867"/>
                </a:lnTo>
                <a:lnTo>
                  <a:pt x="1346276" y="206425"/>
                </a:lnTo>
                <a:lnTo>
                  <a:pt x="1346276" y="320967"/>
                </a:lnTo>
                <a:lnTo>
                  <a:pt x="1408734" y="320967"/>
                </a:lnTo>
                <a:lnTo>
                  <a:pt x="1408734" y="189636"/>
                </a:lnTo>
                <a:close/>
              </a:path>
              <a:path w="2084704" h="653415">
                <a:moveTo>
                  <a:pt x="1660334" y="241249"/>
                </a:moveTo>
                <a:lnTo>
                  <a:pt x="1597444" y="241249"/>
                </a:lnTo>
                <a:lnTo>
                  <a:pt x="1587754" y="253961"/>
                </a:lnTo>
                <a:lnTo>
                  <a:pt x="1577124" y="262699"/>
                </a:lnTo>
                <a:lnTo>
                  <a:pt x="1565097" y="267741"/>
                </a:lnTo>
                <a:lnTo>
                  <a:pt x="1551203" y="269354"/>
                </a:lnTo>
                <a:lnTo>
                  <a:pt x="1531569" y="265480"/>
                </a:lnTo>
                <a:lnTo>
                  <a:pt x="1515999" y="254723"/>
                </a:lnTo>
                <a:lnTo>
                  <a:pt x="1505750" y="238379"/>
                </a:lnTo>
                <a:lnTo>
                  <a:pt x="1502054" y="217741"/>
                </a:lnTo>
                <a:lnTo>
                  <a:pt x="1505699" y="195541"/>
                </a:lnTo>
                <a:lnTo>
                  <a:pt x="1515948" y="178168"/>
                </a:lnTo>
                <a:lnTo>
                  <a:pt x="1531747" y="166852"/>
                </a:lnTo>
                <a:lnTo>
                  <a:pt x="1552028" y="162801"/>
                </a:lnTo>
                <a:lnTo>
                  <a:pt x="1566379" y="164795"/>
                </a:lnTo>
                <a:lnTo>
                  <a:pt x="1579054" y="170561"/>
                </a:lnTo>
                <a:lnTo>
                  <a:pt x="1589455" y="179793"/>
                </a:lnTo>
                <a:lnTo>
                  <a:pt x="1597025" y="192163"/>
                </a:lnTo>
                <a:lnTo>
                  <a:pt x="1659915" y="192163"/>
                </a:lnTo>
                <a:lnTo>
                  <a:pt x="1645793" y="156629"/>
                </a:lnTo>
                <a:lnTo>
                  <a:pt x="1588985" y="110566"/>
                </a:lnTo>
                <a:lnTo>
                  <a:pt x="1551203" y="104051"/>
                </a:lnTo>
                <a:lnTo>
                  <a:pt x="1506867" y="112585"/>
                </a:lnTo>
                <a:lnTo>
                  <a:pt x="1471485" y="136105"/>
                </a:lnTo>
                <a:lnTo>
                  <a:pt x="1448054" y="171500"/>
                </a:lnTo>
                <a:lnTo>
                  <a:pt x="1439570" y="215658"/>
                </a:lnTo>
                <a:lnTo>
                  <a:pt x="1448231" y="259956"/>
                </a:lnTo>
                <a:lnTo>
                  <a:pt x="1472006" y="295630"/>
                </a:lnTo>
                <a:lnTo>
                  <a:pt x="1507578" y="319430"/>
                </a:lnTo>
                <a:lnTo>
                  <a:pt x="1551622" y="328091"/>
                </a:lnTo>
                <a:lnTo>
                  <a:pt x="1588871" y="321729"/>
                </a:lnTo>
                <a:lnTo>
                  <a:pt x="1620964" y="303872"/>
                </a:lnTo>
                <a:lnTo>
                  <a:pt x="1645564" y="276415"/>
                </a:lnTo>
                <a:lnTo>
                  <a:pt x="1648536" y="269354"/>
                </a:lnTo>
                <a:lnTo>
                  <a:pt x="1660334" y="241249"/>
                </a:lnTo>
                <a:close/>
              </a:path>
              <a:path w="2084704" h="653415">
                <a:moveTo>
                  <a:pt x="1896516" y="219011"/>
                </a:moveTo>
                <a:lnTo>
                  <a:pt x="1888121" y="173443"/>
                </a:lnTo>
                <a:lnTo>
                  <a:pt x="1864956" y="136994"/>
                </a:lnTo>
                <a:lnTo>
                  <a:pt x="1834451" y="115849"/>
                </a:lnTo>
                <a:lnTo>
                  <a:pt x="1834451" y="193840"/>
                </a:lnTo>
                <a:lnTo>
                  <a:pt x="1740319" y="193840"/>
                </a:lnTo>
                <a:lnTo>
                  <a:pt x="1746504" y="178231"/>
                </a:lnTo>
                <a:lnTo>
                  <a:pt x="1756702" y="166789"/>
                </a:lnTo>
                <a:lnTo>
                  <a:pt x="1770583" y="159740"/>
                </a:lnTo>
                <a:lnTo>
                  <a:pt x="1787791" y="157340"/>
                </a:lnTo>
                <a:lnTo>
                  <a:pt x="1804339" y="160045"/>
                </a:lnTo>
                <a:lnTo>
                  <a:pt x="1818309" y="167576"/>
                </a:lnTo>
                <a:lnTo>
                  <a:pt x="1828685" y="179120"/>
                </a:lnTo>
                <a:lnTo>
                  <a:pt x="1834451" y="193840"/>
                </a:lnTo>
                <a:lnTo>
                  <a:pt x="1834451" y="115849"/>
                </a:lnTo>
                <a:lnTo>
                  <a:pt x="1830082" y="112814"/>
                </a:lnTo>
                <a:lnTo>
                  <a:pt x="1786547" y="104051"/>
                </a:lnTo>
                <a:lnTo>
                  <a:pt x="1744560" y="112890"/>
                </a:lnTo>
                <a:lnTo>
                  <a:pt x="1710270" y="136994"/>
                </a:lnTo>
                <a:lnTo>
                  <a:pt x="1687144" y="172732"/>
                </a:lnTo>
                <a:lnTo>
                  <a:pt x="1678660" y="216509"/>
                </a:lnTo>
                <a:lnTo>
                  <a:pt x="1687182" y="260489"/>
                </a:lnTo>
                <a:lnTo>
                  <a:pt x="1710626" y="295897"/>
                </a:lnTo>
                <a:lnTo>
                  <a:pt x="1745792" y="319506"/>
                </a:lnTo>
                <a:lnTo>
                  <a:pt x="1789468" y="328091"/>
                </a:lnTo>
                <a:lnTo>
                  <a:pt x="1820494" y="323075"/>
                </a:lnTo>
                <a:lnTo>
                  <a:pt x="1848358" y="308648"/>
                </a:lnTo>
                <a:lnTo>
                  <a:pt x="1871764" y="285800"/>
                </a:lnTo>
                <a:lnTo>
                  <a:pt x="1877923" y="275247"/>
                </a:lnTo>
                <a:lnTo>
                  <a:pt x="1889429" y="255524"/>
                </a:lnTo>
                <a:lnTo>
                  <a:pt x="1825701" y="255524"/>
                </a:lnTo>
                <a:lnTo>
                  <a:pt x="1822780" y="258445"/>
                </a:lnTo>
                <a:lnTo>
                  <a:pt x="1813394" y="266395"/>
                </a:lnTo>
                <a:lnTo>
                  <a:pt x="1804568" y="271576"/>
                </a:lnTo>
                <a:lnTo>
                  <a:pt x="1795259" y="274396"/>
                </a:lnTo>
                <a:lnTo>
                  <a:pt x="1784464" y="275247"/>
                </a:lnTo>
                <a:lnTo>
                  <a:pt x="1767586" y="272389"/>
                </a:lnTo>
                <a:lnTo>
                  <a:pt x="1753793" y="264337"/>
                </a:lnTo>
                <a:lnTo>
                  <a:pt x="1743989" y="251879"/>
                </a:lnTo>
                <a:lnTo>
                  <a:pt x="1739061" y="235800"/>
                </a:lnTo>
                <a:lnTo>
                  <a:pt x="1895271" y="235800"/>
                </a:lnTo>
                <a:lnTo>
                  <a:pt x="1896110" y="229069"/>
                </a:lnTo>
                <a:lnTo>
                  <a:pt x="1896516" y="225310"/>
                </a:lnTo>
                <a:lnTo>
                  <a:pt x="1896516" y="219011"/>
                </a:lnTo>
                <a:close/>
              </a:path>
              <a:path w="2084704" h="653415">
                <a:moveTo>
                  <a:pt x="2083943" y="257606"/>
                </a:moveTo>
                <a:lnTo>
                  <a:pt x="2066036" y="214401"/>
                </a:lnTo>
                <a:lnTo>
                  <a:pt x="2011057" y="190474"/>
                </a:lnTo>
                <a:lnTo>
                  <a:pt x="1996909" y="185826"/>
                </a:lnTo>
                <a:lnTo>
                  <a:pt x="1986902" y="180568"/>
                </a:lnTo>
                <a:lnTo>
                  <a:pt x="1980958" y="174612"/>
                </a:lnTo>
                <a:lnTo>
                  <a:pt x="1978990" y="167817"/>
                </a:lnTo>
                <a:lnTo>
                  <a:pt x="1978990" y="159854"/>
                </a:lnTo>
                <a:lnTo>
                  <a:pt x="1986889" y="154393"/>
                </a:lnTo>
                <a:lnTo>
                  <a:pt x="2010219" y="154393"/>
                </a:lnTo>
                <a:lnTo>
                  <a:pt x="2015642" y="159016"/>
                </a:lnTo>
                <a:lnTo>
                  <a:pt x="2016480" y="169926"/>
                </a:lnTo>
                <a:lnTo>
                  <a:pt x="2077707" y="169926"/>
                </a:lnTo>
                <a:lnTo>
                  <a:pt x="2054326" y="121729"/>
                </a:lnTo>
                <a:lnTo>
                  <a:pt x="2000643" y="104051"/>
                </a:lnTo>
                <a:lnTo>
                  <a:pt x="1967814" y="109435"/>
                </a:lnTo>
                <a:lnTo>
                  <a:pt x="1941080" y="124142"/>
                </a:lnTo>
                <a:lnTo>
                  <a:pt x="1923097" y="146011"/>
                </a:lnTo>
                <a:lnTo>
                  <a:pt x="1916506" y="172859"/>
                </a:lnTo>
                <a:lnTo>
                  <a:pt x="1919833" y="192290"/>
                </a:lnTo>
                <a:lnTo>
                  <a:pt x="1943214" y="222656"/>
                </a:lnTo>
                <a:lnTo>
                  <a:pt x="1985225" y="237070"/>
                </a:lnTo>
                <a:lnTo>
                  <a:pt x="1997303" y="240411"/>
                </a:lnTo>
                <a:lnTo>
                  <a:pt x="2021459" y="260959"/>
                </a:lnTo>
                <a:lnTo>
                  <a:pt x="2019769" y="267411"/>
                </a:lnTo>
                <a:lnTo>
                  <a:pt x="2015159" y="272605"/>
                </a:lnTo>
                <a:lnTo>
                  <a:pt x="2008289" y="276072"/>
                </a:lnTo>
                <a:lnTo>
                  <a:pt x="1999805" y="277329"/>
                </a:lnTo>
                <a:lnTo>
                  <a:pt x="1990775" y="276098"/>
                </a:lnTo>
                <a:lnTo>
                  <a:pt x="1983778" y="272453"/>
                </a:lnTo>
                <a:lnTo>
                  <a:pt x="1978964" y="266534"/>
                </a:lnTo>
                <a:lnTo>
                  <a:pt x="1976488" y="258445"/>
                </a:lnTo>
                <a:lnTo>
                  <a:pt x="1914423" y="258445"/>
                </a:lnTo>
                <a:lnTo>
                  <a:pt x="1922805" y="287388"/>
                </a:lnTo>
                <a:lnTo>
                  <a:pt x="1940242" y="309321"/>
                </a:lnTo>
                <a:lnTo>
                  <a:pt x="1965490" y="323227"/>
                </a:lnTo>
                <a:lnTo>
                  <a:pt x="1997303" y="328091"/>
                </a:lnTo>
                <a:lnTo>
                  <a:pt x="2031403" y="322630"/>
                </a:lnTo>
                <a:lnTo>
                  <a:pt x="2058898" y="307644"/>
                </a:lnTo>
                <a:lnTo>
                  <a:pt x="2077262" y="285267"/>
                </a:lnTo>
                <a:lnTo>
                  <a:pt x="2079180" y="277329"/>
                </a:lnTo>
                <a:lnTo>
                  <a:pt x="2083943" y="257606"/>
                </a:lnTo>
                <a:close/>
              </a:path>
              <a:path w="2084704" h="653415">
                <a:moveTo>
                  <a:pt x="2084336" y="403936"/>
                </a:moveTo>
                <a:lnTo>
                  <a:pt x="952449" y="403936"/>
                </a:lnTo>
                <a:lnTo>
                  <a:pt x="952449" y="653008"/>
                </a:lnTo>
                <a:lnTo>
                  <a:pt x="2084336" y="653008"/>
                </a:lnTo>
                <a:lnTo>
                  <a:pt x="2084336" y="403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6"/>
          <p:cNvSpPr/>
          <p:nvPr/>
        </p:nvSpPr>
        <p:spPr>
          <a:xfrm>
            <a:off x="2663226" y="6104416"/>
            <a:ext cx="963930" cy="183515"/>
          </a:xfrm>
          <a:custGeom>
            <a:avLst/>
            <a:gdLst/>
            <a:ahLst/>
            <a:cxnLst/>
            <a:rect l="l" t="t" r="r" b="b"/>
            <a:pathLst>
              <a:path w="963929" h="183515">
                <a:moveTo>
                  <a:pt x="145757" y="143903"/>
                </a:moveTo>
                <a:lnTo>
                  <a:pt x="136829" y="121640"/>
                </a:lnTo>
                <a:lnTo>
                  <a:pt x="124968" y="92100"/>
                </a:lnTo>
                <a:lnTo>
                  <a:pt x="107911" y="49631"/>
                </a:lnTo>
                <a:lnTo>
                  <a:pt x="90741" y="6858"/>
                </a:lnTo>
                <a:lnTo>
                  <a:pt x="87414" y="6858"/>
                </a:lnTo>
                <a:lnTo>
                  <a:pt x="87414" y="92100"/>
                </a:lnTo>
                <a:lnTo>
                  <a:pt x="57251" y="92100"/>
                </a:lnTo>
                <a:lnTo>
                  <a:pt x="72263" y="49631"/>
                </a:lnTo>
                <a:lnTo>
                  <a:pt x="87414" y="92100"/>
                </a:lnTo>
                <a:lnTo>
                  <a:pt x="87414" y="6858"/>
                </a:lnTo>
                <a:lnTo>
                  <a:pt x="53835" y="6858"/>
                </a:lnTo>
                <a:lnTo>
                  <a:pt x="0" y="143903"/>
                </a:lnTo>
                <a:lnTo>
                  <a:pt x="40462" y="143903"/>
                </a:lnTo>
                <a:lnTo>
                  <a:pt x="48044" y="121640"/>
                </a:lnTo>
                <a:lnTo>
                  <a:pt x="96621" y="121640"/>
                </a:lnTo>
                <a:lnTo>
                  <a:pt x="104178" y="143903"/>
                </a:lnTo>
                <a:lnTo>
                  <a:pt x="145757" y="143903"/>
                </a:lnTo>
                <a:close/>
              </a:path>
              <a:path w="963929" h="183515">
                <a:moveTo>
                  <a:pt x="262623" y="99301"/>
                </a:moveTo>
                <a:lnTo>
                  <a:pt x="226834" y="99301"/>
                </a:lnTo>
                <a:lnTo>
                  <a:pt x="223710" y="105702"/>
                </a:lnTo>
                <a:lnTo>
                  <a:pt x="219024" y="110566"/>
                </a:lnTo>
                <a:lnTo>
                  <a:pt x="213080" y="113652"/>
                </a:lnTo>
                <a:lnTo>
                  <a:pt x="206146" y="114731"/>
                </a:lnTo>
                <a:lnTo>
                  <a:pt x="197370" y="112966"/>
                </a:lnTo>
                <a:lnTo>
                  <a:pt x="190436" y="108038"/>
                </a:lnTo>
                <a:lnTo>
                  <a:pt x="185877" y="100533"/>
                </a:lnTo>
                <a:lnTo>
                  <a:pt x="184238" y="91008"/>
                </a:lnTo>
                <a:lnTo>
                  <a:pt x="185864" y="81534"/>
                </a:lnTo>
                <a:lnTo>
                  <a:pt x="190385" y="74091"/>
                </a:lnTo>
                <a:lnTo>
                  <a:pt x="197319" y="69240"/>
                </a:lnTo>
                <a:lnTo>
                  <a:pt x="206146" y="67500"/>
                </a:lnTo>
                <a:lnTo>
                  <a:pt x="215633" y="67500"/>
                </a:lnTo>
                <a:lnTo>
                  <a:pt x="223697" y="73101"/>
                </a:lnTo>
                <a:lnTo>
                  <a:pt x="226758" y="81724"/>
                </a:lnTo>
                <a:lnTo>
                  <a:pt x="262229" y="81724"/>
                </a:lnTo>
                <a:lnTo>
                  <a:pt x="255981" y="62547"/>
                </a:lnTo>
                <a:lnTo>
                  <a:pt x="243890" y="47764"/>
                </a:lnTo>
                <a:lnTo>
                  <a:pt x="226974" y="38252"/>
                </a:lnTo>
                <a:lnTo>
                  <a:pt x="206260" y="34874"/>
                </a:lnTo>
                <a:lnTo>
                  <a:pt x="182714" y="39027"/>
                </a:lnTo>
                <a:lnTo>
                  <a:pt x="164211" y="50622"/>
                </a:lnTo>
                <a:lnTo>
                  <a:pt x="152107" y="68351"/>
                </a:lnTo>
                <a:lnTo>
                  <a:pt x="147764" y="90893"/>
                </a:lnTo>
                <a:lnTo>
                  <a:pt x="152120" y="113525"/>
                </a:lnTo>
                <a:lnTo>
                  <a:pt x="164236" y="131394"/>
                </a:lnTo>
                <a:lnTo>
                  <a:pt x="182714" y="143141"/>
                </a:lnTo>
                <a:lnTo>
                  <a:pt x="206146" y="147358"/>
                </a:lnTo>
                <a:lnTo>
                  <a:pt x="226949" y="143891"/>
                </a:lnTo>
                <a:lnTo>
                  <a:pt x="244005" y="134099"/>
                </a:lnTo>
                <a:lnTo>
                  <a:pt x="256247" y="118935"/>
                </a:lnTo>
                <a:lnTo>
                  <a:pt x="262623" y="99301"/>
                </a:lnTo>
                <a:close/>
              </a:path>
              <a:path w="963929" h="183515">
                <a:moveTo>
                  <a:pt x="390893" y="38061"/>
                </a:moveTo>
                <a:lnTo>
                  <a:pt x="363766" y="38061"/>
                </a:lnTo>
                <a:lnTo>
                  <a:pt x="360032" y="46240"/>
                </a:lnTo>
                <a:lnTo>
                  <a:pt x="356260" y="43649"/>
                </a:lnTo>
                <a:lnTo>
                  <a:pt x="356260" y="91008"/>
                </a:lnTo>
                <a:lnTo>
                  <a:pt x="354469" y="100596"/>
                </a:lnTo>
                <a:lnTo>
                  <a:pt x="349542" y="108242"/>
                </a:lnTo>
                <a:lnTo>
                  <a:pt x="342036" y="113296"/>
                </a:lnTo>
                <a:lnTo>
                  <a:pt x="332587" y="115125"/>
                </a:lnTo>
                <a:lnTo>
                  <a:pt x="323126" y="113296"/>
                </a:lnTo>
                <a:lnTo>
                  <a:pt x="315633" y="108242"/>
                </a:lnTo>
                <a:lnTo>
                  <a:pt x="310705" y="100596"/>
                </a:lnTo>
                <a:lnTo>
                  <a:pt x="308927" y="91008"/>
                </a:lnTo>
                <a:lnTo>
                  <a:pt x="310692" y="81470"/>
                </a:lnTo>
                <a:lnTo>
                  <a:pt x="349542" y="73850"/>
                </a:lnTo>
                <a:lnTo>
                  <a:pt x="356260" y="91008"/>
                </a:lnTo>
                <a:lnTo>
                  <a:pt x="356260" y="43649"/>
                </a:lnTo>
                <a:lnTo>
                  <a:pt x="353047" y="41427"/>
                </a:lnTo>
                <a:lnTo>
                  <a:pt x="345262" y="37858"/>
                </a:lnTo>
                <a:lnTo>
                  <a:pt x="336791" y="35636"/>
                </a:lnTo>
                <a:lnTo>
                  <a:pt x="327723" y="34874"/>
                </a:lnTo>
                <a:lnTo>
                  <a:pt x="305422" y="39027"/>
                </a:lnTo>
                <a:lnTo>
                  <a:pt x="287883" y="50622"/>
                </a:lnTo>
                <a:lnTo>
                  <a:pt x="276402" y="68351"/>
                </a:lnTo>
                <a:lnTo>
                  <a:pt x="272288" y="90919"/>
                </a:lnTo>
                <a:lnTo>
                  <a:pt x="276402" y="113614"/>
                </a:lnTo>
                <a:lnTo>
                  <a:pt x="287883" y="131470"/>
                </a:lnTo>
                <a:lnTo>
                  <a:pt x="305422" y="143179"/>
                </a:lnTo>
                <a:lnTo>
                  <a:pt x="327723" y="147370"/>
                </a:lnTo>
                <a:lnTo>
                  <a:pt x="336664" y="146634"/>
                </a:lnTo>
                <a:lnTo>
                  <a:pt x="345033" y="144475"/>
                </a:lnTo>
                <a:lnTo>
                  <a:pt x="352717" y="141008"/>
                </a:lnTo>
                <a:lnTo>
                  <a:pt x="359625" y="136309"/>
                </a:lnTo>
                <a:lnTo>
                  <a:pt x="362737" y="143789"/>
                </a:lnTo>
                <a:lnTo>
                  <a:pt x="390893" y="143789"/>
                </a:lnTo>
                <a:lnTo>
                  <a:pt x="390893" y="136309"/>
                </a:lnTo>
                <a:lnTo>
                  <a:pt x="390893" y="115125"/>
                </a:lnTo>
                <a:lnTo>
                  <a:pt x="390893" y="66979"/>
                </a:lnTo>
                <a:lnTo>
                  <a:pt x="390893" y="46240"/>
                </a:lnTo>
                <a:lnTo>
                  <a:pt x="390893" y="38061"/>
                </a:lnTo>
                <a:close/>
              </a:path>
              <a:path w="963929" h="183515">
                <a:moveTo>
                  <a:pt x="525500" y="0"/>
                </a:moveTo>
                <a:lnTo>
                  <a:pt x="491769" y="0"/>
                </a:lnTo>
                <a:lnTo>
                  <a:pt x="491769" y="91046"/>
                </a:lnTo>
                <a:lnTo>
                  <a:pt x="489991" y="100647"/>
                </a:lnTo>
                <a:lnTo>
                  <a:pt x="485051" y="108318"/>
                </a:lnTo>
                <a:lnTo>
                  <a:pt x="477558" y="113398"/>
                </a:lnTo>
                <a:lnTo>
                  <a:pt x="468096" y="115239"/>
                </a:lnTo>
                <a:lnTo>
                  <a:pt x="458647" y="113398"/>
                </a:lnTo>
                <a:lnTo>
                  <a:pt x="451154" y="108318"/>
                </a:lnTo>
                <a:lnTo>
                  <a:pt x="446214" y="100647"/>
                </a:lnTo>
                <a:lnTo>
                  <a:pt x="444436" y="91046"/>
                </a:lnTo>
                <a:lnTo>
                  <a:pt x="446214" y="81432"/>
                </a:lnTo>
                <a:lnTo>
                  <a:pt x="451154" y="73774"/>
                </a:lnTo>
                <a:lnTo>
                  <a:pt x="458647" y="68681"/>
                </a:lnTo>
                <a:lnTo>
                  <a:pt x="468096" y="66852"/>
                </a:lnTo>
                <a:lnTo>
                  <a:pt x="477558" y="68681"/>
                </a:lnTo>
                <a:lnTo>
                  <a:pt x="485051" y="73774"/>
                </a:lnTo>
                <a:lnTo>
                  <a:pt x="489991" y="81432"/>
                </a:lnTo>
                <a:lnTo>
                  <a:pt x="491769" y="91046"/>
                </a:lnTo>
                <a:lnTo>
                  <a:pt x="491769" y="0"/>
                </a:lnTo>
                <a:lnTo>
                  <a:pt x="489496" y="0"/>
                </a:lnTo>
                <a:lnTo>
                  <a:pt x="489496" y="42049"/>
                </a:lnTo>
                <a:lnTo>
                  <a:pt x="483514" y="38900"/>
                </a:lnTo>
                <a:lnTo>
                  <a:pt x="477189" y="36614"/>
                </a:lnTo>
                <a:lnTo>
                  <a:pt x="470382" y="35204"/>
                </a:lnTo>
                <a:lnTo>
                  <a:pt x="463232" y="34721"/>
                </a:lnTo>
                <a:lnTo>
                  <a:pt x="440867" y="38900"/>
                </a:lnTo>
                <a:lnTo>
                  <a:pt x="423291" y="50558"/>
                </a:lnTo>
                <a:lnTo>
                  <a:pt x="411797" y="68376"/>
                </a:lnTo>
                <a:lnTo>
                  <a:pt x="407682" y="91046"/>
                </a:lnTo>
                <a:lnTo>
                  <a:pt x="411797" y="113715"/>
                </a:lnTo>
                <a:lnTo>
                  <a:pt x="423291" y="131584"/>
                </a:lnTo>
                <a:lnTo>
                  <a:pt x="440867" y="143281"/>
                </a:lnTo>
                <a:lnTo>
                  <a:pt x="463232" y="147485"/>
                </a:lnTo>
                <a:lnTo>
                  <a:pt x="472198" y="146710"/>
                </a:lnTo>
                <a:lnTo>
                  <a:pt x="480568" y="144475"/>
                </a:lnTo>
                <a:lnTo>
                  <a:pt x="488238" y="140893"/>
                </a:lnTo>
                <a:lnTo>
                  <a:pt x="495122" y="136055"/>
                </a:lnTo>
                <a:lnTo>
                  <a:pt x="498551" y="143903"/>
                </a:lnTo>
                <a:lnTo>
                  <a:pt x="525500" y="143903"/>
                </a:lnTo>
                <a:lnTo>
                  <a:pt x="525500" y="136055"/>
                </a:lnTo>
                <a:lnTo>
                  <a:pt x="525500" y="115239"/>
                </a:lnTo>
                <a:lnTo>
                  <a:pt x="525500" y="66852"/>
                </a:lnTo>
                <a:lnTo>
                  <a:pt x="525500" y="42049"/>
                </a:lnTo>
                <a:lnTo>
                  <a:pt x="525500" y="0"/>
                </a:lnTo>
                <a:close/>
              </a:path>
              <a:path w="963929" h="183515">
                <a:moveTo>
                  <a:pt x="657288" y="90030"/>
                </a:moveTo>
                <a:lnTo>
                  <a:pt x="641223" y="50749"/>
                </a:lnTo>
                <a:lnTo>
                  <a:pt x="621423" y="38709"/>
                </a:lnTo>
                <a:lnTo>
                  <a:pt x="621423" y="79514"/>
                </a:lnTo>
                <a:lnTo>
                  <a:pt x="578675" y="79514"/>
                </a:lnTo>
                <a:lnTo>
                  <a:pt x="581710" y="72517"/>
                </a:lnTo>
                <a:lnTo>
                  <a:pt x="586270" y="67437"/>
                </a:lnTo>
                <a:lnTo>
                  <a:pt x="592277" y="64312"/>
                </a:lnTo>
                <a:lnTo>
                  <a:pt x="599617" y="63246"/>
                </a:lnTo>
                <a:lnTo>
                  <a:pt x="607225" y="64312"/>
                </a:lnTo>
                <a:lnTo>
                  <a:pt x="613460" y="67437"/>
                </a:lnTo>
                <a:lnTo>
                  <a:pt x="618223" y="72542"/>
                </a:lnTo>
                <a:lnTo>
                  <a:pt x="621423" y="79514"/>
                </a:lnTo>
                <a:lnTo>
                  <a:pt x="621423" y="38709"/>
                </a:lnTo>
                <a:lnTo>
                  <a:pt x="576643" y="38938"/>
                </a:lnTo>
                <a:lnTo>
                  <a:pt x="546493" y="68491"/>
                </a:lnTo>
                <a:lnTo>
                  <a:pt x="542188" y="90957"/>
                </a:lnTo>
                <a:lnTo>
                  <a:pt x="546519" y="113398"/>
                </a:lnTo>
                <a:lnTo>
                  <a:pt x="558520" y="131279"/>
                </a:lnTo>
                <a:lnTo>
                  <a:pt x="576719" y="143103"/>
                </a:lnTo>
                <a:lnTo>
                  <a:pt x="599617" y="147370"/>
                </a:lnTo>
                <a:lnTo>
                  <a:pt x="618401" y="144640"/>
                </a:lnTo>
                <a:lnTo>
                  <a:pt x="634453" y="136817"/>
                </a:lnTo>
                <a:lnTo>
                  <a:pt x="646912" y="124472"/>
                </a:lnTo>
                <a:lnTo>
                  <a:pt x="650062" y="118084"/>
                </a:lnTo>
                <a:lnTo>
                  <a:pt x="654964" y="108165"/>
                </a:lnTo>
                <a:lnTo>
                  <a:pt x="618731" y="108165"/>
                </a:lnTo>
                <a:lnTo>
                  <a:pt x="615238" y="114350"/>
                </a:lnTo>
                <a:lnTo>
                  <a:pt x="608114" y="118084"/>
                </a:lnTo>
                <a:lnTo>
                  <a:pt x="599617" y="118084"/>
                </a:lnTo>
                <a:lnTo>
                  <a:pt x="591731" y="116916"/>
                </a:lnTo>
                <a:lnTo>
                  <a:pt x="585406" y="113436"/>
                </a:lnTo>
                <a:lnTo>
                  <a:pt x="580796" y="107670"/>
                </a:lnTo>
                <a:lnTo>
                  <a:pt x="578040" y="99682"/>
                </a:lnTo>
                <a:lnTo>
                  <a:pt x="656539" y="99682"/>
                </a:lnTo>
                <a:lnTo>
                  <a:pt x="657009" y="96405"/>
                </a:lnTo>
                <a:lnTo>
                  <a:pt x="657288" y="93230"/>
                </a:lnTo>
                <a:lnTo>
                  <a:pt x="657288" y="90030"/>
                </a:lnTo>
                <a:close/>
              </a:path>
              <a:path w="963929" h="183515">
                <a:moveTo>
                  <a:pt x="836028" y="77584"/>
                </a:moveTo>
                <a:lnTo>
                  <a:pt x="833323" y="60439"/>
                </a:lnTo>
                <a:lnTo>
                  <a:pt x="825665" y="46977"/>
                </a:lnTo>
                <a:lnTo>
                  <a:pt x="813777" y="38188"/>
                </a:lnTo>
                <a:lnTo>
                  <a:pt x="798334" y="35039"/>
                </a:lnTo>
                <a:lnTo>
                  <a:pt x="788771" y="36131"/>
                </a:lnTo>
                <a:lnTo>
                  <a:pt x="779995" y="39243"/>
                </a:lnTo>
                <a:lnTo>
                  <a:pt x="772287" y="44145"/>
                </a:lnTo>
                <a:lnTo>
                  <a:pt x="765860" y="50609"/>
                </a:lnTo>
                <a:lnTo>
                  <a:pt x="760158" y="44056"/>
                </a:lnTo>
                <a:lnTo>
                  <a:pt x="753059" y="39166"/>
                </a:lnTo>
                <a:lnTo>
                  <a:pt x="744791" y="36106"/>
                </a:lnTo>
                <a:lnTo>
                  <a:pt x="735545" y="35039"/>
                </a:lnTo>
                <a:lnTo>
                  <a:pt x="726643" y="36055"/>
                </a:lnTo>
                <a:lnTo>
                  <a:pt x="718388" y="38950"/>
                </a:lnTo>
                <a:lnTo>
                  <a:pt x="710971" y="43510"/>
                </a:lnTo>
                <a:lnTo>
                  <a:pt x="704634" y="49530"/>
                </a:lnTo>
                <a:lnTo>
                  <a:pt x="699452" y="38176"/>
                </a:lnTo>
                <a:lnTo>
                  <a:pt x="673836" y="38176"/>
                </a:lnTo>
                <a:lnTo>
                  <a:pt x="673836" y="143891"/>
                </a:lnTo>
                <a:lnTo>
                  <a:pt x="710260" y="143891"/>
                </a:lnTo>
                <a:lnTo>
                  <a:pt x="710260" y="72783"/>
                </a:lnTo>
                <a:lnTo>
                  <a:pt x="715683" y="65722"/>
                </a:lnTo>
                <a:lnTo>
                  <a:pt x="733171" y="65722"/>
                </a:lnTo>
                <a:lnTo>
                  <a:pt x="737209" y="71374"/>
                </a:lnTo>
                <a:lnTo>
                  <a:pt x="737209" y="143891"/>
                </a:lnTo>
                <a:lnTo>
                  <a:pt x="772668" y="143891"/>
                </a:lnTo>
                <a:lnTo>
                  <a:pt x="772668" y="72605"/>
                </a:lnTo>
                <a:lnTo>
                  <a:pt x="777798" y="65722"/>
                </a:lnTo>
                <a:lnTo>
                  <a:pt x="795553" y="65722"/>
                </a:lnTo>
                <a:lnTo>
                  <a:pt x="799617" y="71043"/>
                </a:lnTo>
                <a:lnTo>
                  <a:pt x="799617" y="143891"/>
                </a:lnTo>
                <a:lnTo>
                  <a:pt x="836028" y="143891"/>
                </a:lnTo>
                <a:lnTo>
                  <a:pt x="836028" y="77584"/>
                </a:lnTo>
                <a:close/>
              </a:path>
              <a:path w="963929" h="183515">
                <a:moveTo>
                  <a:pt x="963917" y="38176"/>
                </a:moveTo>
                <a:lnTo>
                  <a:pt x="924788" y="38176"/>
                </a:lnTo>
                <a:lnTo>
                  <a:pt x="903884" y="96418"/>
                </a:lnTo>
                <a:lnTo>
                  <a:pt x="881443" y="38176"/>
                </a:lnTo>
                <a:lnTo>
                  <a:pt x="841883" y="38176"/>
                </a:lnTo>
                <a:lnTo>
                  <a:pt x="885558" y="135166"/>
                </a:lnTo>
                <a:lnTo>
                  <a:pt x="881837" y="143344"/>
                </a:lnTo>
                <a:lnTo>
                  <a:pt x="877417" y="148501"/>
                </a:lnTo>
                <a:lnTo>
                  <a:pt x="871296" y="151180"/>
                </a:lnTo>
                <a:lnTo>
                  <a:pt x="862507" y="151955"/>
                </a:lnTo>
                <a:lnTo>
                  <a:pt x="852487" y="151955"/>
                </a:lnTo>
                <a:lnTo>
                  <a:pt x="852487" y="183248"/>
                </a:lnTo>
                <a:lnTo>
                  <a:pt x="864946" y="183248"/>
                </a:lnTo>
                <a:lnTo>
                  <a:pt x="883005" y="180911"/>
                </a:lnTo>
                <a:lnTo>
                  <a:pt x="897178" y="173355"/>
                </a:lnTo>
                <a:lnTo>
                  <a:pt x="908900" y="159727"/>
                </a:lnTo>
                <a:lnTo>
                  <a:pt x="919607" y="139192"/>
                </a:lnTo>
                <a:lnTo>
                  <a:pt x="963917" y="3817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2159990" y="6749999"/>
                </a:lnTo>
                <a:lnTo>
                  <a:pt x="2159990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2159990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66458" y="4662666"/>
            <a:ext cx="342900" cy="83058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b="1" dirty="0">
                <a:solidFill>
                  <a:srgbClr val="C7EAFB"/>
                </a:solidFill>
                <a:latin typeface="Mont"/>
                <a:cs typeface="Mont"/>
              </a:rPr>
              <a:t>P</a:t>
            </a:r>
            <a:r>
              <a:rPr sz="1900" b="1" spc="-25" dirty="0">
                <a:solidFill>
                  <a:srgbClr val="C7EAFB"/>
                </a:solidFill>
                <a:latin typeface="Mont"/>
                <a:cs typeface="Mont"/>
              </a:rPr>
              <a:t>r</a:t>
            </a:r>
            <a:r>
              <a:rPr sz="1900" b="1" dirty="0">
                <a:solidFill>
                  <a:srgbClr val="C7EAFB"/>
                </a:solidFill>
                <a:latin typeface="Mont"/>
                <a:cs typeface="Mont"/>
              </a:rPr>
              <a:t>esse</a:t>
            </a:r>
            <a:endParaRPr sz="1900" dirty="0">
              <a:latin typeface="Mont"/>
              <a:cs typeface="Mo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2359" y="3361567"/>
            <a:ext cx="342900" cy="84455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b="1" spc="-10" dirty="0">
                <a:solidFill>
                  <a:srgbClr val="C7EAFB"/>
                </a:solidFill>
                <a:latin typeface="Mont"/>
                <a:cs typeface="Mont"/>
              </a:rPr>
              <a:t>D</a:t>
            </a:r>
            <a:r>
              <a:rPr sz="1900" b="1" dirty="0">
                <a:solidFill>
                  <a:srgbClr val="C7EAFB"/>
                </a:solidFill>
                <a:latin typeface="Mont"/>
                <a:cs typeface="Mont"/>
              </a:rPr>
              <a:t>igi</a:t>
            </a:r>
            <a:r>
              <a:rPr sz="1900" b="1" spc="-10" dirty="0">
                <a:solidFill>
                  <a:srgbClr val="C7EAFB"/>
                </a:solidFill>
                <a:latin typeface="Mont"/>
                <a:cs typeface="Mont"/>
              </a:rPr>
              <a:t>t</a:t>
            </a:r>
            <a:r>
              <a:rPr sz="1900" b="1" dirty="0">
                <a:solidFill>
                  <a:srgbClr val="C7EAFB"/>
                </a:solidFill>
                <a:latin typeface="Mont"/>
                <a:cs typeface="Mont"/>
              </a:rPr>
              <a:t>al</a:t>
            </a:r>
            <a:endParaRPr sz="1900" dirty="0">
              <a:latin typeface="Mont"/>
              <a:cs typeface="Mo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4628" y="1579245"/>
            <a:ext cx="342900" cy="70675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b="1" spc="-15" dirty="0">
                <a:solidFill>
                  <a:srgbClr val="C7EAFB"/>
                </a:solidFill>
                <a:latin typeface="Mont"/>
                <a:cs typeface="Mont"/>
              </a:rPr>
              <a:t>E</a:t>
            </a:r>
            <a:r>
              <a:rPr sz="1900" b="1" spc="-40" dirty="0">
                <a:solidFill>
                  <a:srgbClr val="C7EAFB"/>
                </a:solidFill>
                <a:latin typeface="Mont"/>
                <a:cs typeface="Mont"/>
              </a:rPr>
              <a:t>v</a:t>
            </a:r>
            <a:r>
              <a:rPr sz="1900" b="1" dirty="0">
                <a:solidFill>
                  <a:srgbClr val="C7EAFB"/>
                </a:solidFill>
                <a:latin typeface="Mont"/>
                <a:cs typeface="Mont"/>
              </a:rPr>
              <a:t>e</a:t>
            </a:r>
            <a:r>
              <a:rPr sz="1900" b="1" spc="-10" dirty="0">
                <a:solidFill>
                  <a:srgbClr val="C7EAFB"/>
                </a:solidFill>
                <a:latin typeface="Mont"/>
                <a:cs typeface="Mont"/>
              </a:rPr>
              <a:t>n</a:t>
            </a:r>
            <a:r>
              <a:rPr sz="1900" b="1" dirty="0">
                <a:solidFill>
                  <a:srgbClr val="C7EAFB"/>
                </a:solidFill>
                <a:latin typeface="Mont"/>
                <a:cs typeface="Mont"/>
              </a:rPr>
              <a:t>t</a:t>
            </a:r>
            <a:endParaRPr sz="1900" dirty="0">
              <a:latin typeface="Mont"/>
              <a:cs typeface="Mon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98500" y="485521"/>
            <a:ext cx="11360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35" dirty="0">
                <a:solidFill>
                  <a:srgbClr val="231F20"/>
                </a:solidFill>
                <a:latin typeface="Mont-Heavy"/>
                <a:cs typeface="Mont-Heavy"/>
              </a:rPr>
              <a:t>T</a:t>
            </a:r>
            <a:r>
              <a:rPr sz="3000" dirty="0">
                <a:solidFill>
                  <a:srgbClr val="231F20"/>
                </a:solidFill>
                <a:latin typeface="Mont-Heavy"/>
                <a:cs typeface="Mont-Heavy"/>
              </a:rPr>
              <a:t>ari</a:t>
            </a:r>
            <a:r>
              <a:rPr sz="3000" spc="-10" dirty="0">
                <a:solidFill>
                  <a:srgbClr val="231F20"/>
                </a:solidFill>
                <a:latin typeface="Mont-Heavy"/>
                <a:cs typeface="Mont-Heavy"/>
              </a:rPr>
              <a:t>f</a:t>
            </a:r>
            <a:r>
              <a:rPr sz="3000" dirty="0">
                <a:solidFill>
                  <a:srgbClr val="231F20"/>
                </a:solidFill>
                <a:latin typeface="Mont-Heavy"/>
                <a:cs typeface="Mont-Heavy"/>
              </a:rPr>
              <a:t>s</a:t>
            </a:r>
            <a:endParaRPr sz="3000">
              <a:latin typeface="Mont-Heavy"/>
              <a:cs typeface="Mont-Heav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99" y="4133613"/>
            <a:ext cx="1710689" cy="1844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ont-SemiBold"/>
                <a:cs typeface="Mont-SemiBold"/>
              </a:rPr>
              <a:t>Deadlines</a:t>
            </a:r>
            <a:endParaRPr sz="1200" dirty="0">
              <a:latin typeface="Mont-SemiBold"/>
              <a:cs typeface="Mont-Semi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 dirty="0">
              <a:latin typeface="Mont-SemiBold"/>
              <a:cs typeface="Mont-SemiBold"/>
            </a:endParaRPr>
          </a:p>
          <a:p>
            <a:pPr marL="38100">
              <a:lnSpc>
                <a:spcPts val="1420"/>
              </a:lnSpc>
            </a:pPr>
            <a:r>
              <a:rPr sz="1200" b="1" spc="-5" dirty="0">
                <a:solidFill>
                  <a:srgbClr val="FFFFFF"/>
                </a:solidFill>
                <a:latin typeface="Mont-SemiBold"/>
                <a:cs typeface="Mont-SemiBold"/>
              </a:rPr>
              <a:t>Date</a:t>
            </a:r>
            <a:r>
              <a:rPr sz="1200" b="1" spc="-20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ont-SemiBold"/>
                <a:cs typeface="Mont-SemiBold"/>
              </a:rPr>
              <a:t>de</a:t>
            </a:r>
            <a:r>
              <a:rPr sz="1200" b="1" spc="-20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Mont-SemiBold"/>
                <a:cs typeface="Mont-SemiBold"/>
              </a:rPr>
              <a:t>clôture</a:t>
            </a:r>
            <a:r>
              <a:rPr sz="1200" b="1" spc="-20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ont-SemiBold"/>
                <a:cs typeface="Mont-SemiBold"/>
              </a:rPr>
              <a:t>:</a:t>
            </a:r>
            <a:endParaRPr sz="1200" dirty="0">
              <a:latin typeface="Mont-SemiBold"/>
              <a:cs typeface="Mont-SemiBold"/>
            </a:endParaRPr>
          </a:p>
          <a:p>
            <a:pPr marL="38100">
              <a:lnSpc>
                <a:spcPts val="1420"/>
              </a:lnSpc>
            </a:pPr>
            <a:r>
              <a:rPr sz="1200" b="1" dirty="0" smtClean="0">
                <a:solidFill>
                  <a:srgbClr val="FFFFFF"/>
                </a:solidFill>
                <a:latin typeface="Mont-Heavy"/>
                <a:cs typeface="Mont-Heavy"/>
              </a:rPr>
              <a:t>1</a:t>
            </a:r>
            <a:r>
              <a:rPr sz="1050" b="1" baseline="31746" dirty="0" smtClean="0">
                <a:solidFill>
                  <a:srgbClr val="FFFFFF"/>
                </a:solidFill>
                <a:latin typeface="Mont-Heavy"/>
                <a:cs typeface="Mont-Heavy"/>
              </a:rPr>
              <a:t>er</a:t>
            </a:r>
            <a:r>
              <a:rPr sz="1050" b="1" spc="89" baseline="31746" dirty="0" smtClean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ont-Heavy"/>
                <a:cs typeface="Mont-Heavy"/>
              </a:rPr>
              <a:t>avril</a:t>
            </a:r>
            <a:r>
              <a:rPr sz="1200" b="1" spc="-25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ont-Heavy"/>
                <a:cs typeface="Mont-Heavy"/>
              </a:rPr>
              <a:t>2022</a:t>
            </a:r>
            <a:endParaRPr sz="1200" dirty="0">
              <a:latin typeface="Mont-Heavy"/>
              <a:cs typeface="Mont-Heavy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 dirty="0">
              <a:latin typeface="Mont-Heavy"/>
              <a:cs typeface="Mont-Heavy"/>
            </a:endParaRPr>
          </a:p>
          <a:p>
            <a:pPr marL="381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Mont-SemiBold"/>
                <a:cs typeface="Mont-SemiBold"/>
              </a:rPr>
              <a:t>Date</a:t>
            </a:r>
            <a:r>
              <a:rPr sz="1200" b="1" spc="-25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ont-SemiBold"/>
                <a:cs typeface="Mont-SemiBold"/>
              </a:rPr>
              <a:t>de</a:t>
            </a:r>
            <a:r>
              <a:rPr sz="1200" b="1" spc="-20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ont-SemiBold"/>
                <a:cs typeface="Mont-SemiBold"/>
              </a:rPr>
              <a:t>parution</a:t>
            </a:r>
            <a:r>
              <a:rPr sz="1200" b="1" spc="-20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ont-SemiBold"/>
                <a:cs typeface="Mont-SemiBold"/>
              </a:rPr>
              <a:t>:</a:t>
            </a:r>
            <a:endParaRPr sz="1200" dirty="0">
              <a:latin typeface="Mont-SemiBold"/>
              <a:cs typeface="Mont-SemiBold"/>
            </a:endParaRPr>
          </a:p>
          <a:p>
            <a:pPr marL="38100">
              <a:lnSpc>
                <a:spcPct val="100000"/>
              </a:lnSpc>
            </a:pPr>
            <a:r>
              <a:rPr sz="1200" b="1" spc="-70" dirty="0">
                <a:solidFill>
                  <a:srgbClr val="FFFFFF"/>
                </a:solidFill>
                <a:latin typeface="Mont-Heavy"/>
                <a:cs typeface="Mont-Heavy"/>
              </a:rPr>
              <a:t>d</a:t>
            </a:r>
            <a:r>
              <a:rPr sz="1200" b="1" spc="-40" dirty="0">
                <a:solidFill>
                  <a:srgbClr val="FFFFFF"/>
                </a:solidFill>
                <a:latin typeface="Mont-Heavy"/>
                <a:cs typeface="Mont-Heavy"/>
              </a:rPr>
              <a:t>u</a:t>
            </a:r>
            <a:r>
              <a:rPr sz="1200" b="1" spc="-6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Mont-Heavy"/>
                <a:cs typeface="Mont-Heavy"/>
              </a:rPr>
              <a:t>1</a:t>
            </a:r>
            <a:r>
              <a:rPr sz="1200" b="1" spc="-35" dirty="0">
                <a:solidFill>
                  <a:srgbClr val="FFFFFF"/>
                </a:solidFill>
                <a:latin typeface="Mont-Heavy"/>
                <a:cs typeface="Mont-Heavy"/>
              </a:rPr>
              <a:t>5</a:t>
            </a:r>
            <a:r>
              <a:rPr sz="1200" b="1" spc="-6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Mont-Heavy"/>
                <a:cs typeface="Mont-Heavy"/>
              </a:rPr>
              <a:t>a</a:t>
            </a:r>
            <a:r>
              <a:rPr sz="1200" b="1" spc="-40" dirty="0">
                <a:solidFill>
                  <a:srgbClr val="FFFFFF"/>
                </a:solidFill>
                <a:latin typeface="Mont-Heavy"/>
                <a:cs typeface="Mont-Heavy"/>
              </a:rPr>
              <a:t>u</a:t>
            </a:r>
            <a:r>
              <a:rPr sz="1200" b="1" spc="-6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Mont-Heavy"/>
                <a:cs typeface="Mont-Heavy"/>
              </a:rPr>
              <a:t>1</a:t>
            </a:r>
            <a:r>
              <a:rPr sz="1200" b="1" spc="-40" dirty="0">
                <a:solidFill>
                  <a:srgbClr val="FFFFFF"/>
                </a:solidFill>
                <a:latin typeface="Mont-Heavy"/>
                <a:cs typeface="Mont-Heavy"/>
              </a:rPr>
              <a:t>8</a:t>
            </a:r>
            <a:r>
              <a:rPr sz="1200" b="1" spc="-60" dirty="0">
                <a:solidFill>
                  <a:srgbClr val="FFFFFF"/>
                </a:solidFill>
                <a:latin typeface="Mont-Heavy"/>
                <a:cs typeface="Mont-Heavy"/>
              </a:rPr>
              <a:t> avri</a:t>
            </a:r>
            <a:r>
              <a:rPr sz="1200" b="1" spc="-20" dirty="0">
                <a:solidFill>
                  <a:srgbClr val="FFFFFF"/>
                </a:solidFill>
                <a:latin typeface="Mont-Heavy"/>
                <a:cs typeface="Mont-Heavy"/>
              </a:rPr>
              <a:t>l</a:t>
            </a:r>
            <a:r>
              <a:rPr sz="1200" b="1" spc="-6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Mont-Heavy"/>
                <a:cs typeface="Mont-Heavy"/>
              </a:rPr>
              <a:t>2022</a:t>
            </a:r>
            <a:endParaRPr sz="1200" dirty="0">
              <a:latin typeface="Mont-Heavy"/>
              <a:cs typeface="Mont-Heavy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 dirty="0">
              <a:latin typeface="Mont-Heavy"/>
              <a:cs typeface="Mont-Heavy"/>
            </a:endParaRPr>
          </a:p>
          <a:p>
            <a:pPr marL="38100">
              <a:lnSpc>
                <a:spcPts val="1420"/>
              </a:lnSpc>
            </a:pPr>
            <a:r>
              <a:rPr sz="1200" b="1" spc="-5" dirty="0">
                <a:solidFill>
                  <a:srgbClr val="FFFFFF"/>
                </a:solidFill>
                <a:latin typeface="Mont-SemiBold"/>
                <a:cs typeface="Mont-SemiBold"/>
              </a:rPr>
              <a:t>Date</a:t>
            </a:r>
            <a:r>
              <a:rPr sz="1200" b="1" spc="-20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ont-SemiBold"/>
                <a:cs typeface="Mont-SemiBold"/>
              </a:rPr>
              <a:t>de</a:t>
            </a:r>
            <a:r>
              <a:rPr sz="1200" b="1" spc="-20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Mont-SemiBold"/>
                <a:cs typeface="Mont-SemiBold"/>
              </a:rPr>
              <a:t>l’évènement:</a:t>
            </a:r>
            <a:endParaRPr sz="1200" dirty="0">
              <a:latin typeface="Mont-SemiBold"/>
              <a:cs typeface="Mont-SemiBold"/>
            </a:endParaRPr>
          </a:p>
          <a:p>
            <a:pPr marL="38100">
              <a:lnSpc>
                <a:spcPts val="1420"/>
              </a:lnSpc>
            </a:pPr>
            <a:r>
              <a:rPr sz="1200" b="1" dirty="0">
                <a:solidFill>
                  <a:srgbClr val="FFFFFF"/>
                </a:solidFill>
                <a:latin typeface="Mont-Heavy"/>
                <a:cs typeface="Mont-Heavy"/>
              </a:rPr>
              <a:t>21</a:t>
            </a:r>
            <a:r>
              <a:rPr sz="1200" b="1" spc="-3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200" b="1" dirty="0" err="1">
                <a:solidFill>
                  <a:srgbClr val="FFFFFF"/>
                </a:solidFill>
                <a:latin typeface="Mont-Heavy"/>
                <a:cs typeface="Mont-Heavy"/>
              </a:rPr>
              <a:t>avril</a:t>
            </a:r>
            <a:r>
              <a:rPr sz="1200" b="1" spc="-3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Mont-Heavy"/>
                <a:cs typeface="Mont-Heavy"/>
              </a:rPr>
              <a:t>2022</a:t>
            </a:r>
            <a:r>
              <a:rPr lang="fr-BE" sz="1200" b="1" dirty="0" smtClean="0">
                <a:solidFill>
                  <a:srgbClr val="FFFFFF"/>
                </a:solidFill>
                <a:latin typeface="Mont-Heavy"/>
                <a:cs typeface="Mont-Heavy"/>
              </a:rPr>
              <a:t/>
            </a:r>
            <a:br>
              <a:rPr lang="fr-BE" sz="1200" b="1" dirty="0" smtClean="0">
                <a:solidFill>
                  <a:srgbClr val="FFFFFF"/>
                </a:solidFill>
                <a:latin typeface="Mont-Heavy"/>
                <a:cs typeface="Mont-Heavy"/>
              </a:rPr>
            </a:br>
            <a:r>
              <a:rPr lang="fr-BE" sz="1200" b="1" dirty="0" smtClean="0">
                <a:solidFill>
                  <a:srgbClr val="FFFFFF"/>
                </a:solidFill>
                <a:latin typeface="Mont-Heavy"/>
                <a:cs typeface="Mont-Heavy"/>
              </a:rPr>
              <a:t>de 13 à 18h</a:t>
            </a:r>
            <a:endParaRPr sz="1200" dirty="0">
              <a:latin typeface="Mont-Heavy"/>
              <a:cs typeface="Mont-Heav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613" y="470846"/>
            <a:ext cx="1998345" cy="6172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205740">
              <a:lnSpc>
                <a:spcPts val="2330"/>
              </a:lnSpc>
              <a:spcBef>
                <a:spcPts val="175"/>
              </a:spcBef>
            </a:pPr>
            <a:r>
              <a:rPr sz="1950" b="1" spc="-45" dirty="0">
                <a:solidFill>
                  <a:srgbClr val="FFFFFF"/>
                </a:solidFill>
                <a:latin typeface="Mont-Heavy"/>
                <a:cs typeface="Mont-Heavy"/>
              </a:rPr>
              <a:t>SALON </a:t>
            </a:r>
            <a:r>
              <a:rPr sz="1950" b="1" spc="-20" dirty="0">
                <a:solidFill>
                  <a:srgbClr val="FFFFFF"/>
                </a:solidFill>
                <a:latin typeface="Mont-Heavy"/>
                <a:cs typeface="Mont-Heavy"/>
              </a:rPr>
              <a:t>DE </a:t>
            </a:r>
            <a:r>
              <a:rPr sz="1950" b="1" spc="-30" dirty="0">
                <a:solidFill>
                  <a:srgbClr val="FFFFFF"/>
                </a:solidFill>
                <a:latin typeface="Mont-Heavy"/>
                <a:cs typeface="Mont-Heavy"/>
              </a:rPr>
              <a:t>LA </a:t>
            </a:r>
            <a:r>
              <a:rPr sz="1950" b="1" spc="-25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950" b="1" spc="-30" dirty="0">
                <a:solidFill>
                  <a:srgbClr val="FFFFFF"/>
                </a:solidFill>
                <a:latin typeface="Mont-Heavy"/>
                <a:cs typeface="Mont-Heavy"/>
              </a:rPr>
              <a:t>R</a:t>
            </a:r>
            <a:r>
              <a:rPr sz="1950" b="1" spc="-50" dirty="0">
                <a:solidFill>
                  <a:srgbClr val="FFFFFF"/>
                </a:solidFill>
                <a:latin typeface="Mont-Heavy"/>
                <a:cs typeface="Mont-Heavy"/>
              </a:rPr>
              <a:t>E</a:t>
            </a:r>
            <a:r>
              <a:rPr sz="1950" b="1" spc="-30" dirty="0">
                <a:solidFill>
                  <a:srgbClr val="FFFFFF"/>
                </a:solidFill>
                <a:latin typeface="Mont-Heavy"/>
                <a:cs typeface="Mont-Heavy"/>
              </a:rPr>
              <a:t>CONVE</a:t>
            </a:r>
            <a:r>
              <a:rPr sz="1950" b="1" spc="-35" dirty="0">
                <a:solidFill>
                  <a:srgbClr val="FFFFFF"/>
                </a:solidFill>
                <a:latin typeface="Mont-Heavy"/>
                <a:cs typeface="Mont-Heavy"/>
              </a:rPr>
              <a:t>R</a:t>
            </a:r>
            <a:r>
              <a:rPr sz="1950" b="1" spc="-30" dirty="0">
                <a:solidFill>
                  <a:srgbClr val="FFFFFF"/>
                </a:solidFill>
                <a:latin typeface="Mont-Heavy"/>
                <a:cs typeface="Mont-Heavy"/>
              </a:rPr>
              <a:t>SION</a:t>
            </a:r>
            <a:endParaRPr sz="1950" dirty="0">
              <a:latin typeface="Mont-Heavy"/>
              <a:cs typeface="Mont-Heavy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03941" y="1059679"/>
            <a:ext cx="8282436" cy="5162965"/>
            <a:chOff x="2303941" y="1059679"/>
            <a:chExt cx="8282436" cy="5162965"/>
          </a:xfrm>
        </p:grpSpPr>
        <p:sp>
          <p:nvSpPr>
            <p:cNvPr id="10" name="object 10"/>
            <p:cNvSpPr/>
            <p:nvPr/>
          </p:nvSpPr>
          <p:spPr>
            <a:xfrm>
              <a:off x="4751997" y="1059687"/>
              <a:ext cx="1458595" cy="374015"/>
            </a:xfrm>
            <a:custGeom>
              <a:avLst/>
              <a:gdLst/>
              <a:ahLst/>
              <a:cxnLst/>
              <a:rect l="l" t="t" r="r" b="b"/>
              <a:pathLst>
                <a:path w="1458595" h="374015">
                  <a:moveTo>
                    <a:pt x="1458480" y="0"/>
                  </a:moveTo>
                  <a:lnTo>
                    <a:pt x="0" y="0"/>
                  </a:lnTo>
                  <a:lnTo>
                    <a:pt x="0" y="373976"/>
                  </a:lnTo>
                  <a:lnTo>
                    <a:pt x="1458480" y="373976"/>
                  </a:lnTo>
                  <a:lnTo>
                    <a:pt x="1458480" y="0"/>
                  </a:lnTo>
                  <a:close/>
                </a:path>
              </a:pathLst>
            </a:custGeom>
            <a:solidFill>
              <a:srgbClr val="CB7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10490" y="1059687"/>
              <a:ext cx="1458595" cy="374015"/>
            </a:xfrm>
            <a:custGeom>
              <a:avLst/>
              <a:gdLst/>
              <a:ahLst/>
              <a:cxnLst/>
              <a:rect l="l" t="t" r="r" b="b"/>
              <a:pathLst>
                <a:path w="1458595" h="374015">
                  <a:moveTo>
                    <a:pt x="1458480" y="0"/>
                  </a:moveTo>
                  <a:lnTo>
                    <a:pt x="0" y="0"/>
                  </a:lnTo>
                  <a:lnTo>
                    <a:pt x="0" y="373976"/>
                  </a:lnTo>
                  <a:lnTo>
                    <a:pt x="1458480" y="373976"/>
                  </a:lnTo>
                  <a:lnTo>
                    <a:pt x="1458480" y="0"/>
                  </a:lnTo>
                  <a:close/>
                </a:path>
              </a:pathLst>
            </a:custGeom>
            <a:solidFill>
              <a:srgbClr val="8AA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68971" y="1059687"/>
              <a:ext cx="1458595" cy="374015"/>
            </a:xfrm>
            <a:custGeom>
              <a:avLst/>
              <a:gdLst/>
              <a:ahLst/>
              <a:cxnLst/>
              <a:rect l="l" t="t" r="r" b="b"/>
              <a:pathLst>
                <a:path w="1458595" h="374015">
                  <a:moveTo>
                    <a:pt x="1458480" y="0"/>
                  </a:moveTo>
                  <a:lnTo>
                    <a:pt x="0" y="0"/>
                  </a:lnTo>
                  <a:lnTo>
                    <a:pt x="0" y="373976"/>
                  </a:lnTo>
                  <a:lnTo>
                    <a:pt x="1458480" y="373976"/>
                  </a:lnTo>
                  <a:lnTo>
                    <a:pt x="1458480" y="0"/>
                  </a:lnTo>
                  <a:close/>
                </a:path>
              </a:pathLst>
            </a:custGeom>
            <a:solidFill>
              <a:srgbClr val="FFC4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27451" y="1059687"/>
              <a:ext cx="1458595" cy="374015"/>
            </a:xfrm>
            <a:custGeom>
              <a:avLst/>
              <a:gdLst/>
              <a:ahLst/>
              <a:cxnLst/>
              <a:rect l="l" t="t" r="r" b="b"/>
              <a:pathLst>
                <a:path w="1458595" h="374015">
                  <a:moveTo>
                    <a:pt x="1458480" y="0"/>
                  </a:moveTo>
                  <a:lnTo>
                    <a:pt x="0" y="0"/>
                  </a:lnTo>
                  <a:lnTo>
                    <a:pt x="0" y="373976"/>
                  </a:lnTo>
                  <a:lnTo>
                    <a:pt x="1458480" y="373976"/>
                  </a:lnTo>
                  <a:lnTo>
                    <a:pt x="145848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51997" y="5753658"/>
              <a:ext cx="5834380" cy="448945"/>
            </a:xfrm>
            <a:custGeom>
              <a:avLst/>
              <a:gdLst/>
              <a:ahLst/>
              <a:cxnLst/>
              <a:rect l="l" t="t" r="r" b="b"/>
              <a:pathLst>
                <a:path w="5834380" h="448945">
                  <a:moveTo>
                    <a:pt x="1458480" y="0"/>
                  </a:moveTo>
                  <a:lnTo>
                    <a:pt x="0" y="0"/>
                  </a:lnTo>
                  <a:lnTo>
                    <a:pt x="0" y="448767"/>
                  </a:lnTo>
                  <a:lnTo>
                    <a:pt x="1458480" y="448767"/>
                  </a:lnTo>
                  <a:lnTo>
                    <a:pt x="1458480" y="0"/>
                  </a:lnTo>
                  <a:close/>
                </a:path>
                <a:path w="5834380" h="448945">
                  <a:moveTo>
                    <a:pt x="5833935" y="0"/>
                  </a:moveTo>
                  <a:lnTo>
                    <a:pt x="4375455" y="0"/>
                  </a:lnTo>
                  <a:lnTo>
                    <a:pt x="2916974" y="0"/>
                  </a:lnTo>
                  <a:lnTo>
                    <a:pt x="1458493" y="0"/>
                  </a:lnTo>
                  <a:lnTo>
                    <a:pt x="1458493" y="448767"/>
                  </a:lnTo>
                  <a:lnTo>
                    <a:pt x="2916974" y="448767"/>
                  </a:lnTo>
                  <a:lnTo>
                    <a:pt x="4375455" y="448767"/>
                  </a:lnTo>
                  <a:lnTo>
                    <a:pt x="5833935" y="448767"/>
                  </a:lnTo>
                  <a:lnTo>
                    <a:pt x="583393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68971" y="1059679"/>
              <a:ext cx="0" cy="374015"/>
            </a:xfrm>
            <a:custGeom>
              <a:avLst/>
              <a:gdLst/>
              <a:ahLst/>
              <a:cxnLst/>
              <a:rect l="l" t="t" r="r" b="b"/>
              <a:pathLst>
                <a:path h="374015">
                  <a:moveTo>
                    <a:pt x="0" y="373976"/>
                  </a:moveTo>
                  <a:lnTo>
                    <a:pt x="0" y="0"/>
                  </a:lnTo>
                </a:path>
              </a:pathLst>
            </a:custGeom>
            <a:ln w="26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52001" y="1865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10485" y="1865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68971" y="1865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52001" y="2297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10485" y="2297652"/>
              <a:ext cx="0" cy="426084"/>
            </a:xfrm>
            <a:custGeom>
              <a:avLst/>
              <a:gdLst/>
              <a:ahLst/>
              <a:cxnLst/>
              <a:rect l="l" t="t" r="r" b="b"/>
              <a:pathLst>
                <a:path h="426085">
                  <a:moveTo>
                    <a:pt x="0" y="42565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68971" y="2297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52001" y="2729651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10484" y="2736001"/>
              <a:ext cx="87573" cy="864002"/>
            </a:xfrm>
            <a:custGeom>
              <a:avLst/>
              <a:gdLst/>
              <a:ahLst/>
              <a:cxnLst/>
              <a:rect l="l" t="t" r="r" b="b"/>
              <a:pathLst>
                <a:path h="426085">
                  <a:moveTo>
                    <a:pt x="0" y="42565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 flipH="1">
              <a:off x="7623252" y="2729651"/>
              <a:ext cx="45719" cy="86400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52001" y="3161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52001" y="3593651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10485" y="3593651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68971" y="3593651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52001" y="4025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10485" y="4025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68971" y="4025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52001" y="4457651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10485" y="4457651"/>
              <a:ext cx="0" cy="426084"/>
            </a:xfrm>
            <a:custGeom>
              <a:avLst/>
              <a:gdLst/>
              <a:ahLst/>
              <a:cxnLst/>
              <a:rect l="l" t="t" r="r" b="b"/>
              <a:pathLst>
                <a:path h="426085">
                  <a:moveTo>
                    <a:pt x="0" y="42565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68971" y="4457651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52001" y="4889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10485" y="4896002"/>
              <a:ext cx="0" cy="426084"/>
            </a:xfrm>
            <a:custGeom>
              <a:avLst/>
              <a:gdLst/>
              <a:ahLst/>
              <a:cxnLst/>
              <a:rect l="l" t="t" r="r" b="b"/>
              <a:pathLst>
                <a:path h="426085">
                  <a:moveTo>
                    <a:pt x="0" y="42565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68971" y="4889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52001" y="1433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10485" y="1433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668971" y="1433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52001" y="5321651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10485" y="5321651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68971" y="5321651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3195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52001" y="5753649"/>
              <a:ext cx="0" cy="429259"/>
            </a:xfrm>
            <a:custGeom>
              <a:avLst/>
              <a:gdLst/>
              <a:ahLst/>
              <a:cxnLst/>
              <a:rect l="l" t="t" r="r" b="b"/>
              <a:pathLst>
                <a:path h="429260">
                  <a:moveTo>
                    <a:pt x="0" y="428980"/>
                  </a:moveTo>
                  <a:lnTo>
                    <a:pt x="0" y="0"/>
                  </a:lnTo>
                </a:path>
              </a:pathLst>
            </a:custGeom>
            <a:ln w="26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10485" y="5753649"/>
              <a:ext cx="0" cy="429259"/>
            </a:xfrm>
            <a:custGeom>
              <a:avLst/>
              <a:gdLst/>
              <a:ahLst/>
              <a:cxnLst/>
              <a:rect l="l" t="t" r="r" b="b"/>
              <a:pathLst>
                <a:path h="429260">
                  <a:moveTo>
                    <a:pt x="0" y="428980"/>
                  </a:moveTo>
                  <a:lnTo>
                    <a:pt x="0" y="0"/>
                  </a:lnTo>
                </a:path>
              </a:pathLst>
            </a:custGeom>
            <a:ln w="26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68971" y="5753649"/>
              <a:ext cx="0" cy="429259"/>
            </a:xfrm>
            <a:custGeom>
              <a:avLst/>
              <a:gdLst/>
              <a:ahLst/>
              <a:cxnLst/>
              <a:rect l="l" t="t" r="r" b="b"/>
              <a:pathLst>
                <a:path h="429260">
                  <a:moveTo>
                    <a:pt x="0" y="428980"/>
                  </a:moveTo>
                  <a:lnTo>
                    <a:pt x="0" y="0"/>
                  </a:lnTo>
                </a:path>
              </a:pathLst>
            </a:custGeom>
            <a:ln w="26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38808" y="6202419"/>
              <a:ext cx="1471930" cy="0"/>
            </a:xfrm>
            <a:custGeom>
              <a:avLst/>
              <a:gdLst/>
              <a:ahLst/>
              <a:cxnLst/>
              <a:rect l="l" t="t" r="r" b="b"/>
              <a:pathLst>
                <a:path w="1471929">
                  <a:moveTo>
                    <a:pt x="0" y="0"/>
                  </a:moveTo>
                  <a:lnTo>
                    <a:pt x="1471676" y="0"/>
                  </a:lnTo>
                </a:path>
              </a:pathLst>
            </a:custGeom>
            <a:ln w="395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10478" y="6182639"/>
              <a:ext cx="4375785" cy="40005"/>
            </a:xfrm>
            <a:custGeom>
              <a:avLst/>
              <a:gdLst/>
              <a:ahLst/>
              <a:cxnLst/>
              <a:rect l="l" t="t" r="r" b="b"/>
              <a:pathLst>
                <a:path w="4375784" h="40004">
                  <a:moveTo>
                    <a:pt x="1458480" y="0"/>
                  </a:moveTo>
                  <a:lnTo>
                    <a:pt x="0" y="0"/>
                  </a:lnTo>
                  <a:lnTo>
                    <a:pt x="0" y="39573"/>
                  </a:lnTo>
                  <a:lnTo>
                    <a:pt x="1458480" y="39573"/>
                  </a:lnTo>
                  <a:lnTo>
                    <a:pt x="1458480" y="0"/>
                  </a:lnTo>
                  <a:close/>
                </a:path>
                <a:path w="4375784" h="40004">
                  <a:moveTo>
                    <a:pt x="4375455" y="0"/>
                  </a:moveTo>
                  <a:lnTo>
                    <a:pt x="2916974" y="0"/>
                  </a:lnTo>
                  <a:lnTo>
                    <a:pt x="1458493" y="0"/>
                  </a:lnTo>
                  <a:lnTo>
                    <a:pt x="1458493" y="39573"/>
                  </a:lnTo>
                  <a:lnTo>
                    <a:pt x="2916974" y="39573"/>
                  </a:lnTo>
                  <a:lnTo>
                    <a:pt x="4375455" y="39573"/>
                  </a:lnTo>
                  <a:lnTo>
                    <a:pt x="43754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52001" y="1059679"/>
              <a:ext cx="0" cy="374015"/>
            </a:xfrm>
            <a:custGeom>
              <a:avLst/>
              <a:gdLst/>
              <a:ahLst/>
              <a:cxnLst/>
              <a:rect l="l" t="t" r="r" b="b"/>
              <a:pathLst>
                <a:path h="374015">
                  <a:moveTo>
                    <a:pt x="0" y="373976"/>
                  </a:moveTo>
                  <a:lnTo>
                    <a:pt x="0" y="0"/>
                  </a:lnTo>
                </a:path>
              </a:pathLst>
            </a:custGeom>
            <a:ln w="26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10485" y="1059679"/>
              <a:ext cx="0" cy="374015"/>
            </a:xfrm>
            <a:custGeom>
              <a:avLst/>
              <a:gdLst/>
              <a:ahLst/>
              <a:cxnLst/>
              <a:rect l="l" t="t" r="r" b="b"/>
              <a:pathLst>
                <a:path h="374015">
                  <a:moveTo>
                    <a:pt x="0" y="373976"/>
                  </a:moveTo>
                  <a:lnTo>
                    <a:pt x="0" y="0"/>
                  </a:lnTo>
                </a:path>
              </a:pathLst>
            </a:custGeom>
            <a:ln w="263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127455" y="1433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127455" y="1865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127455" y="2297652"/>
              <a:ext cx="0" cy="426084"/>
            </a:xfrm>
            <a:custGeom>
              <a:avLst/>
              <a:gdLst/>
              <a:ahLst/>
              <a:cxnLst/>
              <a:rect l="l" t="t" r="r" b="b"/>
              <a:pathLst>
                <a:path h="426085">
                  <a:moveTo>
                    <a:pt x="0" y="42565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 flipH="1">
              <a:off x="9081736" y="2736000"/>
              <a:ext cx="45719" cy="908689"/>
            </a:xfrm>
            <a:custGeom>
              <a:avLst/>
              <a:gdLst/>
              <a:ahLst/>
              <a:cxnLst/>
              <a:rect l="l" t="t" r="r" b="b"/>
              <a:pathLst>
                <a:path h="426085">
                  <a:moveTo>
                    <a:pt x="0" y="42565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127455" y="3593651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127455" y="4025652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127455" y="4457651"/>
              <a:ext cx="0" cy="426084"/>
            </a:xfrm>
            <a:custGeom>
              <a:avLst/>
              <a:gdLst/>
              <a:ahLst/>
              <a:cxnLst/>
              <a:rect l="l" t="t" r="r" b="b"/>
              <a:pathLst>
                <a:path h="426085">
                  <a:moveTo>
                    <a:pt x="0" y="42565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127455" y="4896002"/>
              <a:ext cx="0" cy="426084"/>
            </a:xfrm>
            <a:custGeom>
              <a:avLst/>
              <a:gdLst/>
              <a:ahLst/>
              <a:cxnLst/>
              <a:rect l="l" t="t" r="r" b="b"/>
              <a:pathLst>
                <a:path h="426085">
                  <a:moveTo>
                    <a:pt x="0" y="42565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127455" y="5321651"/>
              <a:ext cx="0" cy="432434"/>
            </a:xfrm>
            <a:custGeom>
              <a:avLst/>
              <a:gdLst/>
              <a:ahLst/>
              <a:cxnLst/>
              <a:rect l="l" t="t" r="r" b="b"/>
              <a:pathLst>
                <a:path h="432435">
                  <a:moveTo>
                    <a:pt x="0" y="4320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758597" y="2362200"/>
              <a:ext cx="1452245" cy="0"/>
            </a:xfrm>
            <a:custGeom>
              <a:avLst/>
              <a:gdLst/>
              <a:ahLst/>
              <a:cxnLst/>
              <a:rect l="l" t="t" r="r" b="b"/>
              <a:pathLst>
                <a:path w="1452245">
                  <a:moveTo>
                    <a:pt x="0" y="0"/>
                  </a:moveTo>
                  <a:lnTo>
                    <a:pt x="1451889" y="0"/>
                  </a:lnTo>
                </a:path>
              </a:pathLst>
            </a:custGeom>
            <a:ln w="12700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10485" y="2362200"/>
              <a:ext cx="1452245" cy="0"/>
            </a:xfrm>
            <a:custGeom>
              <a:avLst/>
              <a:gdLst/>
              <a:ahLst/>
              <a:cxnLst/>
              <a:rect l="l" t="t" r="r" b="b"/>
              <a:pathLst>
                <a:path w="1452245">
                  <a:moveTo>
                    <a:pt x="0" y="0"/>
                  </a:moveTo>
                  <a:lnTo>
                    <a:pt x="1451889" y="0"/>
                  </a:lnTo>
                </a:path>
              </a:pathLst>
            </a:custGeom>
            <a:ln w="12700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675567" y="2362200"/>
              <a:ext cx="1452245" cy="0"/>
            </a:xfrm>
            <a:custGeom>
              <a:avLst/>
              <a:gdLst/>
              <a:ahLst/>
              <a:cxnLst/>
              <a:rect l="l" t="t" r="r" b="b"/>
              <a:pathLst>
                <a:path w="1452245">
                  <a:moveTo>
                    <a:pt x="0" y="0"/>
                  </a:moveTo>
                  <a:lnTo>
                    <a:pt x="1451889" y="0"/>
                  </a:lnTo>
                </a:path>
              </a:pathLst>
            </a:custGeom>
            <a:ln w="12700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127455" y="2362200"/>
              <a:ext cx="1458595" cy="0"/>
            </a:xfrm>
            <a:custGeom>
              <a:avLst/>
              <a:gdLst/>
              <a:ahLst/>
              <a:cxnLst/>
              <a:rect l="l" t="t" r="r" b="b"/>
              <a:pathLst>
                <a:path w="1458595">
                  <a:moveTo>
                    <a:pt x="0" y="0"/>
                  </a:moveTo>
                  <a:lnTo>
                    <a:pt x="1458480" y="0"/>
                  </a:lnTo>
                </a:path>
              </a:pathLst>
            </a:custGeom>
            <a:ln w="12700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303941" y="2362200"/>
              <a:ext cx="2441575" cy="0"/>
            </a:xfrm>
            <a:custGeom>
              <a:avLst/>
              <a:gdLst/>
              <a:ahLst/>
              <a:cxnLst/>
              <a:rect l="l" t="t" r="r" b="b"/>
              <a:pathLst>
                <a:path w="2441575">
                  <a:moveTo>
                    <a:pt x="0" y="0"/>
                  </a:moveTo>
                  <a:lnTo>
                    <a:pt x="2441460" y="0"/>
                  </a:lnTo>
                </a:path>
              </a:pathLst>
            </a:custGeom>
            <a:ln w="12700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5099897" y="1107433"/>
            <a:ext cx="896554" cy="2526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spc="-20" dirty="0">
                <a:solidFill>
                  <a:srgbClr val="FFFFFF"/>
                </a:solidFill>
                <a:latin typeface="Mont"/>
                <a:cs typeface="Mont"/>
              </a:rPr>
              <a:t>B</a:t>
            </a:r>
            <a:r>
              <a:rPr sz="1550" b="1" spc="-30" dirty="0">
                <a:solidFill>
                  <a:srgbClr val="FFFFFF"/>
                </a:solidFill>
                <a:latin typeface="Mont"/>
                <a:cs typeface="Mont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Mont"/>
                <a:cs typeface="Mont"/>
              </a:rPr>
              <a:t>ONZE</a:t>
            </a:r>
            <a:endParaRPr sz="1550" dirty="0">
              <a:latin typeface="Mont"/>
              <a:cs typeface="Mon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619715" y="1107434"/>
            <a:ext cx="739271" cy="2526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spc="45" dirty="0">
                <a:solidFill>
                  <a:srgbClr val="FFFFFF"/>
                </a:solidFill>
                <a:latin typeface="Mont"/>
                <a:cs typeface="Mont"/>
              </a:rPr>
              <a:t>SI</a:t>
            </a:r>
            <a:r>
              <a:rPr sz="1550" b="1" spc="-105" dirty="0">
                <a:solidFill>
                  <a:srgbClr val="FFFFFF"/>
                </a:solidFill>
                <a:latin typeface="Mont"/>
                <a:cs typeface="Mont"/>
              </a:rPr>
              <a:t>L</a:t>
            </a:r>
            <a:r>
              <a:rPr sz="1550" b="1" spc="30" dirty="0">
                <a:solidFill>
                  <a:srgbClr val="FFFFFF"/>
                </a:solidFill>
                <a:latin typeface="Mont"/>
                <a:cs typeface="Mont"/>
              </a:rPr>
              <a:t>VER</a:t>
            </a:r>
            <a:endParaRPr sz="1550" dirty="0">
              <a:latin typeface="Mont"/>
              <a:cs typeface="Mon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125781" y="1107434"/>
            <a:ext cx="598170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spc="10" dirty="0">
                <a:solidFill>
                  <a:srgbClr val="FFFFFF"/>
                </a:solidFill>
                <a:latin typeface="Mont"/>
                <a:cs typeface="Mont"/>
              </a:rPr>
              <a:t>GOLD</a:t>
            </a:r>
            <a:endParaRPr sz="1550" dirty="0">
              <a:latin typeface="Mont"/>
              <a:cs typeface="Mon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382210" y="1107434"/>
            <a:ext cx="1044490" cy="2526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spc="20" dirty="0">
                <a:solidFill>
                  <a:srgbClr val="FFFFFF"/>
                </a:solidFill>
                <a:latin typeface="Mont"/>
                <a:cs typeface="Mont"/>
              </a:rPr>
              <a:t>SPONSOR</a:t>
            </a:r>
            <a:endParaRPr sz="1550" dirty="0">
              <a:latin typeface="Mont"/>
              <a:cs typeface="Mon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685787" y="1107434"/>
            <a:ext cx="1026160" cy="6311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15620" algn="r">
              <a:lnSpc>
                <a:spcPct val="100000"/>
              </a:lnSpc>
              <a:spcBef>
                <a:spcPts val="110"/>
              </a:spcBef>
            </a:pPr>
            <a:r>
              <a:rPr sz="1550" b="1" spc="15" dirty="0">
                <a:solidFill>
                  <a:srgbClr val="231F20"/>
                </a:solidFill>
                <a:latin typeface="Mont"/>
                <a:cs typeface="Mont"/>
              </a:rPr>
              <a:t>Pack</a:t>
            </a:r>
            <a:endParaRPr sz="1550" dirty="0">
              <a:latin typeface="Mont"/>
              <a:cs typeface="Mont"/>
            </a:endParaRPr>
          </a:p>
          <a:p>
            <a:pPr marL="12700" algn="r">
              <a:lnSpc>
                <a:spcPct val="100000"/>
              </a:lnSpc>
              <a:spcBef>
                <a:spcPts val="1635"/>
              </a:spcBef>
            </a:pPr>
            <a:r>
              <a:rPr sz="1050" spc="-10" dirty="0">
                <a:solidFill>
                  <a:srgbClr val="231F20"/>
                </a:solidFill>
                <a:latin typeface="Mont-Book"/>
                <a:cs typeface="Mont-Book"/>
              </a:rPr>
              <a:t>Taille</a:t>
            </a:r>
            <a:r>
              <a:rPr sz="105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Mont-Book"/>
                <a:cs typeface="Mont-Book"/>
              </a:rPr>
              <a:t>du</a:t>
            </a:r>
            <a:r>
              <a:rPr sz="105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dirty="0">
                <a:solidFill>
                  <a:srgbClr val="231F20"/>
                </a:solidFill>
                <a:latin typeface="Mont-Book"/>
                <a:cs typeface="Mont-Book"/>
              </a:rPr>
              <a:t>Stand</a:t>
            </a:r>
            <a:endParaRPr sz="1050" dirty="0">
              <a:latin typeface="Mont-Book"/>
              <a:cs typeface="Mont-Book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168844" y="1457923"/>
            <a:ext cx="62484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200" b="1" spc="40" dirty="0">
                <a:solidFill>
                  <a:srgbClr val="231F20"/>
                </a:solidFill>
                <a:latin typeface="Mont"/>
                <a:cs typeface="Mont"/>
              </a:rPr>
              <a:t>6</a:t>
            </a:r>
            <a:r>
              <a:rPr sz="2200" b="1" spc="-30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2200" b="1" spc="-20" dirty="0">
                <a:solidFill>
                  <a:srgbClr val="231F20"/>
                </a:solidFill>
                <a:latin typeface="Mont"/>
                <a:cs typeface="Mont"/>
              </a:rPr>
              <a:t>m</a:t>
            </a:r>
            <a:r>
              <a:rPr sz="1875" b="1" spc="75" baseline="33333" dirty="0">
                <a:solidFill>
                  <a:srgbClr val="231F20"/>
                </a:solidFill>
                <a:latin typeface="Mont"/>
                <a:cs typeface="Mont"/>
              </a:rPr>
              <a:t>2</a:t>
            </a:r>
            <a:endParaRPr sz="1875" baseline="33333" dirty="0">
              <a:latin typeface="Mont"/>
              <a:cs typeface="Mon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580010" y="1457923"/>
            <a:ext cx="778976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200" b="1" spc="60" dirty="0">
                <a:solidFill>
                  <a:srgbClr val="231F20"/>
                </a:solidFill>
                <a:latin typeface="Mont"/>
                <a:cs typeface="Mont"/>
              </a:rPr>
              <a:t>12</a:t>
            </a:r>
            <a:r>
              <a:rPr sz="2200" b="1" spc="-30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2200" b="1" spc="-25" dirty="0">
                <a:solidFill>
                  <a:srgbClr val="231F20"/>
                </a:solidFill>
                <a:latin typeface="Mont"/>
                <a:cs typeface="Mont"/>
              </a:rPr>
              <a:t>m</a:t>
            </a:r>
            <a:r>
              <a:rPr sz="1875" b="1" spc="75" baseline="33333" dirty="0">
                <a:solidFill>
                  <a:srgbClr val="231F20"/>
                </a:solidFill>
                <a:latin typeface="Mont"/>
                <a:cs typeface="Mont"/>
              </a:rPr>
              <a:t>2</a:t>
            </a:r>
            <a:endParaRPr sz="1875" baseline="33333" dirty="0">
              <a:latin typeface="Mont"/>
              <a:cs typeface="Mon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038495" y="1457923"/>
            <a:ext cx="821292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200" b="1" spc="60" dirty="0">
                <a:solidFill>
                  <a:srgbClr val="231F20"/>
                </a:solidFill>
                <a:latin typeface="Mont"/>
                <a:cs typeface="Mont"/>
              </a:rPr>
              <a:t>21</a:t>
            </a:r>
            <a:r>
              <a:rPr sz="2200" b="1" spc="-30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2200" b="1" spc="-25" dirty="0">
                <a:solidFill>
                  <a:srgbClr val="231F20"/>
                </a:solidFill>
                <a:latin typeface="Mont"/>
                <a:cs typeface="Mont"/>
              </a:rPr>
              <a:t>m</a:t>
            </a:r>
            <a:r>
              <a:rPr sz="1875" b="1" spc="75" baseline="33333" dirty="0">
                <a:solidFill>
                  <a:srgbClr val="231F20"/>
                </a:solidFill>
                <a:latin typeface="Mont"/>
                <a:cs typeface="Mont"/>
              </a:rPr>
              <a:t>2</a:t>
            </a:r>
            <a:endParaRPr sz="1875" baseline="33333" dirty="0">
              <a:latin typeface="Mont"/>
              <a:cs typeface="Mon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814654" y="1983019"/>
            <a:ext cx="89789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r>
              <a:rPr sz="1050" spc="5" dirty="0">
                <a:solidFill>
                  <a:srgbClr val="231F20"/>
                </a:solidFill>
                <a:latin typeface="Mont-Book"/>
                <a:cs typeface="Mont-Book"/>
              </a:rPr>
              <a:t>Co</a:t>
            </a:r>
            <a:r>
              <a:rPr sz="1050" spc="-5" dirty="0">
                <a:solidFill>
                  <a:srgbClr val="231F20"/>
                </a:solidFill>
                <a:latin typeface="Mont-Book"/>
                <a:cs typeface="Mont-Book"/>
              </a:rPr>
              <a:t>n</a:t>
            </a:r>
            <a:r>
              <a:rPr sz="1050" spc="-25" dirty="0">
                <a:solidFill>
                  <a:srgbClr val="231F20"/>
                </a:solidFill>
                <a:latin typeface="Mont-Book"/>
                <a:cs typeface="Mont-Book"/>
              </a:rPr>
              <a:t>f</a:t>
            </a:r>
            <a:r>
              <a:rPr sz="1050" spc="5" dirty="0">
                <a:solidFill>
                  <a:srgbClr val="231F20"/>
                </a:solidFill>
                <a:latin typeface="Mont-Book"/>
                <a:cs typeface="Mont-Book"/>
              </a:rPr>
              <a:t>é</a:t>
            </a:r>
            <a:r>
              <a:rPr sz="1050" spc="-25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050" spc="5" dirty="0">
                <a:solidFill>
                  <a:srgbClr val="231F20"/>
                </a:solidFill>
                <a:latin typeface="Mont-Book"/>
                <a:cs typeface="Mont-Book"/>
              </a:rPr>
              <a:t>ences</a:t>
            </a:r>
            <a:endParaRPr sz="1050">
              <a:latin typeface="Mont-Book"/>
              <a:cs typeface="Mont-Book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360850" y="1457923"/>
            <a:ext cx="991869" cy="731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10"/>
              </a:spcBef>
            </a:pPr>
            <a:r>
              <a:rPr sz="2200" b="1" spc="40" dirty="0">
                <a:solidFill>
                  <a:srgbClr val="231F20"/>
                </a:solidFill>
                <a:latin typeface="Mont"/>
                <a:cs typeface="Mont"/>
              </a:rPr>
              <a:t>36</a:t>
            </a:r>
            <a:r>
              <a:rPr sz="2200" b="1" spc="-30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2200" b="1" spc="-20" dirty="0">
                <a:solidFill>
                  <a:srgbClr val="231F20"/>
                </a:solidFill>
                <a:latin typeface="Mont"/>
                <a:cs typeface="Mont"/>
              </a:rPr>
              <a:t>m</a:t>
            </a:r>
            <a:r>
              <a:rPr sz="1875" b="1" spc="75" baseline="33333" dirty="0">
                <a:solidFill>
                  <a:srgbClr val="231F20"/>
                </a:solidFill>
                <a:latin typeface="Mont"/>
                <a:cs typeface="Mont"/>
              </a:rPr>
              <a:t>2</a:t>
            </a:r>
            <a:endParaRPr sz="1875" baseline="33333">
              <a:latin typeface="Mont"/>
              <a:cs typeface="Mont"/>
            </a:endParaRPr>
          </a:p>
          <a:p>
            <a:pPr marL="38100">
              <a:lnSpc>
                <a:spcPct val="100000"/>
              </a:lnSpc>
              <a:spcBef>
                <a:spcPts val="1340"/>
              </a:spcBef>
            </a:pPr>
            <a:r>
              <a:rPr sz="1300" b="1" spc="40" dirty="0">
                <a:solidFill>
                  <a:srgbClr val="231F20"/>
                </a:solidFill>
                <a:latin typeface="Mont"/>
                <a:cs typeface="Mont"/>
              </a:rPr>
              <a:t>45</a:t>
            </a:r>
            <a:r>
              <a:rPr sz="1300" b="1" spc="-65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1300" b="1" spc="25" dirty="0">
                <a:solidFill>
                  <a:srgbClr val="231F20"/>
                </a:solidFill>
                <a:latin typeface="Mont"/>
                <a:cs typeface="Mont"/>
              </a:rPr>
              <a:t>minutes</a:t>
            </a:r>
            <a:endParaRPr sz="1300">
              <a:latin typeface="Mont"/>
              <a:cs typeface="Mont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562709" y="2463707"/>
            <a:ext cx="2149238" cy="501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6675" algn="r">
              <a:lnSpc>
                <a:spcPct val="101099"/>
              </a:lnSpc>
              <a:spcBef>
                <a:spcPts val="95"/>
              </a:spcBef>
            </a:pPr>
            <a:r>
              <a:rPr sz="1050" spc="5" dirty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sz="1050" spc="-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dirty="0">
                <a:solidFill>
                  <a:srgbClr val="231F20"/>
                </a:solidFill>
                <a:latin typeface="Mont-Book"/>
                <a:cs typeface="Mont-Book"/>
              </a:rPr>
              <a:t>Premium </a:t>
            </a:r>
            <a:r>
              <a:rPr sz="1050" spc="-26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spc="5" dirty="0" smtClean="0">
                <a:solidFill>
                  <a:srgbClr val="231F20"/>
                </a:solidFill>
                <a:latin typeface="Mont-Book"/>
                <a:cs typeface="Mont-Book"/>
              </a:rPr>
              <a:t>Formation</a:t>
            </a:r>
            <a:r>
              <a:rPr lang="fr-BE" sz="1050" spc="5" dirty="0" smtClean="0">
                <a:solidFill>
                  <a:srgbClr val="231F20"/>
                </a:solidFill>
                <a:latin typeface="Mont-Book"/>
                <a:cs typeface="Mont-Book"/>
              </a:rPr>
              <a:t> (Referencesacademy.be)</a:t>
            </a:r>
            <a:r>
              <a:rPr sz="1050" spc="-40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spc="5" dirty="0" err="1">
                <a:solidFill>
                  <a:srgbClr val="231F20"/>
                </a:solidFill>
                <a:latin typeface="Mont-Book"/>
                <a:cs typeface="Mont-Book"/>
              </a:rPr>
              <a:t>ou</a:t>
            </a:r>
            <a:r>
              <a:rPr sz="1050" spc="-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dirty="0" smtClean="0">
                <a:solidFill>
                  <a:srgbClr val="231F20"/>
                </a:solidFill>
                <a:latin typeface="Mont-Book"/>
                <a:cs typeface="Mont-Book"/>
              </a:rPr>
              <a:t>Job</a:t>
            </a:r>
            <a:r>
              <a:rPr lang="fr-BE" sz="1050" dirty="0" smtClean="0">
                <a:solidFill>
                  <a:srgbClr val="231F20"/>
                </a:solidFill>
                <a:latin typeface="Mont-Book"/>
                <a:cs typeface="Mont-Book"/>
              </a:rPr>
              <a:t> (References.be</a:t>
            </a:r>
            <a:endParaRPr sz="1050" dirty="0">
              <a:latin typeface="Mont-Book"/>
              <a:cs typeface="Mont-Book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371870" y="2605422"/>
            <a:ext cx="1854430" cy="22271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454785" algn="l"/>
              </a:tabLst>
            </a:pPr>
            <a:r>
              <a:rPr sz="1300" b="1" spc="45" dirty="0" smtClean="0">
                <a:solidFill>
                  <a:srgbClr val="231F20"/>
                </a:solidFill>
                <a:latin typeface="Mont"/>
                <a:cs typeface="Mont"/>
              </a:rPr>
              <a:t>1</a:t>
            </a:r>
            <a:r>
              <a:rPr sz="1300" b="1" spc="55" dirty="0" smtClean="0">
                <a:solidFill>
                  <a:srgbClr val="231F20"/>
                </a:solidFill>
                <a:latin typeface="Mont"/>
                <a:cs typeface="Mont"/>
              </a:rPr>
              <a:t>x</a:t>
            </a:r>
            <a:r>
              <a:rPr sz="1300" b="1" dirty="0">
                <a:solidFill>
                  <a:srgbClr val="231F20"/>
                </a:solidFill>
                <a:latin typeface="Mont"/>
                <a:cs typeface="Mont"/>
              </a:rPr>
              <a:t>	</a:t>
            </a:r>
            <a:r>
              <a:rPr sz="1300" b="1" spc="45" dirty="0" smtClean="0">
                <a:solidFill>
                  <a:srgbClr val="231F20"/>
                </a:solidFill>
                <a:latin typeface="Mont"/>
                <a:cs typeface="Mont"/>
              </a:rPr>
              <a:t>2</a:t>
            </a:r>
            <a:r>
              <a:rPr sz="1300" b="1" spc="55" dirty="0" smtClean="0">
                <a:solidFill>
                  <a:srgbClr val="231F20"/>
                </a:solidFill>
                <a:latin typeface="Mont"/>
                <a:cs typeface="Mont"/>
              </a:rPr>
              <a:t>x</a:t>
            </a:r>
            <a:endParaRPr sz="1300" dirty="0">
              <a:latin typeface="Mont"/>
              <a:cs typeface="Mont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280310" y="2612238"/>
            <a:ext cx="1862959" cy="2045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35100" algn="l"/>
              </a:tabLst>
            </a:pPr>
            <a:r>
              <a:rPr sz="1250" b="1" spc="20" dirty="0" smtClean="0">
                <a:solidFill>
                  <a:srgbClr val="231F20"/>
                </a:solidFill>
                <a:latin typeface="Mont"/>
                <a:cs typeface="Mont"/>
              </a:rPr>
              <a:t>5</a:t>
            </a:r>
            <a:r>
              <a:rPr sz="1250" b="1" spc="35" dirty="0" smtClean="0">
                <a:solidFill>
                  <a:srgbClr val="231F20"/>
                </a:solidFill>
                <a:latin typeface="Mont"/>
                <a:cs typeface="Mont"/>
              </a:rPr>
              <a:t>x</a:t>
            </a:r>
            <a:r>
              <a:rPr sz="1250" b="1" dirty="0">
                <a:solidFill>
                  <a:srgbClr val="231F20"/>
                </a:solidFill>
                <a:latin typeface="Mont"/>
                <a:cs typeface="Mont"/>
              </a:rPr>
              <a:t>	</a:t>
            </a:r>
            <a:r>
              <a:rPr sz="1250" b="1" spc="20" dirty="0" smtClean="0">
                <a:solidFill>
                  <a:srgbClr val="231F20"/>
                </a:solidFill>
                <a:latin typeface="Mont"/>
                <a:cs typeface="Mont"/>
              </a:rPr>
              <a:t>10</a:t>
            </a:r>
            <a:r>
              <a:rPr sz="1250" b="1" spc="35" dirty="0" smtClean="0">
                <a:solidFill>
                  <a:srgbClr val="231F20"/>
                </a:solidFill>
                <a:latin typeface="Mont"/>
                <a:cs typeface="Mont"/>
              </a:rPr>
              <a:t>x</a:t>
            </a:r>
            <a:endParaRPr sz="1250" dirty="0">
              <a:latin typeface="Mont"/>
              <a:cs typeface="Mon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182985" y="3038274"/>
            <a:ext cx="153289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r>
              <a:rPr sz="1050" dirty="0">
                <a:solidFill>
                  <a:srgbClr val="231F20"/>
                </a:solidFill>
                <a:latin typeface="Mont-Book"/>
                <a:cs typeface="Mont-Book"/>
              </a:rPr>
              <a:t>Emailing</a:t>
            </a:r>
            <a:r>
              <a:rPr sz="105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dirty="0">
                <a:solidFill>
                  <a:srgbClr val="231F20"/>
                </a:solidFill>
                <a:latin typeface="Mont-Book"/>
                <a:cs typeface="Mont-Book"/>
              </a:rPr>
              <a:t>et</a:t>
            </a:r>
            <a:r>
              <a:rPr sz="105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dirty="0">
                <a:solidFill>
                  <a:srgbClr val="231F20"/>
                </a:solidFill>
                <a:latin typeface="Mont-Book"/>
                <a:cs typeface="Mont-Book"/>
              </a:rPr>
              <a:t>Newsletter</a:t>
            </a:r>
            <a:endParaRPr sz="1050" dirty="0">
              <a:latin typeface="Mont-Book"/>
              <a:cs typeface="Mont-Book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371870" y="3016468"/>
            <a:ext cx="1854430" cy="21672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454785" algn="l"/>
              </a:tabLst>
            </a:pPr>
            <a:r>
              <a:rPr sz="1300" b="1" spc="45" dirty="0" smtClean="0">
                <a:solidFill>
                  <a:srgbClr val="231F20"/>
                </a:solidFill>
                <a:latin typeface="Mont"/>
                <a:cs typeface="Mont"/>
              </a:rPr>
              <a:t>1</a:t>
            </a:r>
            <a:r>
              <a:rPr sz="1300" b="1" spc="55" dirty="0" smtClean="0">
                <a:solidFill>
                  <a:srgbClr val="231F20"/>
                </a:solidFill>
                <a:latin typeface="Mont"/>
                <a:cs typeface="Mont"/>
              </a:rPr>
              <a:t>x</a:t>
            </a:r>
            <a:r>
              <a:rPr sz="1300" b="1" dirty="0">
                <a:solidFill>
                  <a:srgbClr val="231F20"/>
                </a:solidFill>
                <a:latin typeface="Mont"/>
                <a:cs typeface="Mont"/>
              </a:rPr>
              <a:t>	</a:t>
            </a:r>
            <a:r>
              <a:rPr sz="1300" b="1" spc="45" dirty="0" smtClean="0">
                <a:solidFill>
                  <a:srgbClr val="231F20"/>
                </a:solidFill>
                <a:latin typeface="Mont"/>
                <a:cs typeface="Mont"/>
              </a:rPr>
              <a:t>2</a:t>
            </a:r>
            <a:r>
              <a:rPr sz="1300" b="1" spc="55" dirty="0" smtClean="0">
                <a:solidFill>
                  <a:srgbClr val="231F20"/>
                </a:solidFill>
                <a:latin typeface="Mont"/>
                <a:cs typeface="Mont"/>
              </a:rPr>
              <a:t>x</a:t>
            </a:r>
            <a:endParaRPr sz="1300" dirty="0">
              <a:latin typeface="Mont"/>
              <a:cs typeface="Mon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280072" y="3023283"/>
            <a:ext cx="1695450" cy="2045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70660" algn="l"/>
              </a:tabLst>
            </a:pPr>
            <a:r>
              <a:rPr sz="1250" b="1" spc="25" dirty="0" smtClean="0">
                <a:solidFill>
                  <a:srgbClr val="231F20"/>
                </a:solidFill>
                <a:latin typeface="Mont"/>
                <a:cs typeface="Mont"/>
              </a:rPr>
              <a:t>2</a:t>
            </a:r>
            <a:r>
              <a:rPr sz="1250" b="1" spc="35" dirty="0" smtClean="0">
                <a:solidFill>
                  <a:srgbClr val="231F20"/>
                </a:solidFill>
                <a:latin typeface="Mont"/>
                <a:cs typeface="Mont"/>
              </a:rPr>
              <a:t>x</a:t>
            </a:r>
            <a:r>
              <a:rPr sz="1250" b="1" dirty="0">
                <a:solidFill>
                  <a:srgbClr val="231F20"/>
                </a:solidFill>
                <a:latin typeface="Mont"/>
                <a:cs typeface="Mont"/>
              </a:rPr>
              <a:t>	</a:t>
            </a:r>
            <a:r>
              <a:rPr sz="1250" b="1" spc="15" dirty="0" smtClean="0">
                <a:solidFill>
                  <a:srgbClr val="231F20"/>
                </a:solidFill>
                <a:latin typeface="Mont"/>
                <a:cs typeface="Mont"/>
              </a:rPr>
              <a:t>3</a:t>
            </a:r>
            <a:r>
              <a:rPr sz="1250" b="1" spc="35" dirty="0" smtClean="0">
                <a:solidFill>
                  <a:srgbClr val="231F20"/>
                </a:solidFill>
                <a:latin typeface="Mont"/>
                <a:cs typeface="Mont"/>
              </a:rPr>
              <a:t>x</a:t>
            </a:r>
            <a:endParaRPr sz="1250" dirty="0">
              <a:latin typeface="Mont"/>
              <a:cs typeface="Mont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556380" y="3470275"/>
            <a:ext cx="1155700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0"/>
              </a:spcBef>
            </a:pPr>
            <a:r>
              <a:rPr sz="1050" dirty="0">
                <a:solidFill>
                  <a:srgbClr val="231F20"/>
                </a:solidFill>
                <a:latin typeface="Mont-Book"/>
                <a:cs typeface="Mont-Book"/>
              </a:rPr>
              <a:t>Réseaux</a:t>
            </a:r>
            <a:r>
              <a:rPr sz="1050" spc="-4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Mont-Book"/>
                <a:cs typeface="Mont-Book"/>
              </a:rPr>
              <a:t>sociaux</a:t>
            </a:r>
            <a:endParaRPr sz="1050" dirty="0">
              <a:latin typeface="Mont-Book"/>
              <a:cs typeface="Mont-Book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298058" y="3470275"/>
            <a:ext cx="128397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dirty="0">
                <a:solidFill>
                  <a:srgbClr val="231F20"/>
                </a:solidFill>
                <a:latin typeface="Mont-Book"/>
                <a:cs typeface="Mont-Book"/>
              </a:rPr>
              <a:t>25.000</a:t>
            </a:r>
            <a:r>
              <a:rPr sz="105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dirty="0">
                <a:solidFill>
                  <a:srgbClr val="231F20"/>
                </a:solidFill>
                <a:latin typeface="Mont-Book"/>
                <a:cs typeface="Mont-Book"/>
              </a:rPr>
              <a:t>impressions</a:t>
            </a:r>
            <a:endParaRPr sz="1050">
              <a:latin typeface="Mont-Book"/>
              <a:cs typeface="Mont-Book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751420" y="3470275"/>
            <a:ext cx="129413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5" dirty="0">
                <a:solidFill>
                  <a:srgbClr val="231F20"/>
                </a:solidFill>
                <a:latin typeface="Mont-Book"/>
                <a:cs typeface="Mont-Book"/>
              </a:rPr>
              <a:t>50.000</a:t>
            </a:r>
            <a:r>
              <a:rPr sz="105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dirty="0">
                <a:solidFill>
                  <a:srgbClr val="231F20"/>
                </a:solidFill>
                <a:latin typeface="Mont-Book"/>
                <a:cs typeface="Mont-Book"/>
              </a:rPr>
              <a:t>impressions</a:t>
            </a:r>
            <a:endParaRPr sz="1050">
              <a:latin typeface="Mont-Book"/>
              <a:cs typeface="Mont-Book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188068" y="3470275"/>
            <a:ext cx="133731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5" dirty="0">
                <a:solidFill>
                  <a:srgbClr val="231F20"/>
                </a:solidFill>
                <a:latin typeface="Mont-Book"/>
                <a:cs typeface="Mont-Book"/>
              </a:rPr>
              <a:t>150.000</a:t>
            </a:r>
            <a:r>
              <a:rPr sz="105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dirty="0">
                <a:solidFill>
                  <a:srgbClr val="231F20"/>
                </a:solidFill>
                <a:latin typeface="Mont-Book"/>
                <a:cs typeface="Mont-Book"/>
              </a:rPr>
              <a:t>impressions</a:t>
            </a:r>
            <a:endParaRPr sz="1050">
              <a:latin typeface="Mont-Book"/>
              <a:cs typeface="Mont-Book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394952" y="3869269"/>
            <a:ext cx="2329815" cy="3284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3384" marR="5080" indent="-401320" algn="r">
              <a:lnSpc>
                <a:spcPct val="101099"/>
              </a:lnSpc>
              <a:spcBef>
                <a:spcPts val="95"/>
              </a:spcBef>
            </a:pPr>
            <a:r>
              <a:rPr sz="1050" spc="5" dirty="0">
                <a:solidFill>
                  <a:srgbClr val="231F20"/>
                </a:solidFill>
                <a:latin typeface="Mont-Book"/>
                <a:cs typeface="Mont-Book"/>
              </a:rPr>
              <a:t>Posting</a:t>
            </a:r>
            <a:r>
              <a:rPr sz="105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dirty="0">
                <a:solidFill>
                  <a:srgbClr val="231F20"/>
                </a:solidFill>
                <a:latin typeface="Mont-Book"/>
                <a:cs typeface="Mont-Book"/>
              </a:rPr>
              <a:t>References.be</a:t>
            </a:r>
            <a:r>
              <a:rPr sz="105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Mont-Book"/>
                <a:cs typeface="Mont-Book"/>
              </a:rPr>
              <a:t>annonçant </a:t>
            </a:r>
            <a:r>
              <a:rPr sz="1050" spc="-27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spc="-5" dirty="0">
                <a:solidFill>
                  <a:srgbClr val="231F20"/>
                </a:solidFill>
                <a:latin typeface="Mont-Book"/>
                <a:cs typeface="Mont-Book"/>
              </a:rPr>
              <a:t>votre</a:t>
            </a:r>
            <a:r>
              <a:rPr sz="105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Mont-Book"/>
                <a:cs typeface="Mont-Book"/>
              </a:rPr>
              <a:t>participation</a:t>
            </a:r>
            <a:r>
              <a:rPr sz="105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Mont-Book"/>
                <a:cs typeface="Mont-Book"/>
              </a:rPr>
              <a:t>au</a:t>
            </a:r>
            <a:r>
              <a:rPr sz="105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Mont-Book"/>
                <a:cs typeface="Mont-Book"/>
              </a:rPr>
              <a:t>salon</a:t>
            </a:r>
            <a:endParaRPr sz="1050" dirty="0">
              <a:latin typeface="Mont-Book"/>
              <a:cs typeface="Mont-Book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440300" y="4521173"/>
            <a:ext cx="99885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spc="25" dirty="0">
                <a:solidFill>
                  <a:srgbClr val="231F20"/>
                </a:solidFill>
                <a:latin typeface="Mont"/>
                <a:cs typeface="Mont"/>
              </a:rPr>
              <a:t>1/4</a:t>
            </a:r>
            <a:r>
              <a:rPr sz="950" b="1" spc="-5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950" b="1" spc="-5" dirty="0">
                <a:solidFill>
                  <a:srgbClr val="231F20"/>
                </a:solidFill>
                <a:latin typeface="Mont"/>
                <a:cs typeface="Mont"/>
              </a:rPr>
              <a:t>de</a:t>
            </a:r>
            <a:r>
              <a:rPr sz="950" b="1" spc="-5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950" b="1" spc="-5" dirty="0">
                <a:solidFill>
                  <a:srgbClr val="231F20"/>
                </a:solidFill>
                <a:latin typeface="Mont"/>
                <a:cs typeface="Mont"/>
              </a:rPr>
              <a:t>page</a:t>
            </a:r>
            <a:r>
              <a:rPr sz="950" b="1" spc="-45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950" b="1" spc="5" dirty="0">
                <a:solidFill>
                  <a:srgbClr val="231F20"/>
                </a:solidFill>
                <a:latin typeface="Mont"/>
                <a:cs typeface="Mont"/>
              </a:rPr>
              <a:t>Pub</a:t>
            </a:r>
            <a:endParaRPr sz="950" dirty="0">
              <a:latin typeface="Mont"/>
              <a:cs typeface="Mont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915296" y="4492802"/>
            <a:ext cx="965835" cy="3206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207645">
              <a:lnSpc>
                <a:spcPct val="103000"/>
              </a:lnSpc>
              <a:spcBef>
                <a:spcPts val="70"/>
              </a:spcBef>
            </a:pPr>
            <a:r>
              <a:rPr sz="950" b="1" spc="40" dirty="0">
                <a:solidFill>
                  <a:srgbClr val="231F20"/>
                </a:solidFill>
                <a:latin typeface="Mont"/>
                <a:cs typeface="Mont"/>
              </a:rPr>
              <a:t>1/2 </a:t>
            </a:r>
            <a:r>
              <a:rPr sz="950" b="1" spc="-5" dirty="0">
                <a:solidFill>
                  <a:srgbClr val="231F20"/>
                </a:solidFill>
                <a:latin typeface="Mont"/>
                <a:cs typeface="Mont"/>
              </a:rPr>
              <a:t>page </a:t>
            </a:r>
            <a:r>
              <a:rPr sz="950" b="1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Mont"/>
                <a:cs typeface="Mont"/>
              </a:rPr>
              <a:t>(Pub</a:t>
            </a:r>
            <a:r>
              <a:rPr sz="950" b="1" spc="-25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950" b="1" dirty="0">
                <a:solidFill>
                  <a:srgbClr val="231F20"/>
                </a:solidFill>
                <a:latin typeface="Mont"/>
                <a:cs typeface="Mont"/>
              </a:rPr>
              <a:t>ou</a:t>
            </a:r>
            <a:r>
              <a:rPr sz="950" b="1" spc="-25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Mont"/>
                <a:cs typeface="Mont"/>
              </a:rPr>
              <a:t>articl</a:t>
            </a:r>
            <a:r>
              <a:rPr sz="950" b="1" spc="-10" dirty="0">
                <a:solidFill>
                  <a:srgbClr val="231F20"/>
                </a:solidFill>
                <a:latin typeface="Mont"/>
                <a:cs typeface="Mont"/>
              </a:rPr>
              <a:t>e</a:t>
            </a:r>
            <a:r>
              <a:rPr sz="950" b="1" spc="45" dirty="0">
                <a:solidFill>
                  <a:srgbClr val="231F20"/>
                </a:solidFill>
                <a:latin typeface="Mont"/>
                <a:cs typeface="Mont"/>
              </a:rPr>
              <a:t>)</a:t>
            </a:r>
            <a:endParaRPr sz="950" dirty="0">
              <a:latin typeface="Mont"/>
              <a:cs typeface="Mont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9220718" y="4477925"/>
            <a:ext cx="1337310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950" b="1" spc="40" dirty="0">
                <a:solidFill>
                  <a:srgbClr val="231F20"/>
                </a:solidFill>
                <a:latin typeface="Mont"/>
                <a:cs typeface="Mont"/>
              </a:rPr>
              <a:t>1/1</a:t>
            </a:r>
            <a:r>
              <a:rPr sz="950" b="1" spc="-6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950" b="1" spc="-5" dirty="0">
                <a:solidFill>
                  <a:srgbClr val="231F20"/>
                </a:solidFill>
                <a:latin typeface="Mont"/>
                <a:cs typeface="Mont"/>
              </a:rPr>
              <a:t>page</a:t>
            </a:r>
            <a:endParaRPr sz="950" dirty="0">
              <a:latin typeface="Mont"/>
              <a:cs typeface="Mon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950" b="1" spc="40" dirty="0">
                <a:solidFill>
                  <a:srgbClr val="231F20"/>
                </a:solidFill>
                <a:latin typeface="Mont"/>
                <a:cs typeface="Mont"/>
              </a:rPr>
              <a:t>(1/2</a:t>
            </a:r>
            <a:r>
              <a:rPr sz="950" b="1" spc="-45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950" b="1" spc="5" dirty="0">
                <a:solidFill>
                  <a:srgbClr val="231F20"/>
                </a:solidFill>
                <a:latin typeface="Mont"/>
                <a:cs typeface="Mont"/>
              </a:rPr>
              <a:t>Pub</a:t>
            </a:r>
            <a:r>
              <a:rPr sz="950" b="1" spc="-4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950" b="1" spc="10" dirty="0">
                <a:solidFill>
                  <a:srgbClr val="231F20"/>
                </a:solidFill>
                <a:latin typeface="Mont"/>
                <a:cs typeface="Mont"/>
              </a:rPr>
              <a:t>et</a:t>
            </a:r>
            <a:r>
              <a:rPr sz="950" b="1" spc="-45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950" b="1" spc="40" dirty="0">
                <a:solidFill>
                  <a:srgbClr val="231F20"/>
                </a:solidFill>
                <a:latin typeface="Mont"/>
                <a:cs typeface="Mont"/>
              </a:rPr>
              <a:t>1/2</a:t>
            </a:r>
            <a:r>
              <a:rPr sz="950" b="1" spc="-4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Mont"/>
                <a:cs typeface="Mont"/>
              </a:rPr>
              <a:t>article)</a:t>
            </a:r>
            <a:endParaRPr sz="950" dirty="0">
              <a:latin typeface="Mont"/>
              <a:cs typeface="Mont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702620" y="4464492"/>
            <a:ext cx="2003425" cy="79124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50" dirty="0">
                <a:solidFill>
                  <a:srgbClr val="231F20"/>
                </a:solidFill>
                <a:latin typeface="Mont-Book"/>
                <a:cs typeface="Mont-Book"/>
              </a:rPr>
              <a:t>Diffusion</a:t>
            </a:r>
            <a:r>
              <a:rPr sz="105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dirty="0" err="1">
                <a:solidFill>
                  <a:srgbClr val="231F20"/>
                </a:solidFill>
                <a:latin typeface="Mont-Book"/>
                <a:cs typeface="Mont-Book"/>
              </a:rPr>
              <a:t>presse</a:t>
            </a:r>
            <a:r>
              <a:rPr sz="105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lang="fr-BE" sz="1050" spc="-25" dirty="0" smtClean="0">
                <a:solidFill>
                  <a:srgbClr val="231F20"/>
                </a:solidFill>
                <a:latin typeface="Mont-Book"/>
                <a:cs typeface="Mont-Book"/>
              </a:rPr>
              <a:t>References </a:t>
            </a:r>
            <a:r>
              <a:rPr lang="fr-BE" sz="1050" spc="-25" dirty="0" err="1" smtClean="0">
                <a:solidFill>
                  <a:srgbClr val="231F20"/>
                </a:solidFill>
                <a:latin typeface="Mont-Book"/>
                <a:cs typeface="Mont-Book"/>
              </a:rPr>
              <a:t>Region</a:t>
            </a:r>
            <a:r>
              <a:rPr lang="fr-BE" sz="1050" spc="-25" dirty="0" err="1" smtClean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lang="fr-BE" sz="1050" spc="-25" dirty="0" smtClean="0">
                <a:solidFill>
                  <a:srgbClr val="231F20"/>
                </a:solidFill>
                <a:latin typeface="Mont-Book"/>
                <a:cs typeface="Mont-Book"/>
              </a:rPr>
              <a:t> (</a:t>
            </a:r>
            <a:r>
              <a:rPr lang="fr-BE" sz="1050" spc="-25" dirty="0" err="1" smtClean="0">
                <a:solidFill>
                  <a:srgbClr val="231F20"/>
                </a:solidFill>
                <a:latin typeface="Mont-Book"/>
                <a:cs typeface="Mont-Book"/>
              </a:rPr>
              <a:t>Sudinfo</a:t>
            </a:r>
            <a:r>
              <a:rPr lang="fr-BE" sz="1050" spc="-25" dirty="0" smtClean="0">
                <a:solidFill>
                  <a:srgbClr val="231F20"/>
                </a:solidFill>
                <a:latin typeface="Mont-Book"/>
                <a:cs typeface="Mont-Book"/>
              </a:rPr>
              <a:t> toutes éditions, Vlan Namur, 7Dimanche Namur)*</a:t>
            </a:r>
            <a:endParaRPr sz="1050" dirty="0">
              <a:latin typeface="Mont-Book"/>
              <a:cs typeface="Mont-Book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endParaRPr sz="850" dirty="0">
              <a:latin typeface="Mont-Book"/>
              <a:cs typeface="Mont-Book"/>
            </a:endParaRPr>
          </a:p>
          <a:p>
            <a:pPr marR="5080" algn="r">
              <a:lnSpc>
                <a:spcPct val="100000"/>
              </a:lnSpc>
            </a:pPr>
            <a:r>
              <a:rPr sz="1050" spc="-5" dirty="0" smtClean="0">
                <a:solidFill>
                  <a:srgbClr val="231F20"/>
                </a:solidFill>
                <a:latin typeface="Mont-Book"/>
                <a:cs typeface="Mont-Book"/>
              </a:rPr>
              <a:t>Logo</a:t>
            </a:r>
            <a:r>
              <a:rPr sz="1050" spc="-25" dirty="0" smtClean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Mont-Book"/>
                <a:cs typeface="Mont-Book"/>
              </a:rPr>
              <a:t>dans</a:t>
            </a:r>
            <a:r>
              <a:rPr sz="105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Mont-Book"/>
                <a:cs typeface="Mont-Book"/>
              </a:rPr>
              <a:t>le</a:t>
            </a:r>
            <a:r>
              <a:rPr sz="105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050" spc="5" dirty="0">
                <a:solidFill>
                  <a:srgbClr val="231F20"/>
                </a:solidFill>
                <a:latin typeface="Mont-Book"/>
                <a:cs typeface="Mont-Book"/>
              </a:rPr>
              <a:t>dossier</a:t>
            </a:r>
            <a:endParaRPr sz="1050" dirty="0">
              <a:latin typeface="Mont-Book"/>
              <a:cs typeface="Mont-Book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254500" y="5857595"/>
            <a:ext cx="458039" cy="21672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45" dirty="0">
                <a:solidFill>
                  <a:srgbClr val="231F20"/>
                </a:solidFill>
                <a:latin typeface="Mont"/>
                <a:cs typeface="Mont"/>
              </a:rPr>
              <a:t>Prix</a:t>
            </a:r>
            <a:endParaRPr sz="1300" dirty="0">
              <a:latin typeface="Mont"/>
              <a:cs typeface="Mont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749900" y="5819080"/>
            <a:ext cx="2832128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105"/>
              </a:spcBef>
              <a:tabLst>
                <a:tab pos="1892935" algn="l"/>
              </a:tabLst>
            </a:pPr>
            <a:r>
              <a:rPr sz="1800" b="1" spc="75" dirty="0">
                <a:solidFill>
                  <a:srgbClr val="FFFFFF"/>
                </a:solidFill>
                <a:latin typeface="Mont"/>
                <a:cs typeface="Mont"/>
              </a:rPr>
              <a:t>1</a:t>
            </a:r>
            <a:r>
              <a:rPr sz="1800" b="1" spc="-50" dirty="0">
                <a:solidFill>
                  <a:srgbClr val="FFFFFF"/>
                </a:solidFill>
                <a:latin typeface="Mont"/>
                <a:cs typeface="Mont"/>
              </a:rPr>
              <a:t>.</a:t>
            </a:r>
            <a:r>
              <a:rPr sz="1800" b="1" spc="30" dirty="0">
                <a:solidFill>
                  <a:srgbClr val="FFFFFF"/>
                </a:solidFill>
                <a:latin typeface="Mont"/>
                <a:cs typeface="Mont"/>
              </a:rPr>
              <a:t>950</a:t>
            </a:r>
            <a:r>
              <a:rPr sz="1800" b="1" spc="-25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r>
              <a:rPr sz="1575" b="1" baseline="31746" dirty="0">
                <a:solidFill>
                  <a:srgbClr val="FFFFFF"/>
                </a:solidFill>
                <a:latin typeface="Mont"/>
                <a:cs typeface="Mont"/>
              </a:rPr>
              <a:t>	</a:t>
            </a:r>
            <a:r>
              <a:rPr sz="1800" b="1" spc="75" dirty="0">
                <a:solidFill>
                  <a:srgbClr val="FFFFFF"/>
                </a:solidFill>
                <a:latin typeface="Mont"/>
                <a:cs typeface="Mont"/>
              </a:rPr>
              <a:t>4</a:t>
            </a:r>
            <a:r>
              <a:rPr sz="1800" b="1" spc="-70" dirty="0">
                <a:solidFill>
                  <a:srgbClr val="FFFFFF"/>
                </a:solidFill>
                <a:latin typeface="Mont"/>
                <a:cs typeface="Mont"/>
              </a:rPr>
              <a:t>.</a:t>
            </a:r>
            <a:r>
              <a:rPr sz="1800" b="1" spc="30" dirty="0">
                <a:solidFill>
                  <a:srgbClr val="FFFFFF"/>
                </a:solidFill>
                <a:latin typeface="Mont"/>
                <a:cs typeface="Mont"/>
              </a:rPr>
              <a:t>950</a:t>
            </a:r>
            <a:r>
              <a:rPr sz="1800" b="1" spc="-25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1800" b="1" spc="5" dirty="0" smtClean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r>
              <a:rPr lang="fr-BE" sz="1800" b="1" spc="5" dirty="0" smtClean="0">
                <a:solidFill>
                  <a:srgbClr val="FFFFFF"/>
                </a:solidFill>
                <a:latin typeface="Mont"/>
                <a:cs typeface="Mont"/>
              </a:rPr>
              <a:t>*</a:t>
            </a:r>
            <a:endParaRPr sz="1800" dirty="0">
              <a:latin typeface="Mont"/>
              <a:cs typeface="Mont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101596" y="5819080"/>
            <a:ext cx="95210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90" dirty="0">
                <a:solidFill>
                  <a:srgbClr val="FFFFFF"/>
                </a:solidFill>
                <a:latin typeface="Mont"/>
                <a:cs typeface="Mont"/>
              </a:rPr>
              <a:t>7</a:t>
            </a:r>
            <a:r>
              <a:rPr sz="1800" b="1" spc="-30" dirty="0">
                <a:solidFill>
                  <a:srgbClr val="FFFFFF"/>
                </a:solidFill>
                <a:latin typeface="Mont"/>
                <a:cs typeface="Mont"/>
              </a:rPr>
              <a:t>.</a:t>
            </a:r>
            <a:r>
              <a:rPr sz="1800" b="1" spc="30" dirty="0">
                <a:solidFill>
                  <a:srgbClr val="FFFFFF"/>
                </a:solidFill>
                <a:latin typeface="Mont"/>
                <a:cs typeface="Mont"/>
              </a:rPr>
              <a:t>950</a:t>
            </a:r>
            <a:r>
              <a:rPr sz="1800" b="1" spc="-25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1800" b="1" spc="5" dirty="0" smtClean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r>
              <a:rPr lang="fr-BE" sz="1800" b="1" spc="5" dirty="0" smtClean="0">
                <a:solidFill>
                  <a:srgbClr val="FFFFFF"/>
                </a:solidFill>
                <a:latin typeface="Mont"/>
                <a:cs typeface="Mont"/>
              </a:rPr>
              <a:t>*</a:t>
            </a:r>
            <a:endParaRPr sz="1800" dirty="0">
              <a:latin typeface="Mont"/>
              <a:cs typeface="Mont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9446517" y="5819080"/>
            <a:ext cx="107885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65" dirty="0">
                <a:solidFill>
                  <a:srgbClr val="FFFFFF"/>
                </a:solidFill>
                <a:latin typeface="Mont"/>
                <a:cs typeface="Mont"/>
              </a:rPr>
              <a:t>11</a:t>
            </a:r>
            <a:r>
              <a:rPr sz="1800" b="1" spc="-55" dirty="0">
                <a:solidFill>
                  <a:srgbClr val="FFFFFF"/>
                </a:solidFill>
                <a:latin typeface="Mont"/>
                <a:cs typeface="Mont"/>
              </a:rPr>
              <a:t>.</a:t>
            </a:r>
            <a:r>
              <a:rPr sz="1800" b="1" spc="30" dirty="0">
                <a:solidFill>
                  <a:srgbClr val="FFFFFF"/>
                </a:solidFill>
                <a:latin typeface="Mont"/>
                <a:cs typeface="Mont"/>
              </a:rPr>
              <a:t>950</a:t>
            </a:r>
            <a:r>
              <a:rPr sz="1800" b="1" spc="-250" dirty="0">
                <a:solidFill>
                  <a:srgbClr val="FFFFFF"/>
                </a:solidFill>
                <a:latin typeface="Mont"/>
                <a:cs typeface="Mont"/>
              </a:rPr>
              <a:t> </a:t>
            </a:r>
            <a:r>
              <a:rPr sz="1800" b="1" spc="5" dirty="0" smtClean="0">
                <a:solidFill>
                  <a:srgbClr val="FFFFFF"/>
                </a:solidFill>
                <a:latin typeface="Mont"/>
                <a:cs typeface="Mont"/>
              </a:rPr>
              <a:t>€</a:t>
            </a:r>
            <a:r>
              <a:rPr lang="fr-BE" sz="1800" b="1" spc="5" dirty="0" smtClean="0">
                <a:solidFill>
                  <a:srgbClr val="FFFFFF"/>
                </a:solidFill>
                <a:latin typeface="Mont"/>
                <a:cs typeface="Mont"/>
              </a:rPr>
              <a:t>*</a:t>
            </a:r>
            <a:endParaRPr sz="1800" dirty="0">
              <a:latin typeface="Mont"/>
              <a:cs typeface="Mont"/>
            </a:endParaRPr>
          </a:p>
        </p:txBody>
      </p:sp>
      <p:sp>
        <p:nvSpPr>
          <p:cNvPr id="138" name="object 60"/>
          <p:cNvSpPr/>
          <p:nvPr/>
        </p:nvSpPr>
        <p:spPr>
          <a:xfrm>
            <a:off x="2273300" y="4339857"/>
            <a:ext cx="8312746" cy="155943"/>
          </a:xfrm>
          <a:custGeom>
            <a:avLst/>
            <a:gdLst/>
            <a:ahLst/>
            <a:cxnLst/>
            <a:rect l="l" t="t" r="r" b="b"/>
            <a:pathLst>
              <a:path w="2441575">
                <a:moveTo>
                  <a:pt x="0" y="0"/>
                </a:moveTo>
                <a:lnTo>
                  <a:pt x="2441460" y="0"/>
                </a:lnTo>
              </a:path>
            </a:pathLst>
          </a:custGeom>
          <a:ln w="12700">
            <a:solidFill>
              <a:srgbClr val="8ED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9" name="Imag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375" y="5022823"/>
            <a:ext cx="390525" cy="342900"/>
          </a:xfrm>
          <a:prstGeom prst="rect">
            <a:avLst/>
          </a:prstGeom>
        </p:spPr>
      </p:pic>
      <p:pic>
        <p:nvPicPr>
          <p:cNvPr id="140" name="Image 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544" y="4453817"/>
            <a:ext cx="390525" cy="381000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727" y="5012274"/>
            <a:ext cx="390525" cy="342900"/>
          </a:xfrm>
          <a:prstGeom prst="rect">
            <a:avLst/>
          </a:prstGeom>
        </p:spPr>
      </p:pic>
      <p:pic>
        <p:nvPicPr>
          <p:cNvPr id="142" name="Image 1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534" y="5005951"/>
            <a:ext cx="390525" cy="342900"/>
          </a:xfrm>
          <a:prstGeom prst="rect">
            <a:avLst/>
          </a:prstGeom>
        </p:spPr>
      </p:pic>
      <p:pic>
        <p:nvPicPr>
          <p:cNvPr id="143" name="Image 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654" y="5006209"/>
            <a:ext cx="390525" cy="342900"/>
          </a:xfrm>
          <a:prstGeom prst="rect">
            <a:avLst/>
          </a:prstGeom>
        </p:spPr>
      </p:pic>
      <p:pic>
        <p:nvPicPr>
          <p:cNvPr id="144" name="Image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024" y="1905000"/>
            <a:ext cx="390525" cy="381000"/>
          </a:xfrm>
          <a:prstGeom prst="rect">
            <a:avLst/>
          </a:prstGeom>
        </p:spPr>
      </p:pic>
      <p:pic>
        <p:nvPicPr>
          <p:cNvPr id="145" name="Image 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376" y="3392722"/>
            <a:ext cx="390525" cy="381000"/>
          </a:xfrm>
          <a:prstGeom prst="rect">
            <a:avLst/>
          </a:prstGeom>
        </p:spPr>
      </p:pic>
      <p:pic>
        <p:nvPicPr>
          <p:cNvPr id="146" name="Image 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235" y="1888788"/>
            <a:ext cx="390525" cy="381000"/>
          </a:xfrm>
          <a:prstGeom prst="rect">
            <a:avLst/>
          </a:prstGeom>
        </p:spPr>
      </p:pic>
      <p:pic>
        <p:nvPicPr>
          <p:cNvPr id="147" name="Image 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896" y="1877890"/>
            <a:ext cx="390525" cy="381000"/>
          </a:xfrm>
          <a:prstGeom prst="rect">
            <a:avLst/>
          </a:prstGeom>
        </p:spPr>
      </p:pic>
      <p:pic>
        <p:nvPicPr>
          <p:cNvPr id="148" name="Image 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672" y="3885339"/>
            <a:ext cx="390525" cy="342900"/>
          </a:xfrm>
          <a:prstGeom prst="rect">
            <a:avLst/>
          </a:prstGeom>
        </p:spPr>
      </p:pic>
      <p:pic>
        <p:nvPicPr>
          <p:cNvPr id="149" name="Image 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728" y="3837405"/>
            <a:ext cx="390525" cy="342900"/>
          </a:xfrm>
          <a:prstGeom prst="rect">
            <a:avLst/>
          </a:prstGeom>
        </p:spPr>
      </p:pic>
      <p:pic>
        <p:nvPicPr>
          <p:cNvPr id="150" name="Image 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245" y="3879752"/>
            <a:ext cx="390525" cy="342900"/>
          </a:xfrm>
          <a:prstGeom prst="rect">
            <a:avLst/>
          </a:prstGeom>
        </p:spPr>
      </p:pic>
      <p:pic>
        <p:nvPicPr>
          <p:cNvPr id="151" name="Imag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11" y="3841750"/>
            <a:ext cx="390525" cy="342900"/>
          </a:xfrm>
          <a:prstGeom prst="rect">
            <a:avLst/>
          </a:prstGeom>
        </p:spPr>
      </p:pic>
      <p:sp>
        <p:nvSpPr>
          <p:cNvPr id="154" name="Rectangle 153"/>
          <p:cNvSpPr/>
          <p:nvPr/>
        </p:nvSpPr>
        <p:spPr>
          <a:xfrm>
            <a:off x="75617" y="3423236"/>
            <a:ext cx="539750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lvl="0">
              <a:lnSpc>
                <a:spcPts val="1420"/>
              </a:lnSpc>
            </a:pPr>
            <a:r>
              <a:rPr lang="fr-BE" sz="1200" b="1" spc="-5" dirty="0">
                <a:solidFill>
                  <a:srgbClr val="FFFFFF"/>
                </a:solidFill>
                <a:latin typeface="Mont-SemiBold"/>
                <a:cs typeface="Mont-SemiBold"/>
              </a:rPr>
              <a:t>Lieu :</a:t>
            </a:r>
            <a:endParaRPr lang="fr-BE" sz="1200" dirty="0">
              <a:solidFill>
                <a:prstClr val="black"/>
              </a:solidFill>
              <a:latin typeface="Mont-SemiBold"/>
              <a:cs typeface="Mont-SemiBold"/>
            </a:endParaRPr>
          </a:p>
          <a:p>
            <a:pPr marL="12700" lvl="0">
              <a:lnSpc>
                <a:spcPts val="1420"/>
              </a:lnSpc>
            </a:pPr>
            <a:r>
              <a:rPr lang="fr-BE" sz="1200" b="1" dirty="0">
                <a:solidFill>
                  <a:srgbClr val="FFFFFF"/>
                </a:solidFill>
                <a:latin typeface="Mont-Heavy"/>
                <a:cs typeface="Mont-Heavy"/>
              </a:rPr>
              <a:t>Namur Expo</a:t>
            </a:r>
            <a:endParaRPr lang="fr-BE" sz="1200" dirty="0">
              <a:solidFill>
                <a:prstClr val="black"/>
              </a:solidFill>
              <a:latin typeface="Mont-Heavy"/>
              <a:cs typeface="Mont-Heavy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330577" y="6324930"/>
            <a:ext cx="30524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50" spc="-25" dirty="0">
                <a:solidFill>
                  <a:srgbClr val="231F20"/>
                </a:solidFill>
                <a:latin typeface="Mont-Book"/>
                <a:cs typeface="Mont-Book"/>
              </a:rPr>
              <a:t>* En option: Diffusion presse dans Le Soir : </a:t>
            </a:r>
            <a:r>
              <a:rPr lang="fr-BE" sz="1050" spc="-25" dirty="0" smtClean="0">
                <a:solidFill>
                  <a:srgbClr val="231F20"/>
                </a:solidFill>
                <a:latin typeface="Mont-Book"/>
                <a:cs typeface="Mont-Book"/>
              </a:rPr>
              <a:t>+30</a:t>
            </a:r>
            <a:r>
              <a:rPr lang="fr-BE" sz="1050" spc="-25" dirty="0">
                <a:solidFill>
                  <a:srgbClr val="231F20"/>
                </a:solidFill>
                <a:latin typeface="Mont-Book"/>
                <a:cs typeface="Mont-Book"/>
              </a:rPr>
              <a:t>%</a:t>
            </a:r>
            <a:endParaRPr lang="fr-BE" sz="1050" spc="-25" dirty="0">
              <a:solidFill>
                <a:srgbClr val="231F20"/>
              </a:solidFill>
              <a:latin typeface="Mont-Book"/>
              <a:cs typeface="Mont-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1079995" y="6749999"/>
                </a:lnTo>
                <a:lnTo>
                  <a:pt x="1079995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1079995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9834" y="4019291"/>
            <a:ext cx="347345" cy="842644"/>
          </a:xfrm>
          <a:prstGeom prst="rect">
            <a:avLst/>
          </a:prstGeom>
        </p:spPr>
        <p:txBody>
          <a:bodyPr vert="vert270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00" b="1" dirty="0">
                <a:solidFill>
                  <a:srgbClr val="C7EAFB"/>
                </a:solidFill>
                <a:latin typeface="Mont"/>
                <a:cs typeface="Mont"/>
              </a:rPr>
              <a:t>P</a:t>
            </a:r>
            <a:r>
              <a:rPr sz="1900" b="1" spc="-25" dirty="0">
                <a:solidFill>
                  <a:srgbClr val="C7EAFB"/>
                </a:solidFill>
                <a:latin typeface="Mont"/>
                <a:cs typeface="Mont"/>
              </a:rPr>
              <a:t>r</a:t>
            </a:r>
            <a:r>
              <a:rPr sz="1900" b="1" dirty="0">
                <a:solidFill>
                  <a:srgbClr val="C7EAFB"/>
                </a:solidFill>
                <a:latin typeface="Mont"/>
                <a:cs typeface="Mont"/>
              </a:rPr>
              <a:t>esse</a:t>
            </a:r>
            <a:endParaRPr sz="1900">
              <a:latin typeface="Mont"/>
              <a:cs typeface="Mo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9834" y="2853203"/>
            <a:ext cx="347345" cy="856615"/>
          </a:xfrm>
          <a:prstGeom prst="rect">
            <a:avLst/>
          </a:prstGeom>
        </p:spPr>
        <p:txBody>
          <a:bodyPr vert="vert270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00" b="1" spc="-10" dirty="0">
                <a:solidFill>
                  <a:srgbClr val="C7EAFB"/>
                </a:solidFill>
                <a:latin typeface="Mont"/>
                <a:cs typeface="Mont"/>
              </a:rPr>
              <a:t>D</a:t>
            </a:r>
            <a:r>
              <a:rPr sz="1900" b="1" dirty="0">
                <a:solidFill>
                  <a:srgbClr val="C7EAFB"/>
                </a:solidFill>
                <a:latin typeface="Mont"/>
                <a:cs typeface="Mont"/>
              </a:rPr>
              <a:t>igi</a:t>
            </a:r>
            <a:r>
              <a:rPr sz="1900" b="1" spc="-10" dirty="0">
                <a:solidFill>
                  <a:srgbClr val="C7EAFB"/>
                </a:solidFill>
                <a:latin typeface="Mont"/>
                <a:cs typeface="Mont"/>
              </a:rPr>
              <a:t>t</a:t>
            </a:r>
            <a:r>
              <a:rPr sz="1900" b="1" dirty="0">
                <a:solidFill>
                  <a:srgbClr val="C7EAFB"/>
                </a:solidFill>
                <a:latin typeface="Mont"/>
                <a:cs typeface="Mont"/>
              </a:rPr>
              <a:t>al</a:t>
            </a:r>
            <a:endParaRPr sz="1900">
              <a:latin typeface="Mont"/>
              <a:cs typeface="Mo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9834" y="1891767"/>
            <a:ext cx="347345" cy="716915"/>
          </a:xfrm>
          <a:prstGeom prst="rect">
            <a:avLst/>
          </a:prstGeom>
        </p:spPr>
        <p:txBody>
          <a:bodyPr vert="vert270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00" b="1" spc="-15" dirty="0">
                <a:solidFill>
                  <a:srgbClr val="C7EAFB"/>
                </a:solidFill>
                <a:latin typeface="Mont"/>
                <a:cs typeface="Mont"/>
              </a:rPr>
              <a:t>E</a:t>
            </a:r>
            <a:r>
              <a:rPr sz="1900" b="1" spc="-40" dirty="0">
                <a:solidFill>
                  <a:srgbClr val="C7EAFB"/>
                </a:solidFill>
                <a:latin typeface="Mont"/>
                <a:cs typeface="Mont"/>
              </a:rPr>
              <a:t>v</a:t>
            </a:r>
            <a:r>
              <a:rPr sz="1900" b="1" dirty="0">
                <a:solidFill>
                  <a:srgbClr val="C7EAFB"/>
                </a:solidFill>
                <a:latin typeface="Mont"/>
                <a:cs typeface="Mont"/>
              </a:rPr>
              <a:t>e</a:t>
            </a:r>
            <a:r>
              <a:rPr sz="1900" b="1" spc="-10" dirty="0">
                <a:solidFill>
                  <a:srgbClr val="C7EAFB"/>
                </a:solidFill>
                <a:latin typeface="Mont"/>
                <a:cs typeface="Mont"/>
              </a:rPr>
              <a:t>n</a:t>
            </a:r>
            <a:r>
              <a:rPr sz="1900" b="1" dirty="0">
                <a:solidFill>
                  <a:srgbClr val="C7EAFB"/>
                </a:solidFill>
                <a:latin typeface="Mont"/>
                <a:cs typeface="Mont"/>
              </a:rPr>
              <a:t>t</a:t>
            </a:r>
            <a:endParaRPr sz="1900">
              <a:latin typeface="Mont"/>
              <a:cs typeface="Mon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54099" y="2159533"/>
            <a:ext cx="9001125" cy="1572895"/>
            <a:chOff x="1354099" y="2159533"/>
            <a:chExt cx="9001125" cy="1572895"/>
          </a:xfrm>
        </p:grpSpPr>
        <p:sp>
          <p:nvSpPr>
            <p:cNvPr id="7" name="object 7"/>
            <p:cNvSpPr/>
            <p:nvPr/>
          </p:nvSpPr>
          <p:spPr>
            <a:xfrm>
              <a:off x="1360131" y="2618280"/>
              <a:ext cx="2421890" cy="0"/>
            </a:xfrm>
            <a:custGeom>
              <a:avLst/>
              <a:gdLst/>
              <a:ahLst/>
              <a:cxnLst/>
              <a:rect l="l" t="t" r="r" b="b"/>
              <a:pathLst>
                <a:path w="2421890">
                  <a:moveTo>
                    <a:pt x="0" y="0"/>
                  </a:moveTo>
                  <a:lnTo>
                    <a:pt x="2421356" y="0"/>
                  </a:lnTo>
                </a:path>
              </a:pathLst>
            </a:custGeom>
            <a:ln w="11557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81492" y="2618280"/>
              <a:ext cx="1642110" cy="0"/>
            </a:xfrm>
            <a:custGeom>
              <a:avLst/>
              <a:gdLst/>
              <a:ahLst/>
              <a:cxnLst/>
              <a:rect l="l" t="t" r="r" b="b"/>
              <a:pathLst>
                <a:path w="1642110">
                  <a:moveTo>
                    <a:pt x="0" y="0"/>
                  </a:moveTo>
                  <a:lnTo>
                    <a:pt x="1641602" y="0"/>
                  </a:lnTo>
                </a:path>
              </a:pathLst>
            </a:custGeom>
            <a:ln w="11557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23092" y="2618280"/>
              <a:ext cx="1642110" cy="0"/>
            </a:xfrm>
            <a:custGeom>
              <a:avLst/>
              <a:gdLst/>
              <a:ahLst/>
              <a:cxnLst/>
              <a:rect l="l" t="t" r="r" b="b"/>
              <a:pathLst>
                <a:path w="1642109">
                  <a:moveTo>
                    <a:pt x="0" y="0"/>
                  </a:moveTo>
                  <a:lnTo>
                    <a:pt x="1641602" y="0"/>
                  </a:lnTo>
                </a:path>
              </a:pathLst>
            </a:custGeom>
            <a:ln w="11557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64692" y="2618280"/>
              <a:ext cx="1642110" cy="0"/>
            </a:xfrm>
            <a:custGeom>
              <a:avLst/>
              <a:gdLst/>
              <a:ahLst/>
              <a:cxnLst/>
              <a:rect l="l" t="t" r="r" b="b"/>
              <a:pathLst>
                <a:path w="1642109">
                  <a:moveTo>
                    <a:pt x="0" y="0"/>
                  </a:moveTo>
                  <a:lnTo>
                    <a:pt x="1641602" y="0"/>
                  </a:lnTo>
                </a:path>
              </a:pathLst>
            </a:custGeom>
            <a:ln w="11557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06293" y="2618280"/>
              <a:ext cx="1642110" cy="0"/>
            </a:xfrm>
            <a:custGeom>
              <a:avLst/>
              <a:gdLst/>
              <a:ahLst/>
              <a:cxnLst/>
              <a:rect l="l" t="t" r="r" b="b"/>
              <a:pathLst>
                <a:path w="1642109">
                  <a:moveTo>
                    <a:pt x="0" y="0"/>
                  </a:moveTo>
                  <a:lnTo>
                    <a:pt x="1641602" y="0"/>
                  </a:lnTo>
                </a:path>
              </a:pathLst>
            </a:custGeom>
            <a:ln w="11557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60131" y="2823480"/>
              <a:ext cx="2421890" cy="0"/>
            </a:xfrm>
            <a:custGeom>
              <a:avLst/>
              <a:gdLst/>
              <a:ahLst/>
              <a:cxnLst/>
              <a:rect l="l" t="t" r="r" b="b"/>
              <a:pathLst>
                <a:path w="2421890">
                  <a:moveTo>
                    <a:pt x="0" y="0"/>
                  </a:moveTo>
                  <a:lnTo>
                    <a:pt x="2421356" y="0"/>
                  </a:lnTo>
                </a:path>
              </a:pathLst>
            </a:custGeom>
            <a:ln w="11557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81492" y="2823480"/>
              <a:ext cx="1642110" cy="0"/>
            </a:xfrm>
            <a:custGeom>
              <a:avLst/>
              <a:gdLst/>
              <a:ahLst/>
              <a:cxnLst/>
              <a:rect l="l" t="t" r="r" b="b"/>
              <a:pathLst>
                <a:path w="1642110">
                  <a:moveTo>
                    <a:pt x="0" y="0"/>
                  </a:moveTo>
                  <a:lnTo>
                    <a:pt x="1641602" y="0"/>
                  </a:lnTo>
                </a:path>
              </a:pathLst>
            </a:custGeom>
            <a:ln w="11557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23092" y="2823480"/>
              <a:ext cx="1642110" cy="0"/>
            </a:xfrm>
            <a:custGeom>
              <a:avLst/>
              <a:gdLst/>
              <a:ahLst/>
              <a:cxnLst/>
              <a:rect l="l" t="t" r="r" b="b"/>
              <a:pathLst>
                <a:path w="1642109">
                  <a:moveTo>
                    <a:pt x="0" y="0"/>
                  </a:moveTo>
                  <a:lnTo>
                    <a:pt x="1641602" y="0"/>
                  </a:lnTo>
                </a:path>
              </a:pathLst>
            </a:custGeom>
            <a:ln w="11557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64692" y="2823480"/>
              <a:ext cx="1642110" cy="0"/>
            </a:xfrm>
            <a:custGeom>
              <a:avLst/>
              <a:gdLst/>
              <a:ahLst/>
              <a:cxnLst/>
              <a:rect l="l" t="t" r="r" b="b"/>
              <a:pathLst>
                <a:path w="1642109">
                  <a:moveTo>
                    <a:pt x="0" y="0"/>
                  </a:moveTo>
                  <a:lnTo>
                    <a:pt x="1641602" y="0"/>
                  </a:lnTo>
                </a:path>
              </a:pathLst>
            </a:custGeom>
            <a:ln w="11557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06293" y="2823480"/>
              <a:ext cx="1642110" cy="0"/>
            </a:xfrm>
            <a:custGeom>
              <a:avLst/>
              <a:gdLst/>
              <a:ahLst/>
              <a:cxnLst/>
              <a:rect l="l" t="t" r="r" b="b"/>
              <a:pathLst>
                <a:path w="1642109">
                  <a:moveTo>
                    <a:pt x="0" y="0"/>
                  </a:moveTo>
                  <a:lnTo>
                    <a:pt x="1641602" y="0"/>
                  </a:lnTo>
                </a:path>
              </a:pathLst>
            </a:custGeom>
            <a:ln w="11557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0131" y="3726360"/>
              <a:ext cx="2421890" cy="0"/>
            </a:xfrm>
            <a:custGeom>
              <a:avLst/>
              <a:gdLst/>
              <a:ahLst/>
              <a:cxnLst/>
              <a:rect l="l" t="t" r="r" b="b"/>
              <a:pathLst>
                <a:path w="2421890">
                  <a:moveTo>
                    <a:pt x="0" y="0"/>
                  </a:moveTo>
                  <a:lnTo>
                    <a:pt x="2421356" y="0"/>
                  </a:lnTo>
                </a:path>
              </a:pathLst>
            </a:custGeom>
            <a:ln w="11557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81492" y="3726360"/>
              <a:ext cx="1642110" cy="0"/>
            </a:xfrm>
            <a:custGeom>
              <a:avLst/>
              <a:gdLst/>
              <a:ahLst/>
              <a:cxnLst/>
              <a:rect l="l" t="t" r="r" b="b"/>
              <a:pathLst>
                <a:path w="1642110">
                  <a:moveTo>
                    <a:pt x="0" y="0"/>
                  </a:moveTo>
                  <a:lnTo>
                    <a:pt x="1641602" y="0"/>
                  </a:lnTo>
                </a:path>
              </a:pathLst>
            </a:custGeom>
            <a:ln w="11557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23092" y="3726360"/>
              <a:ext cx="1642110" cy="0"/>
            </a:xfrm>
            <a:custGeom>
              <a:avLst/>
              <a:gdLst/>
              <a:ahLst/>
              <a:cxnLst/>
              <a:rect l="l" t="t" r="r" b="b"/>
              <a:pathLst>
                <a:path w="1642109">
                  <a:moveTo>
                    <a:pt x="0" y="0"/>
                  </a:moveTo>
                  <a:lnTo>
                    <a:pt x="1641602" y="0"/>
                  </a:lnTo>
                </a:path>
              </a:pathLst>
            </a:custGeom>
            <a:ln w="11557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64692" y="3726360"/>
              <a:ext cx="1642110" cy="0"/>
            </a:xfrm>
            <a:custGeom>
              <a:avLst/>
              <a:gdLst/>
              <a:ahLst/>
              <a:cxnLst/>
              <a:rect l="l" t="t" r="r" b="b"/>
              <a:pathLst>
                <a:path w="1642109">
                  <a:moveTo>
                    <a:pt x="0" y="0"/>
                  </a:moveTo>
                  <a:lnTo>
                    <a:pt x="1641602" y="0"/>
                  </a:lnTo>
                </a:path>
              </a:pathLst>
            </a:custGeom>
            <a:ln w="11557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06293" y="3726360"/>
              <a:ext cx="1642110" cy="0"/>
            </a:xfrm>
            <a:custGeom>
              <a:avLst/>
              <a:gdLst/>
              <a:ahLst/>
              <a:cxnLst/>
              <a:rect l="l" t="t" r="r" b="b"/>
              <a:pathLst>
                <a:path w="1642109">
                  <a:moveTo>
                    <a:pt x="0" y="0"/>
                  </a:moveTo>
                  <a:lnTo>
                    <a:pt x="1641602" y="0"/>
                  </a:lnTo>
                </a:path>
              </a:pathLst>
            </a:custGeom>
            <a:ln w="11557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81492" y="2166835"/>
              <a:ext cx="0" cy="445770"/>
            </a:xfrm>
            <a:custGeom>
              <a:avLst/>
              <a:gdLst/>
              <a:ahLst/>
              <a:cxnLst/>
              <a:rect l="l" t="t" r="r" b="b"/>
              <a:pathLst>
                <a:path h="445769">
                  <a:moveTo>
                    <a:pt x="0" y="445668"/>
                  </a:moveTo>
                  <a:lnTo>
                    <a:pt x="0" y="0"/>
                  </a:lnTo>
                </a:path>
              </a:pathLst>
            </a:custGeom>
            <a:ln w="14478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81492" y="2829251"/>
              <a:ext cx="0" cy="438784"/>
            </a:xfrm>
            <a:custGeom>
              <a:avLst/>
              <a:gdLst/>
              <a:ahLst/>
              <a:cxnLst/>
              <a:rect l="l" t="t" r="r" b="b"/>
              <a:pathLst>
                <a:path h="438785">
                  <a:moveTo>
                    <a:pt x="0" y="438429"/>
                  </a:moveTo>
                  <a:lnTo>
                    <a:pt x="0" y="0"/>
                  </a:lnTo>
                </a:path>
              </a:pathLst>
            </a:custGeom>
            <a:ln w="14478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81492" y="3282153"/>
              <a:ext cx="0" cy="438784"/>
            </a:xfrm>
            <a:custGeom>
              <a:avLst/>
              <a:gdLst/>
              <a:ahLst/>
              <a:cxnLst/>
              <a:rect l="l" t="t" r="r" b="b"/>
              <a:pathLst>
                <a:path h="438785">
                  <a:moveTo>
                    <a:pt x="0" y="438429"/>
                  </a:moveTo>
                  <a:lnTo>
                    <a:pt x="0" y="0"/>
                  </a:lnTo>
                </a:path>
              </a:pathLst>
            </a:custGeom>
            <a:ln w="14478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74253" y="3274919"/>
              <a:ext cx="1649095" cy="0"/>
            </a:xfrm>
            <a:custGeom>
              <a:avLst/>
              <a:gdLst/>
              <a:ahLst/>
              <a:cxnLst/>
              <a:rect l="l" t="t" r="r" b="b"/>
              <a:pathLst>
                <a:path w="1649095">
                  <a:moveTo>
                    <a:pt x="0" y="0"/>
                  </a:moveTo>
                  <a:lnTo>
                    <a:pt x="1648841" y="0"/>
                  </a:lnTo>
                </a:path>
              </a:pathLst>
            </a:custGeom>
            <a:ln w="14478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23092" y="3274919"/>
              <a:ext cx="1642110" cy="0"/>
            </a:xfrm>
            <a:custGeom>
              <a:avLst/>
              <a:gdLst/>
              <a:ahLst/>
              <a:cxnLst/>
              <a:rect l="l" t="t" r="r" b="b"/>
              <a:pathLst>
                <a:path w="1642109">
                  <a:moveTo>
                    <a:pt x="0" y="0"/>
                  </a:moveTo>
                  <a:lnTo>
                    <a:pt x="1641602" y="0"/>
                  </a:lnTo>
                </a:path>
              </a:pathLst>
            </a:custGeom>
            <a:ln w="14478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64692" y="3274919"/>
              <a:ext cx="1642110" cy="0"/>
            </a:xfrm>
            <a:custGeom>
              <a:avLst/>
              <a:gdLst/>
              <a:ahLst/>
              <a:cxnLst/>
              <a:rect l="l" t="t" r="r" b="b"/>
              <a:pathLst>
                <a:path w="1642109">
                  <a:moveTo>
                    <a:pt x="0" y="0"/>
                  </a:moveTo>
                  <a:lnTo>
                    <a:pt x="1641602" y="0"/>
                  </a:lnTo>
                </a:path>
              </a:pathLst>
            </a:custGeom>
            <a:ln w="14478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06293" y="3274919"/>
              <a:ext cx="1642110" cy="0"/>
            </a:xfrm>
            <a:custGeom>
              <a:avLst/>
              <a:gdLst/>
              <a:ahLst/>
              <a:cxnLst/>
              <a:rect l="l" t="t" r="r" b="b"/>
              <a:pathLst>
                <a:path w="1642109">
                  <a:moveTo>
                    <a:pt x="0" y="0"/>
                  </a:moveTo>
                  <a:lnTo>
                    <a:pt x="1641602" y="0"/>
                  </a:lnTo>
                </a:path>
              </a:pathLst>
            </a:custGeom>
            <a:ln w="14478">
              <a:solidFill>
                <a:srgbClr val="8ED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296881" y="1817608"/>
            <a:ext cx="461009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b="1" spc="15" dirty="0">
                <a:solidFill>
                  <a:srgbClr val="231F20"/>
                </a:solidFill>
                <a:latin typeface="Mont"/>
                <a:cs typeface="Mont"/>
              </a:rPr>
              <a:t>Pack</a:t>
            </a:r>
            <a:endParaRPr sz="1350">
              <a:latin typeface="Mont"/>
              <a:cs typeface="Mon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81488" y="1715401"/>
            <a:ext cx="1642110" cy="451484"/>
          </a:xfrm>
          <a:prstGeom prst="rect">
            <a:avLst/>
          </a:prstGeom>
          <a:solidFill>
            <a:srgbClr val="CB7742"/>
          </a:solidFill>
        </p:spPr>
        <p:txBody>
          <a:bodyPr vert="horz" wrap="square" lIns="0" tIns="116839" rIns="0" bIns="0" rtlCol="0">
            <a:spAutoFit/>
          </a:bodyPr>
          <a:lstStyle/>
          <a:p>
            <a:pPr marL="471805">
              <a:lnSpc>
                <a:spcPct val="100000"/>
              </a:lnSpc>
              <a:spcBef>
                <a:spcPts val="919"/>
              </a:spcBef>
            </a:pPr>
            <a:r>
              <a:rPr sz="1350" b="1" spc="15" dirty="0">
                <a:solidFill>
                  <a:srgbClr val="FFFFFF"/>
                </a:solidFill>
                <a:latin typeface="Mont"/>
                <a:cs typeface="Mont"/>
              </a:rPr>
              <a:t>BRONZE</a:t>
            </a:r>
            <a:endParaRPr sz="1350" dirty="0">
              <a:latin typeface="Mont"/>
              <a:cs typeface="Mont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5399985" y="1692293"/>
          <a:ext cx="4924425" cy="45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1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350" b="1" spc="1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SILVER</a:t>
                      </a:r>
                      <a:endParaRPr sz="1350" dirty="0">
                        <a:latin typeface="Mont"/>
                        <a:cs typeface="Mont"/>
                      </a:endParaRPr>
                    </a:p>
                  </a:txBody>
                  <a:tcPr marL="0" marR="0" marT="116839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9598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350" b="1" spc="1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GOLD</a:t>
                      </a:r>
                      <a:endParaRPr sz="1350">
                        <a:latin typeface="Mont"/>
                        <a:cs typeface="Mont"/>
                      </a:endParaRPr>
                    </a:p>
                  </a:txBody>
                  <a:tcPr marL="0" marR="0" marT="116839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FC40C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350" b="1" spc="3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MAIN</a:t>
                      </a:r>
                      <a:r>
                        <a:rPr sz="1350" b="1" spc="-70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50" b="1" spc="25" dirty="0">
                          <a:solidFill>
                            <a:srgbClr val="FFFFFF"/>
                          </a:solidFill>
                          <a:latin typeface="Mont"/>
                          <a:cs typeface="Mont"/>
                        </a:rPr>
                        <a:t>SPONSOR</a:t>
                      </a:r>
                      <a:endParaRPr sz="1350" dirty="0">
                        <a:latin typeface="Mont"/>
                        <a:cs typeface="Mont"/>
                      </a:endParaRPr>
                    </a:p>
                  </a:txBody>
                  <a:tcPr marL="0" marR="0" marT="116839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3314992" y="2291476"/>
            <a:ext cx="44323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solidFill>
                  <a:srgbClr val="231F20"/>
                </a:solidFill>
                <a:latin typeface="Mont-Book"/>
                <a:cs typeface="Mont-Book"/>
              </a:rPr>
              <a:t>S</a:t>
            </a:r>
            <a:r>
              <a:rPr sz="1100" spc="-15" dirty="0">
                <a:solidFill>
                  <a:srgbClr val="231F20"/>
                </a:solidFill>
                <a:latin typeface="Mont-Book"/>
                <a:cs typeface="Mont-Book"/>
              </a:rPr>
              <a:t>t</a:t>
            </a:r>
            <a:r>
              <a:rPr sz="1100" spc="-10" dirty="0">
                <a:solidFill>
                  <a:srgbClr val="231F20"/>
                </a:solidFill>
                <a:latin typeface="Mont-Book"/>
                <a:cs typeface="Mont-Book"/>
              </a:rPr>
              <a:t>and</a:t>
            </a:r>
            <a:endParaRPr sz="1100">
              <a:latin typeface="Mont-Book"/>
              <a:cs typeface="Mont-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06401" y="2269102"/>
            <a:ext cx="471678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b="1" spc="5" dirty="0">
                <a:solidFill>
                  <a:srgbClr val="231F20"/>
                </a:solidFill>
                <a:latin typeface="Mont"/>
                <a:cs typeface="Mont"/>
              </a:rPr>
              <a:t>Jotform</a:t>
            </a:r>
            <a:r>
              <a:rPr sz="1350" b="1" spc="-3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1350" b="1" dirty="0">
                <a:solidFill>
                  <a:srgbClr val="231F20"/>
                </a:solidFill>
                <a:latin typeface="Mont"/>
                <a:cs typeface="Mont"/>
              </a:rPr>
              <a:t>à</a:t>
            </a:r>
            <a:r>
              <a:rPr sz="1350" b="1" spc="-25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1350" b="1" spc="15" dirty="0">
                <a:solidFill>
                  <a:srgbClr val="231F20"/>
                </a:solidFill>
                <a:latin typeface="Mont"/>
                <a:cs typeface="Mont"/>
              </a:rPr>
              <a:t>compléter</a:t>
            </a:r>
            <a:r>
              <a:rPr sz="1350" b="1" spc="-6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1350" b="1" spc="10" dirty="0">
                <a:solidFill>
                  <a:srgbClr val="231F20"/>
                </a:solidFill>
                <a:latin typeface="Mont"/>
                <a:cs typeface="Mont"/>
              </a:rPr>
              <a:t>pour</a:t>
            </a:r>
            <a:r>
              <a:rPr sz="1350" b="1" spc="-6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1350" b="1" spc="25" dirty="0">
                <a:solidFill>
                  <a:srgbClr val="231F20"/>
                </a:solidFill>
                <a:latin typeface="Mont"/>
                <a:cs typeface="Mont"/>
              </a:rPr>
              <a:t>le</a:t>
            </a:r>
            <a:r>
              <a:rPr sz="1350" b="1" spc="-25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1350" b="1" spc="20" dirty="0">
                <a:solidFill>
                  <a:srgbClr val="231F20"/>
                </a:solidFill>
                <a:latin typeface="Mont"/>
                <a:cs typeface="Mont"/>
              </a:rPr>
              <a:t>matériel</a:t>
            </a:r>
            <a:r>
              <a:rPr sz="1350" b="1" spc="-3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1350" b="1" spc="10" dirty="0">
                <a:solidFill>
                  <a:srgbClr val="231F20"/>
                </a:solidFill>
                <a:latin typeface="Mont"/>
                <a:cs typeface="Mont"/>
              </a:rPr>
              <a:t>supplémentaire</a:t>
            </a:r>
            <a:endParaRPr sz="1350" dirty="0">
              <a:latin typeface="Mont"/>
              <a:cs typeface="Mon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47112" y="2864932"/>
            <a:ext cx="1310640" cy="3581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121920">
              <a:lnSpc>
                <a:spcPts val="1310"/>
              </a:lnSpc>
              <a:spcBef>
                <a:spcPts val="140"/>
              </a:spcBef>
            </a:pPr>
            <a:r>
              <a:rPr sz="1100" spc="-20" dirty="0">
                <a:solidFill>
                  <a:srgbClr val="231F20"/>
                </a:solidFill>
                <a:latin typeface="Mont-Book"/>
                <a:cs typeface="Mont-Book"/>
              </a:rPr>
              <a:t>P</a:t>
            </a:r>
            <a:r>
              <a:rPr sz="1100" spc="-5" dirty="0">
                <a:solidFill>
                  <a:srgbClr val="231F20"/>
                </a:solidFill>
                <a:latin typeface="Mont-Book"/>
                <a:cs typeface="Mont-Book"/>
              </a:rPr>
              <a:t>osting </a:t>
            </a:r>
            <a:r>
              <a:rPr sz="1100" spc="-10" dirty="0">
                <a:solidFill>
                  <a:srgbClr val="231F20"/>
                </a:solidFill>
                <a:latin typeface="Mont-Book"/>
                <a:cs typeface="Mont-Book"/>
              </a:rPr>
              <a:t>P</a:t>
            </a:r>
            <a:r>
              <a:rPr sz="1100" spc="-30" dirty="0">
                <a:solidFill>
                  <a:srgbClr val="231F20"/>
                </a:solidFill>
                <a:latin typeface="Mont-Book"/>
                <a:cs typeface="Mont-Book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Mont-Book"/>
                <a:cs typeface="Mont-Book"/>
              </a:rPr>
              <a:t>emium  </a:t>
            </a:r>
            <a:r>
              <a:rPr sz="1100" spc="-10" dirty="0">
                <a:solidFill>
                  <a:srgbClr val="231F20"/>
                </a:solidFill>
                <a:latin typeface="Mont-Book"/>
                <a:cs typeface="Mont-Book"/>
              </a:rPr>
              <a:t>Jobs</a:t>
            </a:r>
            <a:r>
              <a:rPr sz="11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Mont-Book"/>
                <a:cs typeface="Mont-Book"/>
              </a:rPr>
              <a:t>ou</a:t>
            </a:r>
            <a:r>
              <a:rPr sz="1100" spc="-4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Mont-Book"/>
                <a:cs typeface="Mont-Book"/>
              </a:rPr>
              <a:t>formation</a:t>
            </a:r>
            <a:endParaRPr sz="1100" dirty="0">
              <a:latin typeface="Mont-Book"/>
              <a:cs typeface="Mont-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80665" y="2925688"/>
            <a:ext cx="416814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b="1" spc="-30" dirty="0">
                <a:solidFill>
                  <a:srgbClr val="231F20"/>
                </a:solidFill>
                <a:latin typeface="Mont"/>
                <a:cs typeface="Mont"/>
              </a:rPr>
              <a:t>J</a:t>
            </a:r>
            <a:r>
              <a:rPr sz="1350" b="1" spc="-45" dirty="0">
                <a:solidFill>
                  <a:srgbClr val="231F20"/>
                </a:solidFill>
                <a:latin typeface="Mont"/>
                <a:cs typeface="Mont"/>
              </a:rPr>
              <a:t>o</a:t>
            </a:r>
            <a:r>
              <a:rPr sz="1350" b="1" dirty="0">
                <a:solidFill>
                  <a:srgbClr val="231F20"/>
                </a:solidFill>
                <a:latin typeface="Mont"/>
                <a:cs typeface="Mont"/>
              </a:rPr>
              <a:t>b</a:t>
            </a:r>
            <a:r>
              <a:rPr sz="1350" b="1" spc="-11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1350" b="1" spc="-30" dirty="0">
                <a:solidFill>
                  <a:srgbClr val="231F20"/>
                </a:solidFill>
                <a:latin typeface="Mont"/>
                <a:cs typeface="Mont"/>
              </a:rPr>
              <a:t>descri</a:t>
            </a:r>
            <a:r>
              <a:rPr sz="1350" b="1" spc="-35" dirty="0">
                <a:solidFill>
                  <a:srgbClr val="231F20"/>
                </a:solidFill>
                <a:latin typeface="Mont"/>
                <a:cs typeface="Mont"/>
              </a:rPr>
              <a:t>p</a:t>
            </a:r>
            <a:r>
              <a:rPr sz="1350" b="1" spc="-20" dirty="0">
                <a:solidFill>
                  <a:srgbClr val="231F20"/>
                </a:solidFill>
                <a:latin typeface="Mont"/>
                <a:cs typeface="Mont"/>
              </a:rPr>
              <a:t>tio</a:t>
            </a:r>
            <a:r>
              <a:rPr sz="1350" b="1" spc="35" dirty="0">
                <a:solidFill>
                  <a:srgbClr val="231F20"/>
                </a:solidFill>
                <a:latin typeface="Mont"/>
                <a:cs typeface="Mont"/>
              </a:rPr>
              <a:t>n</a:t>
            </a:r>
            <a:r>
              <a:rPr sz="1350" b="1" spc="-11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1350" b="1" spc="-35" dirty="0">
                <a:solidFill>
                  <a:srgbClr val="231F20"/>
                </a:solidFill>
                <a:latin typeface="Mont"/>
                <a:cs typeface="Mont"/>
              </a:rPr>
              <a:t>compl</a:t>
            </a:r>
            <a:r>
              <a:rPr sz="1350" b="1" spc="-45" dirty="0">
                <a:solidFill>
                  <a:srgbClr val="231F20"/>
                </a:solidFill>
                <a:latin typeface="Mont"/>
                <a:cs typeface="Mont"/>
              </a:rPr>
              <a:t>e</a:t>
            </a:r>
            <a:r>
              <a:rPr sz="1350" b="1" spc="50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350" b="1" spc="-11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1350" b="1" spc="-50" dirty="0">
                <a:solidFill>
                  <a:srgbClr val="231F20"/>
                </a:solidFill>
                <a:latin typeface="Mont"/>
                <a:cs typeface="Mont"/>
              </a:rPr>
              <a:t>e</a:t>
            </a:r>
            <a:r>
              <a:rPr sz="1350" b="1" spc="50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350" b="1" spc="-11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1350" b="1" spc="-30" dirty="0">
                <a:solidFill>
                  <a:srgbClr val="231F20"/>
                </a:solidFill>
                <a:latin typeface="Mont"/>
                <a:cs typeface="Mont"/>
              </a:rPr>
              <a:t>pe</a:t>
            </a:r>
            <a:r>
              <a:rPr sz="1350" b="1" spc="-45" dirty="0">
                <a:solidFill>
                  <a:srgbClr val="231F20"/>
                </a:solidFill>
                <a:latin typeface="Mont"/>
                <a:cs typeface="Mont"/>
              </a:rPr>
              <a:t>r</a:t>
            </a:r>
            <a:r>
              <a:rPr sz="1350" b="1" spc="-35" dirty="0">
                <a:solidFill>
                  <a:srgbClr val="231F20"/>
                </a:solidFill>
                <a:latin typeface="Mont"/>
                <a:cs typeface="Mont"/>
              </a:rPr>
              <a:t>sonne</a:t>
            </a:r>
            <a:r>
              <a:rPr sz="1350" b="1" spc="10" dirty="0">
                <a:solidFill>
                  <a:srgbClr val="231F20"/>
                </a:solidFill>
                <a:latin typeface="Mont"/>
                <a:cs typeface="Mont"/>
              </a:rPr>
              <a:t>s</a:t>
            </a:r>
            <a:r>
              <a:rPr sz="1350" b="1" spc="-11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1350" b="1" spc="-45" dirty="0">
                <a:solidFill>
                  <a:srgbClr val="231F20"/>
                </a:solidFill>
                <a:latin typeface="Mont"/>
                <a:cs typeface="Mont"/>
              </a:rPr>
              <a:t>d</a:t>
            </a:r>
            <a:r>
              <a:rPr sz="1350" b="1" dirty="0">
                <a:solidFill>
                  <a:srgbClr val="231F20"/>
                </a:solidFill>
                <a:latin typeface="Mont"/>
                <a:cs typeface="Mont"/>
              </a:rPr>
              <a:t>e</a:t>
            </a:r>
            <a:r>
              <a:rPr sz="1350" b="1" spc="-11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1350" b="1" spc="-35" dirty="0">
                <a:solidFill>
                  <a:srgbClr val="231F20"/>
                </a:solidFill>
                <a:latin typeface="Mont"/>
                <a:cs typeface="Mont"/>
              </a:rPr>
              <a:t>co</a:t>
            </a:r>
            <a:r>
              <a:rPr sz="1350" b="1" spc="-40" dirty="0">
                <a:solidFill>
                  <a:srgbClr val="231F20"/>
                </a:solidFill>
                <a:latin typeface="Mont"/>
                <a:cs typeface="Mont"/>
              </a:rPr>
              <a:t>n</a:t>
            </a:r>
            <a:r>
              <a:rPr sz="1350" b="1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r>
              <a:rPr sz="1350" b="1" spc="-35" dirty="0">
                <a:solidFill>
                  <a:srgbClr val="231F20"/>
                </a:solidFill>
                <a:latin typeface="Mont"/>
                <a:cs typeface="Mont"/>
              </a:rPr>
              <a:t>a</a:t>
            </a:r>
            <a:r>
              <a:rPr sz="1350" b="1" spc="-45" dirty="0">
                <a:solidFill>
                  <a:srgbClr val="231F20"/>
                </a:solidFill>
                <a:latin typeface="Mont"/>
                <a:cs typeface="Mont"/>
              </a:rPr>
              <a:t>c</a:t>
            </a:r>
            <a:r>
              <a:rPr sz="1350" b="1" spc="50" dirty="0">
                <a:solidFill>
                  <a:srgbClr val="231F20"/>
                </a:solidFill>
                <a:latin typeface="Mont"/>
                <a:cs typeface="Mont"/>
              </a:rPr>
              <a:t>t</a:t>
            </a:r>
            <a:endParaRPr sz="1350">
              <a:latin typeface="Mont"/>
              <a:cs typeface="Mon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80901" y="3399556"/>
            <a:ext cx="11772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solidFill>
                  <a:srgbClr val="231F20"/>
                </a:solidFill>
                <a:latin typeface="Mont-Book"/>
                <a:cs typeface="Mont-Book"/>
              </a:rPr>
              <a:t>tous</a:t>
            </a:r>
            <a:r>
              <a:rPr sz="1100" spc="-3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Mont-Book"/>
                <a:cs typeface="Mont-Book"/>
              </a:rPr>
              <a:t>les</a:t>
            </a:r>
            <a:r>
              <a:rPr sz="1100" spc="-3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Mont-Book"/>
                <a:cs typeface="Mont-Book"/>
              </a:rPr>
              <a:t>produits</a:t>
            </a:r>
            <a:endParaRPr sz="1100" dirty="0">
              <a:latin typeface="Mont-Book"/>
              <a:cs typeface="Mont-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79723" y="3377129"/>
            <a:ext cx="96520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b="1" spc="-35" dirty="0">
                <a:solidFill>
                  <a:srgbClr val="231F20"/>
                </a:solidFill>
                <a:latin typeface="Mont"/>
                <a:cs typeface="Mont"/>
              </a:rPr>
              <a:t>L</a:t>
            </a:r>
            <a:r>
              <a:rPr sz="1350" b="1" spc="-40" dirty="0">
                <a:solidFill>
                  <a:srgbClr val="231F20"/>
                </a:solidFill>
                <a:latin typeface="Mont"/>
                <a:cs typeface="Mont"/>
              </a:rPr>
              <a:t>og</a:t>
            </a:r>
            <a:r>
              <a:rPr sz="1350" b="1" spc="5" dirty="0">
                <a:solidFill>
                  <a:srgbClr val="231F20"/>
                </a:solidFill>
                <a:latin typeface="Mont"/>
                <a:cs typeface="Mont"/>
              </a:rPr>
              <a:t>o</a:t>
            </a:r>
            <a:r>
              <a:rPr sz="1350" b="1" spc="-11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1350" b="1" spc="-40" dirty="0">
                <a:solidFill>
                  <a:srgbClr val="231F20"/>
                </a:solidFill>
                <a:latin typeface="Mont"/>
                <a:cs typeface="Mont"/>
              </a:rPr>
              <a:t>e</a:t>
            </a:r>
            <a:r>
              <a:rPr sz="1350" b="1" spc="5" dirty="0">
                <a:solidFill>
                  <a:srgbClr val="231F20"/>
                </a:solidFill>
                <a:latin typeface="Mont"/>
                <a:cs typeface="Mont"/>
              </a:rPr>
              <a:t>n</a:t>
            </a:r>
            <a:r>
              <a:rPr sz="1350" b="1" spc="-110" dirty="0">
                <a:solidFill>
                  <a:srgbClr val="231F20"/>
                </a:solidFill>
                <a:latin typeface="Mont"/>
                <a:cs typeface="Mont"/>
              </a:rPr>
              <a:t> </a:t>
            </a:r>
            <a:r>
              <a:rPr sz="1350" b="1" spc="-30" dirty="0">
                <a:solidFill>
                  <a:srgbClr val="231F20"/>
                </a:solidFill>
                <a:latin typeface="Mont"/>
                <a:cs typeface="Mont"/>
              </a:rPr>
              <a:t>HD</a:t>
            </a:r>
            <a:endParaRPr sz="1350" dirty="0">
              <a:latin typeface="Mont"/>
              <a:cs typeface="Mont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996028"/>
              </p:ext>
            </p:extLst>
          </p:nvPr>
        </p:nvGraphicFramePr>
        <p:xfrm>
          <a:off x="1360131" y="3925782"/>
          <a:ext cx="8987154" cy="164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1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marL="1010285" marR="28575" indent="-168275" algn="r">
                        <a:lnSpc>
                          <a:spcPts val="1310"/>
                        </a:lnSpc>
                        <a:spcBef>
                          <a:spcPts val="300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Rédaction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article(s)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digitale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  <a:p>
                      <a:pPr marR="28575" algn="r">
                        <a:lnSpc>
                          <a:spcPts val="127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t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esse</a:t>
                      </a:r>
                      <a:endParaRPr sz="1100" dirty="0">
                        <a:latin typeface="Mont-Book"/>
                        <a:cs typeface="Mont-Book"/>
                      </a:endParaRPr>
                    </a:p>
                  </a:txBody>
                  <a:tcPr marL="0" marR="0" marT="38100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350" b="1" spc="-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</a:t>
                      </a:r>
                      <a:r>
                        <a:rPr sz="135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</a:t>
                      </a:r>
                      <a:r>
                        <a:rPr sz="1350" b="1" spc="-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r</a:t>
                      </a:r>
                      <a:r>
                        <a:rPr sz="135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sonn</a:t>
                      </a:r>
                      <a:r>
                        <a:rPr sz="135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</a:t>
                      </a:r>
                      <a:r>
                        <a:rPr sz="1350" b="1" spc="-1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5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d</a:t>
                      </a:r>
                      <a:r>
                        <a:rPr sz="135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</a:t>
                      </a:r>
                      <a:r>
                        <a:rPr sz="1350" b="1" spc="-1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5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co</a:t>
                      </a:r>
                      <a:r>
                        <a:rPr sz="1350" b="1" spc="-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nt</a:t>
                      </a:r>
                      <a:r>
                        <a:rPr sz="135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a</a:t>
                      </a:r>
                      <a:r>
                        <a:rPr sz="1350" b="1" spc="-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c</a:t>
                      </a:r>
                      <a:r>
                        <a:rPr sz="135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35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s</a:t>
                      </a:r>
                      <a:r>
                        <a:rPr sz="1350" b="1" spc="-1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5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pou</a:t>
                      </a:r>
                      <a:r>
                        <a:rPr sz="135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r</a:t>
                      </a:r>
                      <a:r>
                        <a:rPr sz="1350" b="1" spc="-1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5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i</a:t>
                      </a:r>
                      <a:r>
                        <a:rPr sz="1350" b="1" spc="-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nt</a:t>
                      </a:r>
                      <a:r>
                        <a:rPr sz="135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ervi</a:t>
                      </a:r>
                      <a:r>
                        <a:rPr sz="1350" b="1" spc="-6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</a:t>
                      </a:r>
                      <a:r>
                        <a:rPr sz="135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w</a:t>
                      </a:r>
                      <a:r>
                        <a:rPr sz="1350" b="1" spc="-114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5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+</a:t>
                      </a:r>
                      <a:r>
                        <a:rPr sz="1350" b="1" spc="-1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5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Ph</a:t>
                      </a:r>
                      <a:r>
                        <a:rPr sz="135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o</a:t>
                      </a:r>
                      <a:r>
                        <a:rPr sz="1350" b="1" spc="-5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t</a:t>
                      </a:r>
                      <a:r>
                        <a:rPr sz="135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o</a:t>
                      </a:r>
                      <a:r>
                        <a:rPr sz="135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s</a:t>
                      </a:r>
                      <a:r>
                        <a:rPr sz="1350" b="1" spc="-1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5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HD</a:t>
                      </a:r>
                      <a:endParaRPr sz="1350">
                        <a:latin typeface="Mont"/>
                        <a:cs typeface="Mont"/>
                      </a:endParaRPr>
                    </a:p>
                  </a:txBody>
                  <a:tcPr marL="0" marR="0" marT="178435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Diffusion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r>
                        <a:rPr sz="105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(Le</a:t>
                      </a:r>
                      <a:r>
                        <a:rPr sz="1050" spc="-3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05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soir</a:t>
                      </a:r>
                      <a:endParaRPr sz="1050">
                        <a:latin typeface="Mont-Book"/>
                        <a:cs typeface="Mont-Book"/>
                      </a:endParaRPr>
                    </a:p>
                    <a:p>
                      <a:pPr marR="2857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spc="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+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Références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Régions</a:t>
                      </a:r>
                      <a:r>
                        <a:rPr sz="105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05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Namur)</a:t>
                      </a:r>
                      <a:endParaRPr sz="1050">
                        <a:latin typeface="Mont-Book"/>
                        <a:cs typeface="Mont-Book"/>
                      </a:endParaRPr>
                    </a:p>
                  </a:txBody>
                  <a:tcPr marL="0" marR="0" marT="11938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270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  <a:spcBef>
                          <a:spcPts val="200"/>
                        </a:spcBef>
                      </a:pPr>
                      <a:r>
                        <a:rPr sz="1350" b="1" spc="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1/4</a:t>
                      </a:r>
                      <a:r>
                        <a:rPr sz="1350" b="1" spc="-6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5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</a:t>
                      </a:r>
                      <a:endParaRPr sz="1350" dirty="0"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142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000" b="1" spc="-6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200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H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mm</a:t>
                      </a:r>
                      <a:endParaRPr sz="1000" dirty="0"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3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10</a:t>
                      </a:r>
                      <a:r>
                        <a:rPr lang="fr-BE" sz="1000" b="1" spc="3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6</a:t>
                      </a:r>
                      <a:r>
                        <a:rPr sz="1000" b="1" spc="-40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000" b="1" spc="-6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140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H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mm</a:t>
                      </a:r>
                      <a:endParaRPr sz="1000" dirty="0">
                        <a:latin typeface="Mont"/>
                        <a:cs typeface="Mon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  <a:spcBef>
                          <a:spcPts val="200"/>
                        </a:spcBef>
                      </a:pPr>
                      <a:r>
                        <a:rPr sz="1350" b="1" spc="6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</a:t>
                      </a:r>
                      <a:r>
                        <a:rPr sz="1350" b="1" spc="-6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5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</a:t>
                      </a:r>
                      <a:endParaRPr sz="1350" dirty="0"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288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000" b="1" spc="-6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200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H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mm</a:t>
                      </a:r>
                      <a:endParaRPr sz="1000" dirty="0"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3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21</a:t>
                      </a:r>
                      <a:r>
                        <a:rPr lang="fr-BE" sz="1000" b="1" spc="3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4</a:t>
                      </a:r>
                      <a:r>
                        <a:rPr sz="1000" b="1" spc="-3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000" b="1" spc="-6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140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H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mm</a:t>
                      </a:r>
                      <a:endParaRPr sz="1000" dirty="0">
                        <a:latin typeface="Mont"/>
                        <a:cs typeface="Mont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  <a:spcBef>
                          <a:spcPts val="200"/>
                        </a:spcBef>
                      </a:pPr>
                      <a:r>
                        <a:rPr sz="1350" b="1" spc="6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1/2</a:t>
                      </a:r>
                      <a:r>
                        <a:rPr sz="1350" b="1" spc="-6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5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page</a:t>
                      </a:r>
                      <a:endParaRPr sz="1350" dirty="0"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288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000" b="1" spc="-6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200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H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mm</a:t>
                      </a:r>
                      <a:endParaRPr sz="1000" dirty="0">
                        <a:latin typeface="Mont"/>
                        <a:cs typeface="Mon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3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21</a:t>
                      </a:r>
                      <a:r>
                        <a:rPr lang="fr-BE" sz="1000" b="1" spc="3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4</a:t>
                      </a:r>
                      <a:r>
                        <a:rPr sz="1000" b="1" spc="-35" dirty="0" smtClean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2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000" b="1" spc="-6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x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140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H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mm</a:t>
                      </a:r>
                      <a:endParaRPr sz="1000" dirty="0">
                        <a:latin typeface="Mont"/>
                        <a:cs typeface="Mont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782955" marR="28575" indent="-216535">
                        <a:lnSpc>
                          <a:spcPts val="1310"/>
                        </a:lnSpc>
                        <a:spcBef>
                          <a:spcPts val="630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Pub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avec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logo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annoncant </a:t>
                      </a:r>
                      <a:r>
                        <a:rPr sz="1100" spc="-28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le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salon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dans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la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ont-Book"/>
                          <a:cs typeface="Mont-Book"/>
                        </a:rPr>
                        <a:t>presse</a:t>
                      </a:r>
                      <a:endParaRPr sz="1100">
                        <a:latin typeface="Mont-Book"/>
                        <a:cs typeface="Mont-Book"/>
                      </a:endParaRPr>
                    </a:p>
                  </a:txBody>
                  <a:tcPr marL="0" marR="0" marT="8001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50" b="1" spc="-5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L</a:t>
                      </a:r>
                      <a:r>
                        <a:rPr sz="135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ogo</a:t>
                      </a:r>
                      <a:r>
                        <a:rPr sz="135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s</a:t>
                      </a:r>
                      <a:r>
                        <a:rPr sz="1350" b="1" spc="-1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5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e</a:t>
                      </a:r>
                      <a:r>
                        <a:rPr sz="1350" b="1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n</a:t>
                      </a:r>
                      <a:r>
                        <a:rPr sz="1350" b="1" spc="-110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 </a:t>
                      </a:r>
                      <a:r>
                        <a:rPr sz="1350" b="1" spc="-45" dirty="0">
                          <a:solidFill>
                            <a:srgbClr val="231F20"/>
                          </a:solidFill>
                          <a:latin typeface="Mont"/>
                          <a:cs typeface="Mont"/>
                        </a:rPr>
                        <a:t>HD</a:t>
                      </a:r>
                      <a:endParaRPr sz="1350">
                        <a:latin typeface="Mont"/>
                        <a:cs typeface="Mont"/>
                      </a:endParaRPr>
                    </a:p>
                  </a:txBody>
                  <a:tcPr marL="0" marR="0" marT="137795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2669" y="4683779"/>
            <a:ext cx="219240" cy="219240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198376" y="437523"/>
            <a:ext cx="793750" cy="793750"/>
          </a:xfrm>
          <a:custGeom>
            <a:avLst/>
            <a:gdLst/>
            <a:ahLst/>
            <a:cxnLst/>
            <a:rect l="l" t="t" r="r" b="b"/>
            <a:pathLst>
              <a:path w="793750" h="793750">
                <a:moveTo>
                  <a:pt x="335699" y="627062"/>
                </a:moveTo>
                <a:lnTo>
                  <a:pt x="350504" y="630499"/>
                </a:lnTo>
                <a:lnTo>
                  <a:pt x="365648" y="632983"/>
                </a:lnTo>
                <a:lnTo>
                  <a:pt x="381111" y="634492"/>
                </a:lnTo>
                <a:lnTo>
                  <a:pt x="396875" y="635000"/>
                </a:lnTo>
                <a:lnTo>
                  <a:pt x="444849" y="630158"/>
                </a:lnTo>
                <a:lnTo>
                  <a:pt x="489540" y="616275"/>
                </a:lnTo>
                <a:lnTo>
                  <a:pt x="529988" y="594310"/>
                </a:lnTo>
                <a:lnTo>
                  <a:pt x="565234" y="565224"/>
                </a:lnTo>
                <a:lnTo>
                  <a:pt x="594317" y="529977"/>
                </a:lnTo>
                <a:lnTo>
                  <a:pt x="616279" y="489530"/>
                </a:lnTo>
                <a:lnTo>
                  <a:pt x="630159" y="444842"/>
                </a:lnTo>
                <a:lnTo>
                  <a:pt x="635000" y="396875"/>
                </a:lnTo>
                <a:lnTo>
                  <a:pt x="630159" y="348907"/>
                </a:lnTo>
                <a:lnTo>
                  <a:pt x="616279" y="304219"/>
                </a:lnTo>
                <a:lnTo>
                  <a:pt x="594317" y="263772"/>
                </a:lnTo>
                <a:lnTo>
                  <a:pt x="565234" y="228525"/>
                </a:lnTo>
                <a:lnTo>
                  <a:pt x="529988" y="199439"/>
                </a:lnTo>
                <a:lnTo>
                  <a:pt x="489540" y="177474"/>
                </a:lnTo>
                <a:lnTo>
                  <a:pt x="444849" y="163591"/>
                </a:lnTo>
                <a:lnTo>
                  <a:pt x="396875" y="158750"/>
                </a:lnTo>
                <a:lnTo>
                  <a:pt x="348896" y="163591"/>
                </a:lnTo>
                <a:lnTo>
                  <a:pt x="304203" y="177474"/>
                </a:lnTo>
                <a:lnTo>
                  <a:pt x="263755" y="199439"/>
                </a:lnTo>
                <a:lnTo>
                  <a:pt x="228511" y="228525"/>
                </a:lnTo>
                <a:lnTo>
                  <a:pt x="199429" y="263772"/>
                </a:lnTo>
                <a:lnTo>
                  <a:pt x="177469" y="304219"/>
                </a:lnTo>
                <a:lnTo>
                  <a:pt x="163589" y="348907"/>
                </a:lnTo>
                <a:lnTo>
                  <a:pt x="158750" y="396875"/>
                </a:lnTo>
                <a:lnTo>
                  <a:pt x="159141" y="410673"/>
                </a:lnTo>
                <a:lnTo>
                  <a:pt x="160304" y="424245"/>
                </a:lnTo>
                <a:lnTo>
                  <a:pt x="162216" y="437571"/>
                </a:lnTo>
                <a:lnTo>
                  <a:pt x="164858" y="450634"/>
                </a:lnTo>
              </a:path>
              <a:path w="793750" h="793750">
                <a:moveTo>
                  <a:pt x="279920" y="692048"/>
                </a:moveTo>
                <a:lnTo>
                  <a:pt x="292591" y="696770"/>
                </a:lnTo>
                <a:lnTo>
                  <a:pt x="305522" y="700963"/>
                </a:lnTo>
                <a:lnTo>
                  <a:pt x="318698" y="704614"/>
                </a:lnTo>
                <a:lnTo>
                  <a:pt x="332105" y="707707"/>
                </a:lnTo>
                <a:lnTo>
                  <a:pt x="349250" y="793750"/>
                </a:lnTo>
                <a:lnTo>
                  <a:pt x="444500" y="793750"/>
                </a:lnTo>
                <a:lnTo>
                  <a:pt x="461645" y="707707"/>
                </a:lnTo>
                <a:lnTo>
                  <a:pt x="490855" y="700172"/>
                </a:lnTo>
                <a:lnTo>
                  <a:pt x="518875" y="690013"/>
                </a:lnTo>
                <a:lnTo>
                  <a:pt x="545589" y="677353"/>
                </a:lnTo>
                <a:lnTo>
                  <a:pt x="570877" y="662317"/>
                </a:lnTo>
                <a:lnTo>
                  <a:pt x="643864" y="711212"/>
                </a:lnTo>
                <a:lnTo>
                  <a:pt x="711212" y="643902"/>
                </a:lnTo>
                <a:lnTo>
                  <a:pt x="662279" y="570877"/>
                </a:lnTo>
                <a:lnTo>
                  <a:pt x="677332" y="545589"/>
                </a:lnTo>
                <a:lnTo>
                  <a:pt x="689994" y="518875"/>
                </a:lnTo>
                <a:lnTo>
                  <a:pt x="700155" y="490855"/>
                </a:lnTo>
                <a:lnTo>
                  <a:pt x="707707" y="461645"/>
                </a:lnTo>
                <a:lnTo>
                  <a:pt x="793750" y="444500"/>
                </a:lnTo>
                <a:lnTo>
                  <a:pt x="793750" y="349250"/>
                </a:lnTo>
                <a:lnTo>
                  <a:pt x="707707" y="332105"/>
                </a:lnTo>
                <a:lnTo>
                  <a:pt x="700155" y="302894"/>
                </a:lnTo>
                <a:lnTo>
                  <a:pt x="689994" y="274874"/>
                </a:lnTo>
                <a:lnTo>
                  <a:pt x="677332" y="248160"/>
                </a:lnTo>
                <a:lnTo>
                  <a:pt x="662279" y="222872"/>
                </a:lnTo>
                <a:lnTo>
                  <a:pt x="711212" y="149847"/>
                </a:lnTo>
                <a:lnTo>
                  <a:pt x="643864" y="82537"/>
                </a:lnTo>
                <a:lnTo>
                  <a:pt x="570877" y="131432"/>
                </a:lnTo>
                <a:lnTo>
                  <a:pt x="545589" y="116396"/>
                </a:lnTo>
                <a:lnTo>
                  <a:pt x="518875" y="103736"/>
                </a:lnTo>
                <a:lnTo>
                  <a:pt x="490855" y="93577"/>
                </a:lnTo>
                <a:lnTo>
                  <a:pt x="461645" y="86042"/>
                </a:lnTo>
                <a:lnTo>
                  <a:pt x="444500" y="0"/>
                </a:lnTo>
                <a:lnTo>
                  <a:pt x="349250" y="0"/>
                </a:lnTo>
                <a:lnTo>
                  <a:pt x="332105" y="86042"/>
                </a:lnTo>
                <a:lnTo>
                  <a:pt x="302893" y="93577"/>
                </a:lnTo>
                <a:lnTo>
                  <a:pt x="274869" y="103736"/>
                </a:lnTo>
                <a:lnTo>
                  <a:pt x="248155" y="116396"/>
                </a:lnTo>
                <a:lnTo>
                  <a:pt x="222872" y="131432"/>
                </a:lnTo>
                <a:lnTo>
                  <a:pt x="149885" y="82537"/>
                </a:lnTo>
                <a:lnTo>
                  <a:pt x="82537" y="149847"/>
                </a:lnTo>
                <a:lnTo>
                  <a:pt x="131457" y="222872"/>
                </a:lnTo>
                <a:lnTo>
                  <a:pt x="116412" y="248160"/>
                </a:lnTo>
                <a:lnTo>
                  <a:pt x="103754" y="274874"/>
                </a:lnTo>
                <a:lnTo>
                  <a:pt x="93594" y="302894"/>
                </a:lnTo>
                <a:lnTo>
                  <a:pt x="86042" y="332105"/>
                </a:lnTo>
                <a:lnTo>
                  <a:pt x="0" y="349250"/>
                </a:lnTo>
                <a:lnTo>
                  <a:pt x="0" y="444500"/>
                </a:lnTo>
                <a:lnTo>
                  <a:pt x="86042" y="461645"/>
                </a:lnTo>
                <a:lnTo>
                  <a:pt x="88997" y="474486"/>
                </a:lnTo>
                <a:lnTo>
                  <a:pt x="92457" y="487103"/>
                </a:lnTo>
                <a:lnTo>
                  <a:pt x="96406" y="499494"/>
                </a:lnTo>
                <a:lnTo>
                  <a:pt x="100825" y="511657"/>
                </a:lnTo>
              </a:path>
              <a:path w="793750" h="793750">
                <a:moveTo>
                  <a:pt x="373341" y="503478"/>
                </a:moveTo>
                <a:lnTo>
                  <a:pt x="414039" y="511618"/>
                </a:lnTo>
                <a:lnTo>
                  <a:pt x="447976" y="510544"/>
                </a:lnTo>
                <a:lnTo>
                  <a:pt x="471221" y="505820"/>
                </a:lnTo>
                <a:lnTo>
                  <a:pt x="479844" y="503008"/>
                </a:lnTo>
                <a:lnTo>
                  <a:pt x="521695" y="447100"/>
                </a:lnTo>
                <a:lnTo>
                  <a:pt x="537802" y="392725"/>
                </a:lnTo>
                <a:lnTo>
                  <a:pt x="539299" y="351547"/>
                </a:lnTo>
                <a:lnTo>
                  <a:pt x="537324" y="335229"/>
                </a:lnTo>
                <a:lnTo>
                  <a:pt x="452869" y="419696"/>
                </a:lnTo>
                <a:lnTo>
                  <a:pt x="434855" y="419319"/>
                </a:lnTo>
                <a:lnTo>
                  <a:pt x="398208" y="395566"/>
                </a:lnTo>
                <a:lnTo>
                  <a:pt x="377050" y="359155"/>
                </a:lnTo>
                <a:lnTo>
                  <a:pt x="374027" y="340880"/>
                </a:lnTo>
                <a:lnTo>
                  <a:pt x="458508" y="256387"/>
                </a:lnTo>
                <a:lnTo>
                  <a:pt x="401108" y="245827"/>
                </a:lnTo>
                <a:lnTo>
                  <a:pt x="332953" y="269194"/>
                </a:lnTo>
                <a:lnTo>
                  <a:pt x="290741" y="313905"/>
                </a:lnTo>
                <a:lnTo>
                  <a:pt x="275709" y="364169"/>
                </a:lnTo>
                <a:lnTo>
                  <a:pt x="279312" y="386557"/>
                </a:lnTo>
                <a:lnTo>
                  <a:pt x="290271" y="420433"/>
                </a:lnTo>
                <a:lnTo>
                  <a:pt x="17119" y="693572"/>
                </a:lnTo>
                <a:lnTo>
                  <a:pt x="9992" y="702213"/>
                </a:lnTo>
                <a:lnTo>
                  <a:pt x="4602" y="712200"/>
                </a:lnTo>
                <a:lnTo>
                  <a:pt x="1190" y="723258"/>
                </a:lnTo>
                <a:lnTo>
                  <a:pt x="0" y="735114"/>
                </a:lnTo>
                <a:lnTo>
                  <a:pt x="4613" y="757922"/>
                </a:lnTo>
                <a:lnTo>
                  <a:pt x="17191" y="776562"/>
                </a:lnTo>
                <a:lnTo>
                  <a:pt x="35838" y="789136"/>
                </a:lnTo>
                <a:lnTo>
                  <a:pt x="58661" y="793750"/>
                </a:lnTo>
                <a:lnTo>
                  <a:pt x="70488" y="792561"/>
                </a:lnTo>
                <a:lnTo>
                  <a:pt x="81524" y="789149"/>
                </a:lnTo>
                <a:lnTo>
                  <a:pt x="91508" y="783741"/>
                </a:lnTo>
                <a:lnTo>
                  <a:pt x="100177" y="776566"/>
                </a:lnTo>
                <a:lnTo>
                  <a:pt x="373341" y="503478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347433" y="553670"/>
            <a:ext cx="3296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>
                <a:solidFill>
                  <a:srgbClr val="231F20"/>
                </a:solidFill>
                <a:latin typeface="Mont-Heavy"/>
                <a:cs typeface="Mont-Heavy"/>
              </a:rPr>
              <a:t>Infos</a:t>
            </a:r>
            <a:r>
              <a:rPr sz="3000" spc="-100" dirty="0">
                <a:solidFill>
                  <a:srgbClr val="231F20"/>
                </a:solidFill>
                <a:latin typeface="Mont-Heavy"/>
                <a:cs typeface="Mont-Heavy"/>
              </a:rPr>
              <a:t> </a:t>
            </a:r>
            <a:r>
              <a:rPr sz="3000" spc="-5" dirty="0">
                <a:solidFill>
                  <a:srgbClr val="231F20"/>
                </a:solidFill>
                <a:latin typeface="Mont-Heavy"/>
                <a:cs typeface="Mont-Heavy"/>
              </a:rPr>
              <a:t>techniques</a:t>
            </a:r>
            <a:endParaRPr sz="3000">
              <a:latin typeface="Mont-Heavy"/>
              <a:cs typeface="Mont-Heav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800003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04258" y="5921998"/>
              <a:ext cx="2150110" cy="339090"/>
            </a:xfrm>
            <a:custGeom>
              <a:avLst/>
              <a:gdLst/>
              <a:ahLst/>
              <a:cxnLst/>
              <a:rect l="l" t="t" r="r" b="b"/>
              <a:pathLst>
                <a:path w="2150109" h="339089">
                  <a:moveTo>
                    <a:pt x="90678" y="42417"/>
                  </a:moveTo>
                  <a:lnTo>
                    <a:pt x="0" y="42417"/>
                  </a:lnTo>
                  <a:lnTo>
                    <a:pt x="0" y="331152"/>
                  </a:lnTo>
                  <a:lnTo>
                    <a:pt x="70053" y="331152"/>
                  </a:lnTo>
                  <a:lnTo>
                    <a:pt x="70053" y="237655"/>
                  </a:lnTo>
                  <a:lnTo>
                    <a:pt x="146442" y="237655"/>
                  </a:lnTo>
                  <a:lnTo>
                    <a:pt x="142671" y="232892"/>
                  </a:lnTo>
                  <a:lnTo>
                    <a:pt x="172133" y="222337"/>
                  </a:lnTo>
                  <a:lnTo>
                    <a:pt x="194624" y="202693"/>
                  </a:lnTo>
                  <a:lnTo>
                    <a:pt x="202652" y="187439"/>
                  </a:lnTo>
                  <a:lnTo>
                    <a:pt x="70053" y="187439"/>
                  </a:lnTo>
                  <a:lnTo>
                    <a:pt x="70053" y="107353"/>
                  </a:lnTo>
                  <a:lnTo>
                    <a:pt x="207763" y="107353"/>
                  </a:lnTo>
                  <a:lnTo>
                    <a:pt x="204617" y="97724"/>
                  </a:lnTo>
                  <a:lnTo>
                    <a:pt x="178765" y="63207"/>
                  </a:lnTo>
                  <a:lnTo>
                    <a:pt x="121847" y="43412"/>
                  </a:lnTo>
                  <a:lnTo>
                    <a:pt x="90678" y="42417"/>
                  </a:lnTo>
                  <a:close/>
                </a:path>
                <a:path w="2150109" h="339089">
                  <a:moveTo>
                    <a:pt x="146442" y="237655"/>
                  </a:moveTo>
                  <a:lnTo>
                    <a:pt x="70053" y="237655"/>
                  </a:lnTo>
                  <a:lnTo>
                    <a:pt x="136664" y="331152"/>
                  </a:lnTo>
                  <a:lnTo>
                    <a:pt x="220472" y="331152"/>
                  </a:lnTo>
                  <a:lnTo>
                    <a:pt x="146442" y="237655"/>
                  </a:lnTo>
                  <a:close/>
                </a:path>
                <a:path w="2150109" h="339089">
                  <a:moveTo>
                    <a:pt x="207763" y="107353"/>
                  </a:moveTo>
                  <a:lnTo>
                    <a:pt x="96685" y="107353"/>
                  </a:lnTo>
                  <a:lnTo>
                    <a:pt x="117129" y="109923"/>
                  </a:lnTo>
                  <a:lnTo>
                    <a:pt x="131932" y="117525"/>
                  </a:lnTo>
                  <a:lnTo>
                    <a:pt x="140931" y="129995"/>
                  </a:lnTo>
                  <a:lnTo>
                    <a:pt x="143967" y="147167"/>
                  </a:lnTo>
                  <a:lnTo>
                    <a:pt x="140675" y="164057"/>
                  </a:lnTo>
                  <a:lnTo>
                    <a:pt x="131176" y="176723"/>
                  </a:lnTo>
                  <a:lnTo>
                    <a:pt x="116036" y="184679"/>
                  </a:lnTo>
                  <a:lnTo>
                    <a:pt x="95821" y="187439"/>
                  </a:lnTo>
                  <a:lnTo>
                    <a:pt x="202652" y="187439"/>
                  </a:lnTo>
                  <a:lnTo>
                    <a:pt x="208976" y="175422"/>
                  </a:lnTo>
                  <a:lnTo>
                    <a:pt x="214020" y="141985"/>
                  </a:lnTo>
                  <a:lnTo>
                    <a:pt x="211596" y="119084"/>
                  </a:lnTo>
                  <a:lnTo>
                    <a:pt x="207763" y="107353"/>
                  </a:lnTo>
                  <a:close/>
                </a:path>
                <a:path w="2150109" h="339089">
                  <a:moveTo>
                    <a:pt x="347637" y="107353"/>
                  </a:moveTo>
                  <a:lnTo>
                    <a:pt x="304314" y="116470"/>
                  </a:lnTo>
                  <a:lnTo>
                    <a:pt x="268935" y="141333"/>
                  </a:lnTo>
                  <a:lnTo>
                    <a:pt x="245081" y="178210"/>
                  </a:lnTo>
                  <a:lnTo>
                    <a:pt x="236334" y="223367"/>
                  </a:lnTo>
                  <a:lnTo>
                    <a:pt x="245128" y="268747"/>
                  </a:lnTo>
                  <a:lnTo>
                    <a:pt x="269309" y="305282"/>
                  </a:lnTo>
                  <a:lnTo>
                    <a:pt x="305578" y="329645"/>
                  </a:lnTo>
                  <a:lnTo>
                    <a:pt x="350634" y="338505"/>
                  </a:lnTo>
                  <a:lnTo>
                    <a:pt x="382644" y="333319"/>
                  </a:lnTo>
                  <a:lnTo>
                    <a:pt x="411395" y="318435"/>
                  </a:lnTo>
                  <a:lnTo>
                    <a:pt x="435553" y="294866"/>
                  </a:lnTo>
                  <a:lnTo>
                    <a:pt x="441911" y="283971"/>
                  </a:lnTo>
                  <a:lnTo>
                    <a:pt x="345478" y="283971"/>
                  </a:lnTo>
                  <a:lnTo>
                    <a:pt x="328070" y="281021"/>
                  </a:lnTo>
                  <a:lnTo>
                    <a:pt x="313843" y="272713"/>
                  </a:lnTo>
                  <a:lnTo>
                    <a:pt x="303724" y="259861"/>
                  </a:lnTo>
                  <a:lnTo>
                    <a:pt x="298640" y="243281"/>
                  </a:lnTo>
                  <a:lnTo>
                    <a:pt x="459790" y="243281"/>
                  </a:lnTo>
                  <a:lnTo>
                    <a:pt x="460654" y="236346"/>
                  </a:lnTo>
                  <a:lnTo>
                    <a:pt x="461086" y="232448"/>
                  </a:lnTo>
                  <a:lnTo>
                    <a:pt x="461086" y="225958"/>
                  </a:lnTo>
                  <a:lnTo>
                    <a:pt x="456302" y="199986"/>
                  </a:lnTo>
                  <a:lnTo>
                    <a:pt x="299910" y="199986"/>
                  </a:lnTo>
                  <a:lnTo>
                    <a:pt x="306305" y="183880"/>
                  </a:lnTo>
                  <a:lnTo>
                    <a:pt x="316847" y="172072"/>
                  </a:lnTo>
                  <a:lnTo>
                    <a:pt x="331173" y="164807"/>
                  </a:lnTo>
                  <a:lnTo>
                    <a:pt x="348919" y="162331"/>
                  </a:lnTo>
                  <a:lnTo>
                    <a:pt x="441875" y="162331"/>
                  </a:lnTo>
                  <a:lnTo>
                    <a:pt x="428536" y="141333"/>
                  </a:lnTo>
                  <a:lnTo>
                    <a:pt x="392559" y="116389"/>
                  </a:lnTo>
                  <a:lnTo>
                    <a:pt x="347637" y="107353"/>
                  </a:lnTo>
                  <a:close/>
                </a:path>
                <a:path w="2150109" h="339089">
                  <a:moveTo>
                    <a:pt x="453783" y="263626"/>
                  </a:moveTo>
                  <a:lnTo>
                    <a:pt x="388035" y="263626"/>
                  </a:lnTo>
                  <a:lnTo>
                    <a:pt x="385025" y="266649"/>
                  </a:lnTo>
                  <a:lnTo>
                    <a:pt x="375340" y="274836"/>
                  </a:lnTo>
                  <a:lnTo>
                    <a:pt x="366218" y="280182"/>
                  </a:lnTo>
                  <a:lnTo>
                    <a:pt x="356613" y="283092"/>
                  </a:lnTo>
                  <a:lnTo>
                    <a:pt x="345478" y="283971"/>
                  </a:lnTo>
                  <a:lnTo>
                    <a:pt x="441911" y="283971"/>
                  </a:lnTo>
                  <a:lnTo>
                    <a:pt x="453783" y="263626"/>
                  </a:lnTo>
                  <a:close/>
                </a:path>
                <a:path w="2150109" h="339089">
                  <a:moveTo>
                    <a:pt x="441875" y="162331"/>
                  </a:moveTo>
                  <a:lnTo>
                    <a:pt x="348919" y="162331"/>
                  </a:lnTo>
                  <a:lnTo>
                    <a:pt x="365988" y="165111"/>
                  </a:lnTo>
                  <a:lnTo>
                    <a:pt x="380396" y="172881"/>
                  </a:lnTo>
                  <a:lnTo>
                    <a:pt x="391100" y="184791"/>
                  </a:lnTo>
                  <a:lnTo>
                    <a:pt x="397052" y="199986"/>
                  </a:lnTo>
                  <a:lnTo>
                    <a:pt x="456302" y="199986"/>
                  </a:lnTo>
                  <a:lnTo>
                    <a:pt x="452425" y="178938"/>
                  </a:lnTo>
                  <a:lnTo>
                    <a:pt x="441875" y="162331"/>
                  </a:lnTo>
                  <a:close/>
                </a:path>
                <a:path w="2150109" h="339089">
                  <a:moveTo>
                    <a:pt x="392315" y="0"/>
                  </a:moveTo>
                  <a:lnTo>
                    <a:pt x="308508" y="64071"/>
                  </a:lnTo>
                  <a:lnTo>
                    <a:pt x="330441" y="96100"/>
                  </a:lnTo>
                  <a:lnTo>
                    <a:pt x="418109" y="39382"/>
                  </a:lnTo>
                  <a:lnTo>
                    <a:pt x="392315" y="0"/>
                  </a:lnTo>
                  <a:close/>
                </a:path>
                <a:path w="2150109" h="339089">
                  <a:moveTo>
                    <a:pt x="564654" y="163626"/>
                  </a:moveTo>
                  <a:lnTo>
                    <a:pt x="500202" y="163626"/>
                  </a:lnTo>
                  <a:lnTo>
                    <a:pt x="500202" y="331152"/>
                  </a:lnTo>
                  <a:lnTo>
                    <a:pt x="564654" y="331152"/>
                  </a:lnTo>
                  <a:lnTo>
                    <a:pt x="564654" y="163626"/>
                  </a:lnTo>
                  <a:close/>
                </a:path>
                <a:path w="2150109" h="339089">
                  <a:moveTo>
                    <a:pt x="592162" y="114706"/>
                  </a:moveTo>
                  <a:lnTo>
                    <a:pt x="476554" y="114706"/>
                  </a:lnTo>
                  <a:lnTo>
                    <a:pt x="476554" y="163626"/>
                  </a:lnTo>
                  <a:lnTo>
                    <a:pt x="592162" y="163626"/>
                  </a:lnTo>
                  <a:lnTo>
                    <a:pt x="592162" y="114706"/>
                  </a:lnTo>
                  <a:close/>
                </a:path>
                <a:path w="2150109" h="339089">
                  <a:moveTo>
                    <a:pt x="591731" y="36791"/>
                  </a:moveTo>
                  <a:lnTo>
                    <a:pt x="582269" y="36791"/>
                  </a:lnTo>
                  <a:lnTo>
                    <a:pt x="560876" y="37840"/>
                  </a:lnTo>
                  <a:lnTo>
                    <a:pt x="520382" y="53238"/>
                  </a:lnTo>
                  <a:lnTo>
                    <a:pt x="501544" y="87996"/>
                  </a:lnTo>
                  <a:lnTo>
                    <a:pt x="500202" y="103454"/>
                  </a:lnTo>
                  <a:lnTo>
                    <a:pt x="500202" y="114706"/>
                  </a:lnTo>
                  <a:lnTo>
                    <a:pt x="564654" y="114706"/>
                  </a:lnTo>
                  <a:lnTo>
                    <a:pt x="564654" y="106044"/>
                  </a:lnTo>
                  <a:lnTo>
                    <a:pt x="565990" y="97324"/>
                  </a:lnTo>
                  <a:lnTo>
                    <a:pt x="569863" y="90795"/>
                  </a:lnTo>
                  <a:lnTo>
                    <a:pt x="576072" y="86699"/>
                  </a:lnTo>
                  <a:lnTo>
                    <a:pt x="584415" y="85280"/>
                  </a:lnTo>
                  <a:lnTo>
                    <a:pt x="591731" y="85280"/>
                  </a:lnTo>
                  <a:lnTo>
                    <a:pt x="591731" y="36791"/>
                  </a:lnTo>
                  <a:close/>
                </a:path>
                <a:path w="2150109" h="339089">
                  <a:moveTo>
                    <a:pt x="720280" y="107353"/>
                  </a:moveTo>
                  <a:lnTo>
                    <a:pt x="676955" y="116470"/>
                  </a:lnTo>
                  <a:lnTo>
                    <a:pt x="641572" y="141333"/>
                  </a:lnTo>
                  <a:lnTo>
                    <a:pt x="617714" y="178210"/>
                  </a:lnTo>
                  <a:lnTo>
                    <a:pt x="608965" y="223367"/>
                  </a:lnTo>
                  <a:lnTo>
                    <a:pt x="617761" y="268747"/>
                  </a:lnTo>
                  <a:lnTo>
                    <a:pt x="641948" y="305282"/>
                  </a:lnTo>
                  <a:lnTo>
                    <a:pt x="678225" y="329645"/>
                  </a:lnTo>
                  <a:lnTo>
                    <a:pt x="723290" y="338505"/>
                  </a:lnTo>
                  <a:lnTo>
                    <a:pt x="755302" y="333319"/>
                  </a:lnTo>
                  <a:lnTo>
                    <a:pt x="784045" y="318435"/>
                  </a:lnTo>
                  <a:lnTo>
                    <a:pt x="808195" y="294866"/>
                  </a:lnTo>
                  <a:lnTo>
                    <a:pt x="814553" y="283971"/>
                  </a:lnTo>
                  <a:lnTo>
                    <a:pt x="718121" y="283971"/>
                  </a:lnTo>
                  <a:lnTo>
                    <a:pt x="700719" y="281021"/>
                  </a:lnTo>
                  <a:lnTo>
                    <a:pt x="686492" y="272713"/>
                  </a:lnTo>
                  <a:lnTo>
                    <a:pt x="676369" y="259861"/>
                  </a:lnTo>
                  <a:lnTo>
                    <a:pt x="671283" y="243281"/>
                  </a:lnTo>
                  <a:lnTo>
                    <a:pt x="832446" y="243281"/>
                  </a:lnTo>
                  <a:lnTo>
                    <a:pt x="833310" y="236346"/>
                  </a:lnTo>
                  <a:lnTo>
                    <a:pt x="833729" y="232448"/>
                  </a:lnTo>
                  <a:lnTo>
                    <a:pt x="833729" y="225958"/>
                  </a:lnTo>
                  <a:lnTo>
                    <a:pt x="828945" y="199986"/>
                  </a:lnTo>
                  <a:lnTo>
                    <a:pt x="672579" y="199986"/>
                  </a:lnTo>
                  <a:lnTo>
                    <a:pt x="678959" y="183880"/>
                  </a:lnTo>
                  <a:lnTo>
                    <a:pt x="689495" y="172072"/>
                  </a:lnTo>
                  <a:lnTo>
                    <a:pt x="703822" y="164807"/>
                  </a:lnTo>
                  <a:lnTo>
                    <a:pt x="721575" y="162331"/>
                  </a:lnTo>
                  <a:lnTo>
                    <a:pt x="814518" y="162331"/>
                  </a:lnTo>
                  <a:lnTo>
                    <a:pt x="801179" y="141333"/>
                  </a:lnTo>
                  <a:lnTo>
                    <a:pt x="765203" y="116389"/>
                  </a:lnTo>
                  <a:lnTo>
                    <a:pt x="720280" y="107353"/>
                  </a:lnTo>
                  <a:close/>
                </a:path>
                <a:path w="2150109" h="339089">
                  <a:moveTo>
                    <a:pt x="826427" y="263626"/>
                  </a:moveTo>
                  <a:lnTo>
                    <a:pt x="760679" y="263626"/>
                  </a:lnTo>
                  <a:lnTo>
                    <a:pt x="757669" y="266649"/>
                  </a:lnTo>
                  <a:lnTo>
                    <a:pt x="747985" y="274836"/>
                  </a:lnTo>
                  <a:lnTo>
                    <a:pt x="738866" y="280182"/>
                  </a:lnTo>
                  <a:lnTo>
                    <a:pt x="729262" y="283092"/>
                  </a:lnTo>
                  <a:lnTo>
                    <a:pt x="718121" y="283971"/>
                  </a:lnTo>
                  <a:lnTo>
                    <a:pt x="814553" y="283971"/>
                  </a:lnTo>
                  <a:lnTo>
                    <a:pt x="826427" y="263626"/>
                  </a:lnTo>
                  <a:close/>
                </a:path>
                <a:path w="2150109" h="339089">
                  <a:moveTo>
                    <a:pt x="814518" y="162331"/>
                  </a:moveTo>
                  <a:lnTo>
                    <a:pt x="721575" y="162331"/>
                  </a:lnTo>
                  <a:lnTo>
                    <a:pt x="738640" y="165111"/>
                  </a:lnTo>
                  <a:lnTo>
                    <a:pt x="753051" y="172881"/>
                  </a:lnTo>
                  <a:lnTo>
                    <a:pt x="763754" y="184791"/>
                  </a:lnTo>
                  <a:lnTo>
                    <a:pt x="769696" y="199986"/>
                  </a:lnTo>
                  <a:lnTo>
                    <a:pt x="828945" y="199986"/>
                  </a:lnTo>
                  <a:lnTo>
                    <a:pt x="825068" y="178938"/>
                  </a:lnTo>
                  <a:lnTo>
                    <a:pt x="814518" y="162331"/>
                  </a:lnTo>
                  <a:close/>
                </a:path>
                <a:path w="2150109" h="339089">
                  <a:moveTo>
                    <a:pt x="764971" y="0"/>
                  </a:moveTo>
                  <a:lnTo>
                    <a:pt x="681164" y="64071"/>
                  </a:lnTo>
                  <a:lnTo>
                    <a:pt x="703084" y="96100"/>
                  </a:lnTo>
                  <a:lnTo>
                    <a:pt x="790752" y="39382"/>
                  </a:lnTo>
                  <a:lnTo>
                    <a:pt x="764971" y="0"/>
                  </a:lnTo>
                  <a:close/>
                </a:path>
                <a:path w="2150109" h="339089">
                  <a:moveTo>
                    <a:pt x="928281" y="114706"/>
                  </a:moveTo>
                  <a:lnTo>
                    <a:pt x="867257" y="114706"/>
                  </a:lnTo>
                  <a:lnTo>
                    <a:pt x="867257" y="331152"/>
                  </a:lnTo>
                  <a:lnTo>
                    <a:pt x="931278" y="331152"/>
                  </a:lnTo>
                  <a:lnTo>
                    <a:pt x="931278" y="211670"/>
                  </a:lnTo>
                  <a:lnTo>
                    <a:pt x="934005" y="193953"/>
                  </a:lnTo>
                  <a:lnTo>
                    <a:pt x="942776" y="181916"/>
                  </a:lnTo>
                  <a:lnTo>
                    <a:pt x="958479" y="174910"/>
                  </a:lnTo>
                  <a:lnTo>
                    <a:pt x="982002" y="172288"/>
                  </a:lnTo>
                  <a:lnTo>
                    <a:pt x="982002" y="137655"/>
                  </a:lnTo>
                  <a:lnTo>
                    <a:pt x="928281" y="137655"/>
                  </a:lnTo>
                  <a:lnTo>
                    <a:pt x="928281" y="114706"/>
                  </a:lnTo>
                  <a:close/>
                </a:path>
                <a:path w="2150109" h="339089">
                  <a:moveTo>
                    <a:pt x="982002" y="107353"/>
                  </a:moveTo>
                  <a:lnTo>
                    <a:pt x="964119" y="108983"/>
                  </a:lnTo>
                  <a:lnTo>
                    <a:pt x="949821" y="114226"/>
                  </a:lnTo>
                  <a:lnTo>
                    <a:pt x="938184" y="123608"/>
                  </a:lnTo>
                  <a:lnTo>
                    <a:pt x="928281" y="137655"/>
                  </a:lnTo>
                  <a:lnTo>
                    <a:pt x="982002" y="137655"/>
                  </a:lnTo>
                  <a:lnTo>
                    <a:pt x="982002" y="107353"/>
                  </a:lnTo>
                  <a:close/>
                </a:path>
                <a:path w="2150109" h="339089">
                  <a:moveTo>
                    <a:pt x="1107490" y="107353"/>
                  </a:moveTo>
                  <a:lnTo>
                    <a:pt x="1064176" y="116470"/>
                  </a:lnTo>
                  <a:lnTo>
                    <a:pt x="1028792" y="141333"/>
                  </a:lnTo>
                  <a:lnTo>
                    <a:pt x="1004927" y="178210"/>
                  </a:lnTo>
                  <a:lnTo>
                    <a:pt x="996175" y="223367"/>
                  </a:lnTo>
                  <a:lnTo>
                    <a:pt x="1004975" y="268747"/>
                  </a:lnTo>
                  <a:lnTo>
                    <a:pt x="1029169" y="305282"/>
                  </a:lnTo>
                  <a:lnTo>
                    <a:pt x="1065451" y="329645"/>
                  </a:lnTo>
                  <a:lnTo>
                    <a:pt x="1110513" y="338505"/>
                  </a:lnTo>
                  <a:lnTo>
                    <a:pt x="1142521" y="333319"/>
                  </a:lnTo>
                  <a:lnTo>
                    <a:pt x="1171268" y="318435"/>
                  </a:lnTo>
                  <a:lnTo>
                    <a:pt x="1195422" y="294866"/>
                  </a:lnTo>
                  <a:lnTo>
                    <a:pt x="1201778" y="283971"/>
                  </a:lnTo>
                  <a:lnTo>
                    <a:pt x="1105344" y="283971"/>
                  </a:lnTo>
                  <a:lnTo>
                    <a:pt x="1087931" y="281021"/>
                  </a:lnTo>
                  <a:lnTo>
                    <a:pt x="1073704" y="272713"/>
                  </a:lnTo>
                  <a:lnTo>
                    <a:pt x="1063583" y="259861"/>
                  </a:lnTo>
                  <a:lnTo>
                    <a:pt x="1058494" y="243281"/>
                  </a:lnTo>
                  <a:lnTo>
                    <a:pt x="1219657" y="243281"/>
                  </a:lnTo>
                  <a:lnTo>
                    <a:pt x="1220533" y="236346"/>
                  </a:lnTo>
                  <a:lnTo>
                    <a:pt x="1220952" y="232448"/>
                  </a:lnTo>
                  <a:lnTo>
                    <a:pt x="1220952" y="225958"/>
                  </a:lnTo>
                  <a:lnTo>
                    <a:pt x="1216167" y="199986"/>
                  </a:lnTo>
                  <a:lnTo>
                    <a:pt x="1059789" y="199986"/>
                  </a:lnTo>
                  <a:lnTo>
                    <a:pt x="1066175" y="183880"/>
                  </a:lnTo>
                  <a:lnTo>
                    <a:pt x="1076710" y="172072"/>
                  </a:lnTo>
                  <a:lnTo>
                    <a:pt x="1091034" y="164807"/>
                  </a:lnTo>
                  <a:lnTo>
                    <a:pt x="1108786" y="162331"/>
                  </a:lnTo>
                  <a:lnTo>
                    <a:pt x="1201737" y="162331"/>
                  </a:lnTo>
                  <a:lnTo>
                    <a:pt x="1188396" y="141333"/>
                  </a:lnTo>
                  <a:lnTo>
                    <a:pt x="1152415" y="116389"/>
                  </a:lnTo>
                  <a:lnTo>
                    <a:pt x="1107490" y="107353"/>
                  </a:lnTo>
                  <a:close/>
                </a:path>
                <a:path w="2150109" h="339089">
                  <a:moveTo>
                    <a:pt x="1213650" y="263626"/>
                  </a:moveTo>
                  <a:lnTo>
                    <a:pt x="1147889" y="263626"/>
                  </a:lnTo>
                  <a:lnTo>
                    <a:pt x="1144879" y="266649"/>
                  </a:lnTo>
                  <a:lnTo>
                    <a:pt x="1135196" y="274836"/>
                  </a:lnTo>
                  <a:lnTo>
                    <a:pt x="1126078" y="280182"/>
                  </a:lnTo>
                  <a:lnTo>
                    <a:pt x="1116477" y="283092"/>
                  </a:lnTo>
                  <a:lnTo>
                    <a:pt x="1105344" y="283971"/>
                  </a:lnTo>
                  <a:lnTo>
                    <a:pt x="1201778" y="283971"/>
                  </a:lnTo>
                  <a:lnTo>
                    <a:pt x="1213650" y="263626"/>
                  </a:lnTo>
                  <a:close/>
                </a:path>
                <a:path w="2150109" h="339089">
                  <a:moveTo>
                    <a:pt x="1201737" y="162331"/>
                  </a:moveTo>
                  <a:lnTo>
                    <a:pt x="1108786" y="162331"/>
                  </a:lnTo>
                  <a:lnTo>
                    <a:pt x="1125856" y="165111"/>
                  </a:lnTo>
                  <a:lnTo>
                    <a:pt x="1140267" y="172881"/>
                  </a:lnTo>
                  <a:lnTo>
                    <a:pt x="1150971" y="184791"/>
                  </a:lnTo>
                  <a:lnTo>
                    <a:pt x="1156919" y="199986"/>
                  </a:lnTo>
                  <a:lnTo>
                    <a:pt x="1216167" y="199986"/>
                  </a:lnTo>
                  <a:lnTo>
                    <a:pt x="1212289" y="178938"/>
                  </a:lnTo>
                  <a:lnTo>
                    <a:pt x="1201737" y="162331"/>
                  </a:lnTo>
                  <a:close/>
                </a:path>
                <a:path w="2150109" h="339089">
                  <a:moveTo>
                    <a:pt x="1315491" y="114706"/>
                  </a:moveTo>
                  <a:lnTo>
                    <a:pt x="1254467" y="114706"/>
                  </a:lnTo>
                  <a:lnTo>
                    <a:pt x="1254467" y="331152"/>
                  </a:lnTo>
                  <a:lnTo>
                    <a:pt x="1318920" y="331152"/>
                  </a:lnTo>
                  <a:lnTo>
                    <a:pt x="1318920" y="210375"/>
                  </a:lnTo>
                  <a:lnTo>
                    <a:pt x="1321246" y="191874"/>
                  </a:lnTo>
                  <a:lnTo>
                    <a:pt x="1328169" y="178612"/>
                  </a:lnTo>
                  <a:lnTo>
                    <a:pt x="1339601" y="170627"/>
                  </a:lnTo>
                  <a:lnTo>
                    <a:pt x="1355458" y="167957"/>
                  </a:lnTo>
                  <a:lnTo>
                    <a:pt x="1451353" y="167957"/>
                  </a:lnTo>
                  <a:lnTo>
                    <a:pt x="1448830" y="155516"/>
                  </a:lnTo>
                  <a:lnTo>
                    <a:pt x="1442205" y="141369"/>
                  </a:lnTo>
                  <a:lnTo>
                    <a:pt x="1439124" y="137655"/>
                  </a:lnTo>
                  <a:lnTo>
                    <a:pt x="1315491" y="137655"/>
                  </a:lnTo>
                  <a:lnTo>
                    <a:pt x="1315491" y="114706"/>
                  </a:lnTo>
                  <a:close/>
                </a:path>
                <a:path w="2150109" h="339089">
                  <a:moveTo>
                    <a:pt x="1451353" y="167957"/>
                  </a:moveTo>
                  <a:lnTo>
                    <a:pt x="1355458" y="167957"/>
                  </a:lnTo>
                  <a:lnTo>
                    <a:pt x="1370493" y="170607"/>
                  </a:lnTo>
                  <a:lnTo>
                    <a:pt x="1380934" y="178776"/>
                  </a:lnTo>
                  <a:lnTo>
                    <a:pt x="1387022" y="192790"/>
                  </a:lnTo>
                  <a:lnTo>
                    <a:pt x="1388999" y="212978"/>
                  </a:lnTo>
                  <a:lnTo>
                    <a:pt x="1388999" y="331152"/>
                  </a:lnTo>
                  <a:lnTo>
                    <a:pt x="1453451" y="331152"/>
                  </a:lnTo>
                  <a:lnTo>
                    <a:pt x="1453451" y="195656"/>
                  </a:lnTo>
                  <a:lnTo>
                    <a:pt x="1452390" y="173071"/>
                  </a:lnTo>
                  <a:lnTo>
                    <a:pt x="1451353" y="167957"/>
                  </a:lnTo>
                  <a:close/>
                </a:path>
                <a:path w="2150109" h="339089">
                  <a:moveTo>
                    <a:pt x="1373936" y="107353"/>
                  </a:moveTo>
                  <a:lnTo>
                    <a:pt x="1355382" y="109105"/>
                  </a:lnTo>
                  <a:lnTo>
                    <a:pt x="1339884" y="114550"/>
                  </a:lnTo>
                  <a:lnTo>
                    <a:pt x="1326802" y="123973"/>
                  </a:lnTo>
                  <a:lnTo>
                    <a:pt x="1315491" y="137655"/>
                  </a:lnTo>
                  <a:lnTo>
                    <a:pt x="1439124" y="137655"/>
                  </a:lnTo>
                  <a:lnTo>
                    <a:pt x="1406177" y="112979"/>
                  </a:lnTo>
                  <a:lnTo>
                    <a:pt x="1373936" y="107353"/>
                  </a:lnTo>
                  <a:close/>
                </a:path>
                <a:path w="2150109" h="339089">
                  <a:moveTo>
                    <a:pt x="1600441" y="107353"/>
                  </a:moveTo>
                  <a:lnTo>
                    <a:pt x="1554694" y="116153"/>
                  </a:lnTo>
                  <a:lnTo>
                    <a:pt x="1518181" y="140414"/>
                  </a:lnTo>
                  <a:lnTo>
                    <a:pt x="1494001" y="176929"/>
                  </a:lnTo>
                  <a:lnTo>
                    <a:pt x="1485252" y="222491"/>
                  </a:lnTo>
                  <a:lnTo>
                    <a:pt x="1494191" y="268195"/>
                  </a:lnTo>
                  <a:lnTo>
                    <a:pt x="1518726" y="305011"/>
                  </a:lnTo>
                  <a:lnTo>
                    <a:pt x="1555428" y="329570"/>
                  </a:lnTo>
                  <a:lnTo>
                    <a:pt x="1600873" y="338505"/>
                  </a:lnTo>
                  <a:lnTo>
                    <a:pt x="1639301" y="331931"/>
                  </a:lnTo>
                  <a:lnTo>
                    <a:pt x="1672415" y="313509"/>
                  </a:lnTo>
                  <a:lnTo>
                    <a:pt x="1697799" y="285184"/>
                  </a:lnTo>
                  <a:lnTo>
                    <a:pt x="1700859" y="277901"/>
                  </a:lnTo>
                  <a:lnTo>
                    <a:pt x="1600441" y="277901"/>
                  </a:lnTo>
                  <a:lnTo>
                    <a:pt x="1580176" y="273904"/>
                  </a:lnTo>
                  <a:lnTo>
                    <a:pt x="1564111" y="262807"/>
                  </a:lnTo>
                  <a:lnTo>
                    <a:pt x="1553530" y="245947"/>
                  </a:lnTo>
                  <a:lnTo>
                    <a:pt x="1549717" y="224662"/>
                  </a:lnTo>
                  <a:lnTo>
                    <a:pt x="1553484" y="201738"/>
                  </a:lnTo>
                  <a:lnTo>
                    <a:pt x="1564060" y="183808"/>
                  </a:lnTo>
                  <a:lnTo>
                    <a:pt x="1580358" y="172129"/>
                  </a:lnTo>
                  <a:lnTo>
                    <a:pt x="1601292" y="167957"/>
                  </a:lnTo>
                  <a:lnTo>
                    <a:pt x="1700562" y="167957"/>
                  </a:lnTo>
                  <a:lnTo>
                    <a:pt x="1698033" y="161595"/>
                  </a:lnTo>
                  <a:lnTo>
                    <a:pt x="1672788" y="132841"/>
                  </a:lnTo>
                  <a:lnTo>
                    <a:pt x="1639411" y="114070"/>
                  </a:lnTo>
                  <a:lnTo>
                    <a:pt x="1600441" y="107353"/>
                  </a:lnTo>
                  <a:close/>
                </a:path>
                <a:path w="2150109" h="339089">
                  <a:moveTo>
                    <a:pt x="1713039" y="248907"/>
                  </a:moveTo>
                  <a:lnTo>
                    <a:pt x="1648142" y="248907"/>
                  </a:lnTo>
                  <a:lnTo>
                    <a:pt x="1638138" y="262015"/>
                  </a:lnTo>
                  <a:lnTo>
                    <a:pt x="1627177" y="271029"/>
                  </a:lnTo>
                  <a:lnTo>
                    <a:pt x="1614774" y="276230"/>
                  </a:lnTo>
                  <a:lnTo>
                    <a:pt x="1600441" y="277901"/>
                  </a:lnTo>
                  <a:lnTo>
                    <a:pt x="1700859" y="277901"/>
                  </a:lnTo>
                  <a:lnTo>
                    <a:pt x="1713039" y="248907"/>
                  </a:lnTo>
                  <a:close/>
                </a:path>
                <a:path w="2150109" h="339089">
                  <a:moveTo>
                    <a:pt x="1700562" y="167957"/>
                  </a:moveTo>
                  <a:lnTo>
                    <a:pt x="1601292" y="167957"/>
                  </a:lnTo>
                  <a:lnTo>
                    <a:pt x="1616097" y="170013"/>
                  </a:lnTo>
                  <a:lnTo>
                    <a:pt x="1629173" y="175964"/>
                  </a:lnTo>
                  <a:lnTo>
                    <a:pt x="1639913" y="185488"/>
                  </a:lnTo>
                  <a:lnTo>
                    <a:pt x="1647710" y="198259"/>
                  </a:lnTo>
                  <a:lnTo>
                    <a:pt x="1712607" y="198259"/>
                  </a:lnTo>
                  <a:lnTo>
                    <a:pt x="1700562" y="167957"/>
                  </a:lnTo>
                  <a:close/>
                </a:path>
                <a:path w="2150109" h="339089">
                  <a:moveTo>
                    <a:pt x="1843239" y="107353"/>
                  </a:moveTo>
                  <a:lnTo>
                    <a:pt x="1799927" y="116470"/>
                  </a:lnTo>
                  <a:lnTo>
                    <a:pt x="1764547" y="141333"/>
                  </a:lnTo>
                  <a:lnTo>
                    <a:pt x="1740687" y="178210"/>
                  </a:lnTo>
                  <a:lnTo>
                    <a:pt x="1731937" y="223367"/>
                  </a:lnTo>
                  <a:lnTo>
                    <a:pt x="1740735" y="268747"/>
                  </a:lnTo>
                  <a:lnTo>
                    <a:pt x="1764925" y="305282"/>
                  </a:lnTo>
                  <a:lnTo>
                    <a:pt x="1801202" y="329645"/>
                  </a:lnTo>
                  <a:lnTo>
                    <a:pt x="1846262" y="338505"/>
                  </a:lnTo>
                  <a:lnTo>
                    <a:pt x="1878270" y="333319"/>
                  </a:lnTo>
                  <a:lnTo>
                    <a:pt x="1907017" y="318435"/>
                  </a:lnTo>
                  <a:lnTo>
                    <a:pt x="1931171" y="294866"/>
                  </a:lnTo>
                  <a:lnTo>
                    <a:pt x="1937528" y="283971"/>
                  </a:lnTo>
                  <a:lnTo>
                    <a:pt x="1841106" y="283971"/>
                  </a:lnTo>
                  <a:lnTo>
                    <a:pt x="1823691" y="281021"/>
                  </a:lnTo>
                  <a:lnTo>
                    <a:pt x="1809461" y="272713"/>
                  </a:lnTo>
                  <a:lnTo>
                    <a:pt x="1799340" y="259861"/>
                  </a:lnTo>
                  <a:lnTo>
                    <a:pt x="1794256" y="243281"/>
                  </a:lnTo>
                  <a:lnTo>
                    <a:pt x="1955419" y="243281"/>
                  </a:lnTo>
                  <a:lnTo>
                    <a:pt x="1956282" y="236346"/>
                  </a:lnTo>
                  <a:lnTo>
                    <a:pt x="1956701" y="232448"/>
                  </a:lnTo>
                  <a:lnTo>
                    <a:pt x="1956701" y="225958"/>
                  </a:lnTo>
                  <a:lnTo>
                    <a:pt x="1951917" y="199986"/>
                  </a:lnTo>
                  <a:lnTo>
                    <a:pt x="1795551" y="199986"/>
                  </a:lnTo>
                  <a:lnTo>
                    <a:pt x="1801929" y="183880"/>
                  </a:lnTo>
                  <a:lnTo>
                    <a:pt x="1812461" y="172072"/>
                  </a:lnTo>
                  <a:lnTo>
                    <a:pt x="1826783" y="164807"/>
                  </a:lnTo>
                  <a:lnTo>
                    <a:pt x="1844535" y="162331"/>
                  </a:lnTo>
                  <a:lnTo>
                    <a:pt x="1937489" y="162331"/>
                  </a:lnTo>
                  <a:lnTo>
                    <a:pt x="1924150" y="141333"/>
                  </a:lnTo>
                  <a:lnTo>
                    <a:pt x="1888169" y="116389"/>
                  </a:lnTo>
                  <a:lnTo>
                    <a:pt x="1843239" y="107353"/>
                  </a:lnTo>
                  <a:close/>
                </a:path>
                <a:path w="2150109" h="339089">
                  <a:moveTo>
                    <a:pt x="1949399" y="263626"/>
                  </a:moveTo>
                  <a:lnTo>
                    <a:pt x="1883638" y="263626"/>
                  </a:lnTo>
                  <a:lnTo>
                    <a:pt x="1880641" y="266649"/>
                  </a:lnTo>
                  <a:lnTo>
                    <a:pt x="1870951" y="274836"/>
                  </a:lnTo>
                  <a:lnTo>
                    <a:pt x="1861831" y="280182"/>
                  </a:lnTo>
                  <a:lnTo>
                    <a:pt x="1852232" y="283092"/>
                  </a:lnTo>
                  <a:lnTo>
                    <a:pt x="1841106" y="283971"/>
                  </a:lnTo>
                  <a:lnTo>
                    <a:pt x="1937528" y="283971"/>
                  </a:lnTo>
                  <a:lnTo>
                    <a:pt x="1949399" y="263626"/>
                  </a:lnTo>
                  <a:close/>
                </a:path>
                <a:path w="2150109" h="339089">
                  <a:moveTo>
                    <a:pt x="1937489" y="162331"/>
                  </a:moveTo>
                  <a:lnTo>
                    <a:pt x="1844535" y="162331"/>
                  </a:lnTo>
                  <a:lnTo>
                    <a:pt x="1861605" y="165111"/>
                  </a:lnTo>
                  <a:lnTo>
                    <a:pt x="1876017" y="172881"/>
                  </a:lnTo>
                  <a:lnTo>
                    <a:pt x="1886720" y="184791"/>
                  </a:lnTo>
                  <a:lnTo>
                    <a:pt x="1892668" y="199986"/>
                  </a:lnTo>
                  <a:lnTo>
                    <a:pt x="1951917" y="199986"/>
                  </a:lnTo>
                  <a:lnTo>
                    <a:pt x="1948040" y="178938"/>
                  </a:lnTo>
                  <a:lnTo>
                    <a:pt x="1937489" y="162331"/>
                  </a:lnTo>
                  <a:close/>
                </a:path>
                <a:path w="2150109" h="339089">
                  <a:moveTo>
                    <a:pt x="2039213" y="266649"/>
                  </a:moveTo>
                  <a:lnTo>
                    <a:pt x="1975180" y="266649"/>
                  </a:lnTo>
                  <a:lnTo>
                    <a:pt x="1983828" y="296505"/>
                  </a:lnTo>
                  <a:lnTo>
                    <a:pt x="2001824" y="319136"/>
                  </a:lnTo>
                  <a:lnTo>
                    <a:pt x="2027879" y="333487"/>
                  </a:lnTo>
                  <a:lnTo>
                    <a:pt x="2060702" y="338505"/>
                  </a:lnTo>
                  <a:lnTo>
                    <a:pt x="2095881" y="332865"/>
                  </a:lnTo>
                  <a:lnTo>
                    <a:pt x="2124254" y="317404"/>
                  </a:lnTo>
                  <a:lnTo>
                    <a:pt x="2143199" y="294314"/>
                  </a:lnTo>
                  <a:lnTo>
                    <a:pt x="2145178" y="286130"/>
                  </a:lnTo>
                  <a:lnTo>
                    <a:pt x="2063280" y="286130"/>
                  </a:lnTo>
                  <a:lnTo>
                    <a:pt x="2053958" y="284851"/>
                  </a:lnTo>
                  <a:lnTo>
                    <a:pt x="2046732" y="281095"/>
                  </a:lnTo>
                  <a:lnTo>
                    <a:pt x="2041763" y="274986"/>
                  </a:lnTo>
                  <a:lnTo>
                    <a:pt x="2039213" y="266649"/>
                  </a:lnTo>
                  <a:close/>
                </a:path>
                <a:path w="2150109" h="339089">
                  <a:moveTo>
                    <a:pt x="2064143" y="107353"/>
                  </a:moveTo>
                  <a:lnTo>
                    <a:pt x="2030272" y="112907"/>
                  </a:lnTo>
                  <a:lnTo>
                    <a:pt x="2002685" y="128081"/>
                  </a:lnTo>
                  <a:lnTo>
                    <a:pt x="1984122" y="150638"/>
                  </a:lnTo>
                  <a:lnTo>
                    <a:pt x="1977326" y="178346"/>
                  </a:lnTo>
                  <a:lnTo>
                    <a:pt x="1980765" y="198397"/>
                  </a:lnTo>
                  <a:lnTo>
                    <a:pt x="2004887" y="229723"/>
                  </a:lnTo>
                  <a:lnTo>
                    <a:pt x="2048243" y="244576"/>
                  </a:lnTo>
                  <a:lnTo>
                    <a:pt x="2060702" y="248043"/>
                  </a:lnTo>
                  <a:lnTo>
                    <a:pt x="2085619" y="269239"/>
                  </a:lnTo>
                  <a:lnTo>
                    <a:pt x="2083882" y="275897"/>
                  </a:lnTo>
                  <a:lnTo>
                    <a:pt x="2079126" y="281257"/>
                  </a:lnTo>
                  <a:lnTo>
                    <a:pt x="2072031" y="284831"/>
                  </a:lnTo>
                  <a:lnTo>
                    <a:pt x="2063280" y="286130"/>
                  </a:lnTo>
                  <a:lnTo>
                    <a:pt x="2145178" y="286130"/>
                  </a:lnTo>
                  <a:lnTo>
                    <a:pt x="2150097" y="265785"/>
                  </a:lnTo>
                  <a:lnTo>
                    <a:pt x="2149022" y="252426"/>
                  </a:lnTo>
                  <a:lnTo>
                    <a:pt x="2145691" y="240734"/>
                  </a:lnTo>
                  <a:lnTo>
                    <a:pt x="2112278" y="208702"/>
                  </a:lnTo>
                  <a:lnTo>
                    <a:pt x="2074887" y="196519"/>
                  </a:lnTo>
                  <a:lnTo>
                    <a:pt x="2060281" y="191713"/>
                  </a:lnTo>
                  <a:lnTo>
                    <a:pt x="2049953" y="186297"/>
                  </a:lnTo>
                  <a:lnTo>
                    <a:pt x="2043817" y="180151"/>
                  </a:lnTo>
                  <a:lnTo>
                    <a:pt x="2041791" y="173151"/>
                  </a:lnTo>
                  <a:lnTo>
                    <a:pt x="2041791" y="164934"/>
                  </a:lnTo>
                  <a:lnTo>
                    <a:pt x="2049957" y="159296"/>
                  </a:lnTo>
                  <a:lnTo>
                    <a:pt x="2139324" y="159296"/>
                  </a:lnTo>
                  <a:lnTo>
                    <a:pt x="2136000" y="146979"/>
                  </a:lnTo>
                  <a:lnTo>
                    <a:pt x="2119529" y="125587"/>
                  </a:lnTo>
                  <a:lnTo>
                    <a:pt x="2095241" y="112067"/>
                  </a:lnTo>
                  <a:lnTo>
                    <a:pt x="2064143" y="107353"/>
                  </a:lnTo>
                  <a:close/>
                </a:path>
                <a:path w="2150109" h="339089">
                  <a:moveTo>
                    <a:pt x="2139324" y="159296"/>
                  </a:moveTo>
                  <a:lnTo>
                    <a:pt x="2074024" y="159296"/>
                  </a:lnTo>
                  <a:lnTo>
                    <a:pt x="2079612" y="164071"/>
                  </a:lnTo>
                  <a:lnTo>
                    <a:pt x="2080475" y="175310"/>
                  </a:lnTo>
                  <a:lnTo>
                    <a:pt x="2143645" y="175310"/>
                  </a:lnTo>
                  <a:lnTo>
                    <a:pt x="2139324" y="159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0199" y="6330275"/>
              <a:ext cx="121731" cy="1570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46214" y="6330280"/>
              <a:ext cx="221919" cy="1293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927827" y="6468935"/>
              <a:ext cx="259715" cy="18415"/>
            </a:xfrm>
            <a:custGeom>
              <a:avLst/>
              <a:gdLst/>
              <a:ahLst/>
              <a:cxnLst/>
              <a:rect l="l" t="t" r="r" b="b"/>
              <a:pathLst>
                <a:path w="259715" h="18414">
                  <a:moveTo>
                    <a:pt x="258610" y="0"/>
                  </a:moveTo>
                  <a:lnTo>
                    <a:pt x="50" y="0"/>
                  </a:lnTo>
                  <a:lnTo>
                    <a:pt x="0" y="1193"/>
                  </a:lnTo>
                  <a:lnTo>
                    <a:pt x="1817" y="8106"/>
                  </a:lnTo>
                  <a:lnTo>
                    <a:pt x="5956" y="13557"/>
                  </a:lnTo>
                  <a:lnTo>
                    <a:pt x="11962" y="17131"/>
                  </a:lnTo>
                  <a:lnTo>
                    <a:pt x="19380" y="18414"/>
                  </a:lnTo>
                  <a:lnTo>
                    <a:pt x="240957" y="18414"/>
                  </a:lnTo>
                  <a:lnTo>
                    <a:pt x="112649" y="11302"/>
                  </a:lnTo>
                  <a:lnTo>
                    <a:pt x="111175" y="11036"/>
                  </a:lnTo>
                  <a:lnTo>
                    <a:pt x="111175" y="7251"/>
                  </a:lnTo>
                  <a:lnTo>
                    <a:pt x="112649" y="6997"/>
                  </a:lnTo>
                  <a:lnTo>
                    <a:pt x="259287" y="6997"/>
                  </a:lnTo>
                  <a:lnTo>
                    <a:pt x="258610" y="0"/>
                  </a:lnTo>
                  <a:close/>
                </a:path>
                <a:path w="259715" h="18414">
                  <a:moveTo>
                    <a:pt x="119354" y="11252"/>
                  </a:moveTo>
                  <a:lnTo>
                    <a:pt x="112649" y="11302"/>
                  </a:lnTo>
                  <a:lnTo>
                    <a:pt x="146050" y="11302"/>
                  </a:lnTo>
                  <a:lnTo>
                    <a:pt x="124447" y="11277"/>
                  </a:lnTo>
                  <a:lnTo>
                    <a:pt x="119354" y="11252"/>
                  </a:lnTo>
                  <a:close/>
                </a:path>
                <a:path w="259715" h="18414">
                  <a:moveTo>
                    <a:pt x="259287" y="6997"/>
                  </a:moveTo>
                  <a:lnTo>
                    <a:pt x="145961" y="6997"/>
                  </a:lnTo>
                  <a:lnTo>
                    <a:pt x="147510" y="7188"/>
                  </a:lnTo>
                  <a:lnTo>
                    <a:pt x="147662" y="11074"/>
                  </a:lnTo>
                  <a:lnTo>
                    <a:pt x="146050" y="11302"/>
                  </a:lnTo>
                  <a:lnTo>
                    <a:pt x="256625" y="11302"/>
                  </a:lnTo>
                  <a:lnTo>
                    <a:pt x="259372" y="7873"/>
                  </a:lnTo>
                  <a:lnTo>
                    <a:pt x="259287" y="6997"/>
                  </a:lnTo>
                  <a:close/>
                </a:path>
                <a:path w="259715" h="18414">
                  <a:moveTo>
                    <a:pt x="139433" y="11252"/>
                  </a:moveTo>
                  <a:lnTo>
                    <a:pt x="134505" y="11277"/>
                  </a:lnTo>
                  <a:lnTo>
                    <a:pt x="142741" y="11277"/>
                  </a:lnTo>
                  <a:lnTo>
                    <a:pt x="139433" y="11252"/>
                  </a:lnTo>
                  <a:close/>
                </a:path>
                <a:path w="259715" h="18414">
                  <a:moveTo>
                    <a:pt x="145961" y="6997"/>
                  </a:moveTo>
                  <a:lnTo>
                    <a:pt x="114236" y="6997"/>
                  </a:lnTo>
                  <a:lnTo>
                    <a:pt x="121780" y="7011"/>
                  </a:lnTo>
                  <a:lnTo>
                    <a:pt x="145961" y="6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8152" y="6332819"/>
              <a:ext cx="96570" cy="1545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58741" y="6328893"/>
              <a:ext cx="191833" cy="16729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Un</a:t>
            </a:r>
            <a:r>
              <a:rPr spc="-70" dirty="0"/>
              <a:t> </a:t>
            </a:r>
            <a:r>
              <a:rPr spc="40" dirty="0"/>
              <a:t>conseil</a:t>
            </a:r>
            <a:r>
              <a:rPr spc="-70" dirty="0"/>
              <a:t> </a:t>
            </a:r>
            <a:r>
              <a:rPr spc="80" dirty="0"/>
              <a:t>?</a:t>
            </a:r>
            <a:r>
              <a:rPr spc="-70" dirty="0"/>
              <a:t> </a:t>
            </a:r>
            <a:r>
              <a:rPr spc="20" dirty="0"/>
              <a:t>Contactez-nous</a:t>
            </a:r>
            <a:r>
              <a:rPr spc="-70" dirty="0"/>
              <a:t> </a:t>
            </a:r>
            <a:r>
              <a:rPr spc="95" dirty="0"/>
              <a:t>!</a:t>
            </a: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pc="55" dirty="0"/>
              <a:t>+32</a:t>
            </a:r>
            <a:r>
              <a:rPr spc="-65" dirty="0"/>
              <a:t> </a:t>
            </a:r>
            <a:r>
              <a:rPr spc="75" dirty="0"/>
              <a:t>2</a:t>
            </a:r>
            <a:r>
              <a:rPr spc="-65" dirty="0"/>
              <a:t> </a:t>
            </a:r>
            <a:r>
              <a:rPr spc="70" dirty="0"/>
              <a:t>225</a:t>
            </a:r>
            <a:r>
              <a:rPr spc="-65" dirty="0"/>
              <a:t> </a:t>
            </a:r>
            <a:r>
              <a:rPr spc="60" dirty="0"/>
              <a:t>56</a:t>
            </a:r>
            <a:r>
              <a:rPr spc="-60" dirty="0"/>
              <a:t> </a:t>
            </a:r>
            <a:r>
              <a:rPr spc="65" dirty="0"/>
              <a:t>45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90764" y="3574835"/>
            <a:ext cx="342328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spc="25" dirty="0">
                <a:solidFill>
                  <a:srgbClr val="FFFFFF"/>
                </a:solidFill>
                <a:latin typeface="Mont"/>
                <a:cs typeface="Mont"/>
              </a:rPr>
              <a:t>hello@references.be</a:t>
            </a:r>
            <a:endParaRPr sz="2500" dirty="0">
              <a:latin typeface="Mont"/>
              <a:cs typeface="Mon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300" y="6028875"/>
            <a:ext cx="61690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40" dirty="0">
                <a:solidFill>
                  <a:srgbClr val="FFFFFF"/>
                </a:solidFill>
                <a:latin typeface="Mont-Heavy"/>
                <a:cs typeface="Mont-Heavy"/>
              </a:rPr>
              <a:t>Toutes</a:t>
            </a:r>
            <a:r>
              <a:rPr sz="1700" b="1" spc="-35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Mont-Heavy"/>
                <a:cs typeface="Mont-Heavy"/>
              </a:rPr>
              <a:t>les</a:t>
            </a:r>
            <a:r>
              <a:rPr sz="1700" b="1" spc="-3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Mont-Heavy"/>
                <a:cs typeface="Mont-Heavy"/>
              </a:rPr>
              <a:t>solutions</a:t>
            </a:r>
            <a:r>
              <a:rPr sz="1700" b="1" spc="-3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Mont-Heavy"/>
                <a:cs typeface="Mont-Heavy"/>
              </a:rPr>
              <a:t>de</a:t>
            </a:r>
            <a:r>
              <a:rPr sz="1700" b="1" spc="-3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Mont-Heavy"/>
                <a:cs typeface="Mont-Heavy"/>
              </a:rPr>
              <a:t>recrutement</a:t>
            </a:r>
            <a:r>
              <a:rPr sz="1700" b="1" spc="-3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Mont-Heavy"/>
                <a:cs typeface="Mont-Heavy"/>
              </a:rPr>
              <a:t>sont</a:t>
            </a:r>
            <a:r>
              <a:rPr sz="1700" b="1" spc="-3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Mont-Heavy"/>
                <a:cs typeface="Mont-Heavy"/>
              </a:rPr>
              <a:t>sur</a:t>
            </a:r>
            <a:r>
              <a:rPr sz="1700" b="1" spc="-70" dirty="0">
                <a:solidFill>
                  <a:srgbClr val="FFFFFF"/>
                </a:solidFill>
                <a:latin typeface="Mont-Heavy"/>
                <a:cs typeface="Mont-Heavy"/>
              </a:rPr>
              <a:t> </a:t>
            </a:r>
            <a:r>
              <a:rPr sz="1700" b="1" spc="-30" dirty="0">
                <a:solidFill>
                  <a:srgbClr val="FFFFFF"/>
                </a:solidFill>
                <a:latin typeface="Mont-Heavy"/>
                <a:cs typeface="Mont-Heavy"/>
              </a:rPr>
              <a:t>Références.</a:t>
            </a:r>
            <a:endParaRPr sz="1700">
              <a:latin typeface="Mont-Heavy"/>
              <a:cs typeface="Mont-Heav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1079995" y="6749999"/>
                  </a:lnTo>
                  <a:lnTo>
                    <a:pt x="1079995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700" y="228600"/>
              <a:ext cx="857948" cy="7416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8031" y="408596"/>
            <a:ext cx="18542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3000" spc="-25" dirty="0" smtClean="0">
                <a:solidFill>
                  <a:srgbClr val="000000"/>
                </a:solidFill>
                <a:latin typeface="Mont-Heavy"/>
                <a:cs typeface="Mont-Heavy"/>
              </a:rPr>
              <a:t>Concept</a:t>
            </a:r>
            <a:endParaRPr sz="3000" dirty="0">
              <a:latin typeface="Mont-Heavy"/>
              <a:cs typeface="Mont-Heavy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7483" y="891196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kern="0" dirty="0" smtClean="0">
                <a:solidFill>
                  <a:sysClr val="windowText" lastClr="000000"/>
                </a:solidFill>
                <a:latin typeface="Mont-Book"/>
              </a:rPr>
              <a:t>Salon de la reconversion</a:t>
            </a:r>
            <a:br>
              <a:rPr lang="fr-BE" kern="0" dirty="0" smtClean="0">
                <a:solidFill>
                  <a:sysClr val="windowText" lastClr="000000"/>
                </a:solidFill>
                <a:latin typeface="Mont-Book"/>
              </a:rPr>
            </a:br>
            <a:r>
              <a:rPr lang="fr-BE" kern="0" dirty="0" smtClean="0">
                <a:solidFill>
                  <a:sysClr val="windowText" lastClr="000000"/>
                </a:solidFill>
                <a:latin typeface="Mont-Book"/>
              </a:rPr>
              <a:t> </a:t>
            </a:r>
            <a:endParaRPr lang="fr-BE" kern="0" dirty="0">
              <a:solidFill>
                <a:sysClr val="windowText" lastClr="000000"/>
              </a:solidFill>
              <a:latin typeface="Mont-Book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30300" y="5358518"/>
            <a:ext cx="1475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Plan non contractuel</a:t>
            </a:r>
            <a:endParaRPr lang="fr-BE" sz="1200" dirty="0"/>
          </a:p>
        </p:txBody>
      </p:sp>
      <p:pic>
        <p:nvPicPr>
          <p:cNvPr id="1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988" y="1677148"/>
            <a:ext cx="3261601" cy="4579823"/>
          </a:xfrm>
          <a:prstGeom prst="rect">
            <a:avLst/>
          </a:prstGeom>
        </p:spPr>
      </p:pic>
      <p:sp>
        <p:nvSpPr>
          <p:cNvPr id="18" name="object 5"/>
          <p:cNvSpPr/>
          <p:nvPr/>
        </p:nvSpPr>
        <p:spPr>
          <a:xfrm>
            <a:off x="695514" y="1677148"/>
            <a:ext cx="3267075" cy="4572000"/>
          </a:xfrm>
          <a:custGeom>
            <a:avLst/>
            <a:gdLst/>
            <a:ahLst/>
            <a:cxnLst/>
            <a:rect l="l" t="t" r="r" b="b"/>
            <a:pathLst>
              <a:path w="3267075" h="4572000">
                <a:moveTo>
                  <a:pt x="3266998" y="0"/>
                </a:moveTo>
                <a:lnTo>
                  <a:pt x="0" y="0"/>
                </a:lnTo>
                <a:lnTo>
                  <a:pt x="0" y="4572000"/>
                </a:lnTo>
                <a:lnTo>
                  <a:pt x="3266998" y="4572000"/>
                </a:lnTo>
                <a:lnTo>
                  <a:pt x="3266998" y="0"/>
                </a:lnTo>
                <a:close/>
              </a:path>
            </a:pathLst>
          </a:custGeom>
          <a:solidFill>
            <a:srgbClr val="009FE3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 txBox="1"/>
          <p:nvPr/>
        </p:nvSpPr>
        <p:spPr>
          <a:xfrm>
            <a:off x="4627115" y="1802300"/>
            <a:ext cx="5439505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r-BE" sz="1400" dirty="0" smtClean="0">
                <a:latin typeface="Mont-Book"/>
              </a:rPr>
              <a:t>Références, media leader sur l’emploi et la formation en Belgique francophone, organise </a:t>
            </a:r>
            <a:r>
              <a:rPr lang="fr-BE" sz="1400" b="1" dirty="0" smtClean="0">
                <a:solidFill>
                  <a:srgbClr val="00AEEF"/>
                </a:solidFill>
                <a:latin typeface="Mont-Book"/>
              </a:rPr>
              <a:t>le plus grand salon dédié à la reconversion professionnelle </a:t>
            </a:r>
            <a:r>
              <a:rPr lang="fr-BE" sz="1400" dirty="0" smtClean="0">
                <a:latin typeface="Mont-Book"/>
              </a:rPr>
              <a:t>ce 21 avril au Namur Expo de 13h à 18h. </a:t>
            </a:r>
          </a:p>
          <a:p>
            <a:endParaRPr lang="fr-BE" sz="1400" dirty="0">
              <a:latin typeface="Mont-Book"/>
            </a:endParaRPr>
          </a:p>
          <a:p>
            <a:r>
              <a:rPr lang="fr-BE" sz="1400" dirty="0" smtClean="0">
                <a:latin typeface="Mont-Book"/>
              </a:rPr>
              <a:t>C’est l’occasion pour sociétés et organismes de formation d’</a:t>
            </a:r>
            <a:r>
              <a:rPr lang="fr-BE" sz="1400" b="1" dirty="0" smtClean="0">
                <a:solidFill>
                  <a:srgbClr val="00AEEF"/>
                </a:solidFill>
                <a:latin typeface="Mont-Book"/>
              </a:rPr>
              <a:t>aider, rencontrer, recruter et proposer ses services </a:t>
            </a:r>
            <a:r>
              <a:rPr lang="fr-BE" sz="1400" dirty="0" smtClean="0">
                <a:latin typeface="Mont-Book"/>
              </a:rPr>
              <a:t>à des personnes en perte de sens dans leur carrière ou qui souhaite complètement changer de direction et démarrer une nouvelle activité. </a:t>
            </a:r>
          </a:p>
          <a:p>
            <a:r>
              <a:rPr lang="fr-BE" sz="1400" dirty="0" smtClean="0">
                <a:latin typeface="Mont-Book"/>
              </a:rPr>
              <a:t>Ce salon attire aussi de nombreux jeunes, fraîchement diplômés, qui remettent en question leur choix d’étude. </a:t>
            </a:r>
          </a:p>
          <a:p>
            <a:endParaRPr lang="fr-BE" sz="1400" dirty="0">
              <a:latin typeface="Mont-Book"/>
            </a:endParaRPr>
          </a:p>
          <a:p>
            <a:r>
              <a:rPr lang="fr-BE" sz="1400" dirty="0" smtClean="0">
                <a:latin typeface="Mont-Book"/>
              </a:rPr>
              <a:t>Cet évènement prendra place autour de </a:t>
            </a:r>
            <a:r>
              <a:rPr lang="fr-BE" sz="1400" b="1" dirty="0" smtClean="0">
                <a:solidFill>
                  <a:srgbClr val="00AEEF"/>
                </a:solidFill>
                <a:latin typeface="Mont-Book"/>
              </a:rPr>
              <a:t>4 zones clés et un espace conférence </a:t>
            </a:r>
            <a:r>
              <a:rPr lang="fr-BE" sz="1400" dirty="0" smtClean="0">
                <a:latin typeface="Mont-Book"/>
              </a:rPr>
              <a:t>pour accompagner ces visiteurs :</a:t>
            </a:r>
            <a:br>
              <a:rPr lang="fr-BE" sz="1400" dirty="0" smtClean="0">
                <a:latin typeface="Mont-Book"/>
              </a:rPr>
            </a:br>
            <a:endParaRPr lang="fr-BE" sz="1400" dirty="0">
              <a:latin typeface="Mont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smtClean="0">
                <a:latin typeface="Mont-Book"/>
              </a:rPr>
              <a:t>Pôle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smtClean="0">
                <a:latin typeface="Mont-Book"/>
              </a:rPr>
              <a:t>Pôle carrière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smtClean="0">
                <a:latin typeface="Mont-Book"/>
              </a:rPr>
              <a:t>Pôle entrepreneuriat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smtClean="0">
                <a:latin typeface="Mont-Book"/>
              </a:rPr>
              <a:t>Espace de coaching et d’orientation </a:t>
            </a:r>
            <a:endParaRPr lang="fr-BE" sz="1400" dirty="0">
              <a:latin typeface="Mont-Book"/>
            </a:endParaRPr>
          </a:p>
          <a:p>
            <a:endParaRPr lang="fr-BE" sz="1400" dirty="0" smtClean="0">
              <a:latin typeface="Mont-Book"/>
            </a:endParaRPr>
          </a:p>
        </p:txBody>
      </p:sp>
    </p:spTree>
    <p:extLst>
      <p:ext uri="{BB962C8B-B14F-4D97-AF65-F5344CB8AC3E}">
        <p14:creationId xmlns:p14="http://schemas.microsoft.com/office/powerpoint/2010/main" val="5190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1079995" y="6749999"/>
                  </a:lnTo>
                  <a:lnTo>
                    <a:pt x="1079995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700" y="228600"/>
              <a:ext cx="857948" cy="7416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8031" y="408596"/>
            <a:ext cx="18542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3000" spc="-25" dirty="0" smtClean="0">
                <a:solidFill>
                  <a:srgbClr val="000000"/>
                </a:solidFill>
                <a:latin typeface="Mont-Heavy"/>
                <a:cs typeface="Mont-Heavy"/>
              </a:rPr>
              <a:t>Concept</a:t>
            </a:r>
            <a:endParaRPr sz="3000" dirty="0">
              <a:latin typeface="Mont-Heavy"/>
              <a:cs typeface="Mont-Heavy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7483" y="891196"/>
            <a:ext cx="40062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kern="0" dirty="0" smtClean="0">
                <a:solidFill>
                  <a:sysClr val="windowText" lastClr="000000"/>
                </a:solidFill>
                <a:latin typeface="Mont-Book"/>
              </a:rPr>
              <a:t>Salon de la reconversion</a:t>
            </a:r>
            <a:br>
              <a:rPr lang="fr-BE" kern="0" dirty="0" smtClean="0">
                <a:solidFill>
                  <a:sysClr val="windowText" lastClr="000000"/>
                </a:solidFill>
                <a:latin typeface="Mont-Book"/>
              </a:rPr>
            </a:br>
            <a:r>
              <a:rPr lang="fr-BE" dirty="0">
                <a:latin typeface="Mont-Book"/>
              </a:rPr>
              <a:t>21 avril au Namur Expo de 13h à 18h</a:t>
            </a:r>
          </a:p>
          <a:p>
            <a:r>
              <a:rPr lang="fr-BE" kern="0" dirty="0" smtClean="0">
                <a:solidFill>
                  <a:sysClr val="windowText" lastClr="000000"/>
                </a:solidFill>
                <a:latin typeface="Mont-Book"/>
              </a:rPr>
              <a:t> </a:t>
            </a:r>
            <a:endParaRPr lang="fr-BE" kern="0" dirty="0">
              <a:solidFill>
                <a:sysClr val="windowText" lastClr="000000"/>
              </a:solidFill>
              <a:latin typeface="Mont-Book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6074345" y="1946842"/>
            <a:ext cx="4538267" cy="4106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r-BE" sz="1400" dirty="0" smtClean="0">
                <a:latin typeface="Mont-Book"/>
              </a:rPr>
              <a:t>Cet évènement prendra place autour de 4 zones clés et un espace conférences avec des objectifs bien précis : </a:t>
            </a:r>
          </a:p>
          <a:p>
            <a:endParaRPr lang="fr-BE" sz="1400" dirty="0">
              <a:latin typeface="Mont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 smtClean="0">
                <a:solidFill>
                  <a:srgbClr val="00AEEF"/>
                </a:solidFill>
                <a:latin typeface="Mont-Book"/>
              </a:rPr>
              <a:t>Pôle formation </a:t>
            </a:r>
          </a:p>
          <a:p>
            <a:r>
              <a:rPr lang="fr-BE" sz="1400" dirty="0" smtClean="0">
                <a:latin typeface="Mont-Book"/>
              </a:rPr>
              <a:t>Organisme de formation venant proposer leur cours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 smtClean="0">
                <a:solidFill>
                  <a:srgbClr val="00AEEF"/>
                </a:solidFill>
                <a:latin typeface="Mont-Book"/>
              </a:rPr>
              <a:t>Pôle carrière</a:t>
            </a:r>
          </a:p>
          <a:p>
            <a:r>
              <a:rPr lang="fr-BE" sz="1400" dirty="0" smtClean="0">
                <a:latin typeface="Mont-Book"/>
              </a:rPr>
              <a:t>Sociétés qui forment à un métier et recrutent (ex: sécurité, chauffeur de tram, </a:t>
            </a:r>
            <a:r>
              <a:rPr lang="fr-BE" sz="1400" dirty="0" err="1" smtClean="0">
                <a:latin typeface="Mont-Book"/>
              </a:rPr>
              <a:t>etc</a:t>
            </a:r>
            <a:r>
              <a:rPr lang="fr-BE" sz="1400" dirty="0" smtClean="0">
                <a:latin typeface="Mont-Book"/>
              </a:rPr>
              <a:t>) + boites d’intérim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 smtClean="0">
                <a:solidFill>
                  <a:srgbClr val="00AEEF"/>
                </a:solidFill>
                <a:latin typeface="Mont-Book"/>
              </a:rPr>
              <a:t>Pôle entrepreneuriat </a:t>
            </a:r>
          </a:p>
          <a:p>
            <a:r>
              <a:rPr lang="fr-BE" sz="1400" dirty="0" smtClean="0">
                <a:latin typeface="Mont-Book"/>
              </a:rPr>
              <a:t>Entreprises et organismes proposant des pour devenir son propre patron (incubateurs, franchise, sociétés de financement)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 smtClean="0">
                <a:solidFill>
                  <a:srgbClr val="00AEEF"/>
                </a:solidFill>
                <a:latin typeface="Mont-Book"/>
              </a:rPr>
              <a:t>Espace de coaching et d’orientation </a:t>
            </a:r>
          </a:p>
          <a:p>
            <a:r>
              <a:rPr lang="fr-BE" sz="1400" dirty="0" smtClean="0">
                <a:latin typeface="Mont-Book"/>
              </a:rPr>
              <a:t>30 professionnels de l’orientation proposant des coachings personnalisés pour les visiteurs </a:t>
            </a:r>
          </a:p>
          <a:p>
            <a:endParaRPr lang="fr-BE" sz="1400" dirty="0">
              <a:latin typeface="Mont-Book"/>
            </a:endParaRPr>
          </a:p>
          <a:p>
            <a:r>
              <a:rPr lang="fr-BE" sz="1400" b="1" dirty="0" smtClean="0">
                <a:latin typeface="Mont-Book"/>
              </a:rPr>
              <a:t>+ un espace conférences</a:t>
            </a:r>
          </a:p>
          <a:p>
            <a:r>
              <a:rPr lang="fr-BE" sz="1400" dirty="0" smtClean="0">
                <a:latin typeface="Mont-Book"/>
              </a:rPr>
              <a:t>Conférences d’information sur les possibilités de changement d’orientation et de carrière pour les visiteurs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74" y="2438400"/>
            <a:ext cx="5205803" cy="306318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337483" y="5480251"/>
            <a:ext cx="1475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smtClean="0"/>
              <a:t>Plan non contractuel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9545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1079995" y="6749999"/>
                </a:lnTo>
                <a:lnTo>
                  <a:pt x="1079995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58000"/>
                </a:lnTo>
                <a:lnTo>
                  <a:pt x="1079995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8031" y="408596"/>
            <a:ext cx="18542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3000" spc="-25" dirty="0" smtClean="0">
                <a:solidFill>
                  <a:srgbClr val="000000"/>
                </a:solidFill>
                <a:latin typeface="Mont-Heavy"/>
                <a:cs typeface="Mont-Heavy"/>
              </a:rPr>
              <a:t>La cible</a:t>
            </a:r>
            <a:endParaRPr sz="3000" dirty="0">
              <a:latin typeface="Mont-Heavy"/>
              <a:cs typeface="Mont-Heavy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7483" y="891196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kern="0" dirty="0" smtClean="0">
                <a:solidFill>
                  <a:sysClr val="windowText" lastClr="000000"/>
                </a:solidFill>
                <a:latin typeface="Mont-Book"/>
              </a:rPr>
              <a:t>Salon de la reconversion</a:t>
            </a:r>
            <a:br>
              <a:rPr lang="fr-BE" kern="0" dirty="0" smtClean="0">
                <a:solidFill>
                  <a:sysClr val="windowText" lastClr="000000"/>
                </a:solidFill>
                <a:latin typeface="Mont-Book"/>
              </a:rPr>
            </a:br>
            <a:r>
              <a:rPr lang="fr-BE" kern="0" dirty="0" smtClean="0">
                <a:solidFill>
                  <a:sysClr val="windowText" lastClr="000000"/>
                </a:solidFill>
                <a:latin typeface="Mont-Book"/>
              </a:rPr>
              <a:t> </a:t>
            </a:r>
            <a:endParaRPr lang="fr-BE" kern="0" dirty="0">
              <a:solidFill>
                <a:sysClr val="windowText" lastClr="000000"/>
              </a:solidFill>
              <a:latin typeface="Mont-Book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5016500" y="2050607"/>
            <a:ext cx="4800600" cy="393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r-BE" sz="1500" b="1" dirty="0" smtClean="0">
                <a:solidFill>
                  <a:srgbClr val="00AEEF"/>
                </a:solidFill>
                <a:latin typeface="Mont-Book"/>
              </a:rPr>
              <a:t>1.000 visiteurs attendus </a:t>
            </a:r>
            <a:r>
              <a:rPr lang="fr-BE" sz="1500" dirty="0" smtClean="0">
                <a:latin typeface="Mont-Book"/>
              </a:rPr>
              <a:t>au salon : </a:t>
            </a:r>
          </a:p>
          <a:p>
            <a:endParaRPr lang="fr-BE" sz="1500" dirty="0">
              <a:latin typeface="Mont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500" dirty="0" smtClean="0">
                <a:latin typeface="Mont-Book"/>
              </a:rPr>
              <a:t>Des </a:t>
            </a:r>
            <a:r>
              <a:rPr lang="fr-BE" sz="1500" dirty="0">
                <a:latin typeface="Mont-Book"/>
              </a:rPr>
              <a:t>personnes </a:t>
            </a:r>
            <a:r>
              <a:rPr lang="fr-BE" sz="1500" b="1" dirty="0">
                <a:solidFill>
                  <a:srgbClr val="00AEEF"/>
                </a:solidFill>
                <a:latin typeface="Mont-Book"/>
              </a:rPr>
              <a:t>en perte de sens </a:t>
            </a:r>
            <a:r>
              <a:rPr lang="fr-BE" sz="1500" dirty="0">
                <a:latin typeface="Mont-Book"/>
              </a:rPr>
              <a:t>par rapport à </a:t>
            </a:r>
            <a:r>
              <a:rPr lang="fr-BE" sz="1500" dirty="0" smtClean="0">
                <a:latin typeface="Mont-Book"/>
              </a:rPr>
              <a:t>leur travail </a:t>
            </a:r>
            <a:r>
              <a:rPr lang="fr-BE" sz="1500" dirty="0">
                <a:latin typeface="Mont-Book"/>
              </a:rPr>
              <a:t>et qui veulent en retrouver ou se </a:t>
            </a:r>
            <a:r>
              <a:rPr lang="fr-BE" sz="1500" dirty="0" smtClean="0">
                <a:latin typeface="Mont-Book"/>
              </a:rPr>
              <a:t>reconvertir</a:t>
            </a:r>
          </a:p>
          <a:p>
            <a:endParaRPr lang="fr-BE" sz="1500" dirty="0">
              <a:latin typeface="Mont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500" dirty="0" smtClean="0">
                <a:latin typeface="Mont-Book"/>
              </a:rPr>
              <a:t>Les </a:t>
            </a:r>
            <a:r>
              <a:rPr lang="fr-BE" sz="1500" dirty="0">
                <a:latin typeface="Mont-Book"/>
              </a:rPr>
              <a:t>personnes en </a:t>
            </a:r>
            <a:r>
              <a:rPr lang="fr-BE" sz="1500" b="1" dirty="0">
                <a:solidFill>
                  <a:srgbClr val="00AEEF"/>
                </a:solidFill>
                <a:latin typeface="Mont-Book"/>
              </a:rPr>
              <a:t>incapacité de </a:t>
            </a:r>
            <a:r>
              <a:rPr lang="fr-BE" sz="1500" b="1" dirty="0" smtClean="0">
                <a:solidFill>
                  <a:srgbClr val="00AEEF"/>
                </a:solidFill>
                <a:latin typeface="Mont-Book"/>
              </a:rPr>
              <a:t>travail/</a:t>
            </a:r>
            <a:r>
              <a:rPr lang="fr-BE" sz="1500" b="1" dirty="0" err="1" smtClean="0">
                <a:solidFill>
                  <a:srgbClr val="00AEEF"/>
                </a:solidFill>
                <a:latin typeface="Mont-Book"/>
              </a:rPr>
              <a:t>burn-out</a:t>
            </a:r>
            <a:r>
              <a:rPr lang="fr-BE" sz="1500" b="1" dirty="0" smtClean="0">
                <a:solidFill>
                  <a:srgbClr val="00AEEF"/>
                </a:solidFill>
                <a:latin typeface="Mont-Book"/>
              </a:rPr>
              <a:t> </a:t>
            </a:r>
            <a:r>
              <a:rPr lang="fr-BE" sz="1500" dirty="0" smtClean="0">
                <a:latin typeface="Mont-Book"/>
              </a:rPr>
              <a:t>avec </a:t>
            </a:r>
            <a:r>
              <a:rPr lang="fr-BE" sz="1500" dirty="0">
                <a:latin typeface="Mont-Book"/>
              </a:rPr>
              <a:t>un questionnement sur leur futur professionnel </a:t>
            </a:r>
            <a:r>
              <a:rPr lang="fr-BE" sz="1500" dirty="0" smtClean="0">
                <a:latin typeface="Mont-Book"/>
              </a:rPr>
              <a:t>: continuer </a:t>
            </a:r>
            <a:r>
              <a:rPr lang="fr-BE" sz="1500" dirty="0">
                <a:latin typeface="Mont-Book"/>
              </a:rPr>
              <a:t>dans l’activité actuelle ou se </a:t>
            </a:r>
            <a:r>
              <a:rPr lang="fr-BE" sz="1500" dirty="0" smtClean="0">
                <a:latin typeface="Mont-Book"/>
              </a:rPr>
              <a:t>réorienter</a:t>
            </a:r>
          </a:p>
          <a:p>
            <a:endParaRPr lang="fr-BE" sz="1500" dirty="0">
              <a:latin typeface="Mont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500" dirty="0" smtClean="0">
                <a:latin typeface="Mont-Book"/>
              </a:rPr>
              <a:t>Les </a:t>
            </a:r>
            <a:r>
              <a:rPr lang="fr-BE" sz="1500" dirty="0">
                <a:latin typeface="Mont-Book"/>
              </a:rPr>
              <a:t>personnes </a:t>
            </a:r>
            <a:r>
              <a:rPr lang="fr-BE" sz="1500" b="1" dirty="0">
                <a:solidFill>
                  <a:srgbClr val="00AEEF"/>
                </a:solidFill>
                <a:latin typeface="Mont-Book"/>
              </a:rPr>
              <a:t>sans emploi </a:t>
            </a:r>
            <a:r>
              <a:rPr lang="fr-BE" sz="1500" dirty="0">
                <a:latin typeface="Mont-Book"/>
              </a:rPr>
              <a:t>et qui </a:t>
            </a:r>
            <a:r>
              <a:rPr lang="fr-BE" sz="1500" dirty="0" smtClean="0">
                <a:latin typeface="Mont-Book"/>
              </a:rPr>
              <a:t>cherchent vers </a:t>
            </a:r>
            <a:r>
              <a:rPr lang="fr-BE" sz="1500" dirty="0">
                <a:latin typeface="Mont-Book"/>
              </a:rPr>
              <a:t>quelle activité professionnelle </a:t>
            </a:r>
            <a:r>
              <a:rPr lang="fr-BE" sz="1500" dirty="0" smtClean="0">
                <a:latin typeface="Mont-Book"/>
              </a:rPr>
              <a:t>s’orienter ou </a:t>
            </a:r>
            <a:r>
              <a:rPr lang="fr-BE" sz="1500" dirty="0">
                <a:latin typeface="Mont-Book"/>
              </a:rPr>
              <a:t>se </a:t>
            </a:r>
            <a:r>
              <a:rPr lang="fr-BE" sz="1500" dirty="0" smtClean="0">
                <a:latin typeface="Mont-Book"/>
              </a:rPr>
              <a:t/>
            </a:r>
            <a:br>
              <a:rPr lang="fr-BE" sz="1500" dirty="0" smtClean="0">
                <a:latin typeface="Mont-Book"/>
              </a:rPr>
            </a:br>
            <a:r>
              <a:rPr lang="fr-BE" sz="1500" dirty="0" err="1" smtClean="0">
                <a:latin typeface="Mont-Book"/>
              </a:rPr>
              <a:t>ré-orienter</a:t>
            </a:r>
            <a:r>
              <a:rPr lang="fr-BE" sz="1500" dirty="0" smtClean="0">
                <a:latin typeface="Mont-Book"/>
              </a:rPr>
              <a:t>.</a:t>
            </a:r>
          </a:p>
          <a:p>
            <a:endParaRPr lang="fr-BE" sz="1500" dirty="0">
              <a:latin typeface="Mont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500" dirty="0">
                <a:latin typeface="Mont-Book"/>
              </a:rPr>
              <a:t>Des </a:t>
            </a:r>
            <a:r>
              <a:rPr lang="fr-BE" sz="1500" b="1" dirty="0">
                <a:solidFill>
                  <a:srgbClr val="00AEEF"/>
                </a:solidFill>
                <a:latin typeface="Mont-Book"/>
              </a:rPr>
              <a:t>jeunes, fraîchement diplômés</a:t>
            </a:r>
            <a:r>
              <a:rPr lang="fr-BE" sz="1500" dirty="0">
                <a:latin typeface="Mont-Book"/>
              </a:rPr>
              <a:t>, qui remettent en question leur choix d’étude</a:t>
            </a:r>
          </a:p>
          <a:p>
            <a:endParaRPr lang="fr-BE" sz="1500" dirty="0">
              <a:latin typeface="Mont-Book"/>
            </a:endParaRPr>
          </a:p>
          <a:p>
            <a:endParaRPr lang="fr-BE" sz="1500" dirty="0" smtClean="0">
              <a:latin typeface="Mont-Book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108791" y="272706"/>
            <a:ext cx="842644" cy="754380"/>
          </a:xfrm>
          <a:custGeom>
            <a:avLst/>
            <a:gdLst/>
            <a:ahLst/>
            <a:cxnLst/>
            <a:rect l="l" t="t" r="r" b="b"/>
            <a:pathLst>
              <a:path w="842644" h="754380">
                <a:moveTo>
                  <a:pt x="597179" y="360730"/>
                </a:moveTo>
                <a:lnTo>
                  <a:pt x="590042" y="334238"/>
                </a:lnTo>
                <a:lnTo>
                  <a:pt x="575068" y="314020"/>
                </a:lnTo>
                <a:lnTo>
                  <a:pt x="553567" y="302907"/>
                </a:lnTo>
                <a:lnTo>
                  <a:pt x="533869" y="302463"/>
                </a:lnTo>
                <a:lnTo>
                  <a:pt x="515099" y="309524"/>
                </a:lnTo>
                <a:lnTo>
                  <a:pt x="498551" y="323049"/>
                </a:lnTo>
                <a:lnTo>
                  <a:pt x="485533" y="341998"/>
                </a:lnTo>
                <a:lnTo>
                  <a:pt x="228612" y="282676"/>
                </a:lnTo>
                <a:lnTo>
                  <a:pt x="202615" y="245097"/>
                </a:lnTo>
                <a:lnTo>
                  <a:pt x="23977" y="203860"/>
                </a:lnTo>
                <a:lnTo>
                  <a:pt x="69215" y="269252"/>
                </a:lnTo>
                <a:lnTo>
                  <a:pt x="0" y="307771"/>
                </a:lnTo>
                <a:lnTo>
                  <a:pt x="178612" y="349021"/>
                </a:lnTo>
                <a:lnTo>
                  <a:pt x="217944" y="327126"/>
                </a:lnTo>
                <a:lnTo>
                  <a:pt x="475310" y="386537"/>
                </a:lnTo>
                <a:lnTo>
                  <a:pt x="478726" y="409219"/>
                </a:lnTo>
                <a:lnTo>
                  <a:pt x="487667" y="428586"/>
                </a:lnTo>
                <a:lnTo>
                  <a:pt x="501421" y="443128"/>
                </a:lnTo>
                <a:lnTo>
                  <a:pt x="519303" y="451332"/>
                </a:lnTo>
                <a:lnTo>
                  <a:pt x="543496" y="450773"/>
                </a:lnTo>
                <a:lnTo>
                  <a:pt x="565823" y="439178"/>
                </a:lnTo>
                <a:lnTo>
                  <a:pt x="583844" y="418503"/>
                </a:lnTo>
                <a:lnTo>
                  <a:pt x="595122" y="390677"/>
                </a:lnTo>
                <a:lnTo>
                  <a:pt x="597179" y="360730"/>
                </a:lnTo>
                <a:close/>
              </a:path>
              <a:path w="842644" h="754380">
                <a:moveTo>
                  <a:pt x="718045" y="365747"/>
                </a:moveTo>
                <a:lnTo>
                  <a:pt x="715645" y="316255"/>
                </a:lnTo>
                <a:lnTo>
                  <a:pt x="704507" y="270510"/>
                </a:lnTo>
                <a:lnTo>
                  <a:pt x="685368" y="230098"/>
                </a:lnTo>
                <a:lnTo>
                  <a:pt x="658977" y="196557"/>
                </a:lnTo>
                <a:lnTo>
                  <a:pt x="626071" y="171462"/>
                </a:lnTo>
                <a:lnTo>
                  <a:pt x="587400" y="156387"/>
                </a:lnTo>
                <a:lnTo>
                  <a:pt x="546214" y="152971"/>
                </a:lnTo>
                <a:lnTo>
                  <a:pt x="505815" y="160997"/>
                </a:lnTo>
                <a:lnTo>
                  <a:pt x="467537" y="179387"/>
                </a:lnTo>
                <a:lnTo>
                  <a:pt x="432714" y="207073"/>
                </a:lnTo>
                <a:lnTo>
                  <a:pt x="402678" y="243001"/>
                </a:lnTo>
                <a:lnTo>
                  <a:pt x="378764" y="286067"/>
                </a:lnTo>
                <a:lnTo>
                  <a:pt x="427634" y="297357"/>
                </a:lnTo>
                <a:lnTo>
                  <a:pt x="455993" y="257619"/>
                </a:lnTo>
                <a:lnTo>
                  <a:pt x="491591" y="229336"/>
                </a:lnTo>
                <a:lnTo>
                  <a:pt x="531723" y="214655"/>
                </a:lnTo>
                <a:lnTo>
                  <a:pt x="573697" y="215734"/>
                </a:lnTo>
                <a:lnTo>
                  <a:pt x="612089" y="233286"/>
                </a:lnTo>
                <a:lnTo>
                  <a:pt x="641807" y="264312"/>
                </a:lnTo>
                <a:lnTo>
                  <a:pt x="661365" y="305650"/>
                </a:lnTo>
                <a:lnTo>
                  <a:pt x="669277" y="354126"/>
                </a:lnTo>
                <a:lnTo>
                  <a:pt x="664032" y="406577"/>
                </a:lnTo>
                <a:lnTo>
                  <a:pt x="645756" y="456031"/>
                </a:lnTo>
                <a:lnTo>
                  <a:pt x="617385" y="496138"/>
                </a:lnTo>
                <a:lnTo>
                  <a:pt x="581685" y="524713"/>
                </a:lnTo>
                <a:lnTo>
                  <a:pt x="541362" y="539572"/>
                </a:lnTo>
                <a:lnTo>
                  <a:pt x="499173" y="538505"/>
                </a:lnTo>
                <a:lnTo>
                  <a:pt x="460997" y="521106"/>
                </a:lnTo>
                <a:lnTo>
                  <a:pt x="431380" y="490359"/>
                </a:lnTo>
                <a:lnTo>
                  <a:pt x="411784" y="449376"/>
                </a:lnTo>
                <a:lnTo>
                  <a:pt x="403682" y="401269"/>
                </a:lnTo>
                <a:lnTo>
                  <a:pt x="354812" y="389991"/>
                </a:lnTo>
                <a:lnTo>
                  <a:pt x="357441" y="439166"/>
                </a:lnTo>
                <a:lnTo>
                  <a:pt x="368706" y="484581"/>
                </a:lnTo>
                <a:lnTo>
                  <a:pt x="387870" y="524700"/>
                </a:lnTo>
                <a:lnTo>
                  <a:pt x="414197" y="557987"/>
                </a:lnTo>
                <a:lnTo>
                  <a:pt x="446989" y="582879"/>
                </a:lnTo>
                <a:lnTo>
                  <a:pt x="485482" y="597852"/>
                </a:lnTo>
                <a:lnTo>
                  <a:pt x="526846" y="601268"/>
                </a:lnTo>
                <a:lnTo>
                  <a:pt x="567423" y="593140"/>
                </a:lnTo>
                <a:lnTo>
                  <a:pt x="605840" y="574560"/>
                </a:lnTo>
                <a:lnTo>
                  <a:pt x="640765" y="546620"/>
                </a:lnTo>
                <a:lnTo>
                  <a:pt x="670826" y="510387"/>
                </a:lnTo>
                <a:lnTo>
                  <a:pt x="694677" y="466966"/>
                </a:lnTo>
                <a:lnTo>
                  <a:pt x="710971" y="417410"/>
                </a:lnTo>
                <a:lnTo>
                  <a:pt x="718045" y="365747"/>
                </a:lnTo>
                <a:close/>
              </a:path>
              <a:path w="842644" h="754380">
                <a:moveTo>
                  <a:pt x="842187" y="343789"/>
                </a:moveTo>
                <a:lnTo>
                  <a:pt x="840181" y="295084"/>
                </a:lnTo>
                <a:lnTo>
                  <a:pt x="833069" y="248297"/>
                </a:lnTo>
                <a:lnTo>
                  <a:pt x="821105" y="203962"/>
                </a:lnTo>
                <a:lnTo>
                  <a:pt x="804532" y="162598"/>
                </a:lnTo>
                <a:lnTo>
                  <a:pt x="783590" y="124726"/>
                </a:lnTo>
                <a:lnTo>
                  <a:pt x="758532" y="90868"/>
                </a:lnTo>
                <a:lnTo>
                  <a:pt x="729615" y="61531"/>
                </a:lnTo>
                <a:lnTo>
                  <a:pt x="697064" y="37274"/>
                </a:lnTo>
                <a:lnTo>
                  <a:pt x="661162" y="18580"/>
                </a:lnTo>
                <a:lnTo>
                  <a:pt x="622122" y="5994"/>
                </a:lnTo>
                <a:lnTo>
                  <a:pt x="577583" y="0"/>
                </a:lnTo>
                <a:lnTo>
                  <a:pt x="533260" y="2209"/>
                </a:lnTo>
                <a:lnTo>
                  <a:pt x="489750" y="12153"/>
                </a:lnTo>
                <a:lnTo>
                  <a:pt x="447649" y="29362"/>
                </a:lnTo>
                <a:lnTo>
                  <a:pt x="407543" y="53327"/>
                </a:lnTo>
                <a:lnTo>
                  <a:pt x="370039" y="83604"/>
                </a:lnTo>
                <a:lnTo>
                  <a:pt x="335724" y="119710"/>
                </a:lnTo>
                <a:lnTo>
                  <a:pt x="305193" y="161150"/>
                </a:lnTo>
                <a:lnTo>
                  <a:pt x="279044" y="207454"/>
                </a:lnTo>
                <a:lnTo>
                  <a:pt x="257873" y="258152"/>
                </a:lnTo>
                <a:lnTo>
                  <a:pt x="305409" y="269125"/>
                </a:lnTo>
                <a:lnTo>
                  <a:pt x="325894" y="223621"/>
                </a:lnTo>
                <a:lnTo>
                  <a:pt x="351205" y="182613"/>
                </a:lnTo>
                <a:lnTo>
                  <a:pt x="380682" y="146608"/>
                </a:lnTo>
                <a:lnTo>
                  <a:pt x="413677" y="116154"/>
                </a:lnTo>
                <a:lnTo>
                  <a:pt x="449516" y="91770"/>
                </a:lnTo>
                <a:lnTo>
                  <a:pt x="487565" y="73977"/>
                </a:lnTo>
                <a:lnTo>
                  <a:pt x="527164" y="63296"/>
                </a:lnTo>
                <a:lnTo>
                  <a:pt x="567664" y="60261"/>
                </a:lnTo>
                <a:lnTo>
                  <a:pt x="608418" y="65379"/>
                </a:lnTo>
                <a:lnTo>
                  <a:pt x="647395" y="78689"/>
                </a:lnTo>
                <a:lnTo>
                  <a:pt x="682561" y="99275"/>
                </a:lnTo>
                <a:lnTo>
                  <a:pt x="713536" y="126365"/>
                </a:lnTo>
                <a:lnTo>
                  <a:pt x="739978" y="159194"/>
                </a:lnTo>
                <a:lnTo>
                  <a:pt x="761517" y="197015"/>
                </a:lnTo>
                <a:lnTo>
                  <a:pt x="777786" y="239052"/>
                </a:lnTo>
                <a:lnTo>
                  <a:pt x="788416" y="284530"/>
                </a:lnTo>
                <a:lnTo>
                  <a:pt x="793064" y="332689"/>
                </a:lnTo>
                <a:lnTo>
                  <a:pt x="791349" y="382778"/>
                </a:lnTo>
                <a:lnTo>
                  <a:pt x="782929" y="434022"/>
                </a:lnTo>
                <a:lnTo>
                  <a:pt x="768032" y="483781"/>
                </a:lnTo>
                <a:lnTo>
                  <a:pt x="747610" y="529551"/>
                </a:lnTo>
                <a:lnTo>
                  <a:pt x="722325" y="570801"/>
                </a:lnTo>
                <a:lnTo>
                  <a:pt x="692823" y="607021"/>
                </a:lnTo>
                <a:lnTo>
                  <a:pt x="659777" y="637667"/>
                </a:lnTo>
                <a:lnTo>
                  <a:pt x="623849" y="662216"/>
                </a:lnTo>
                <a:lnTo>
                  <a:pt x="585698" y="680135"/>
                </a:lnTo>
                <a:lnTo>
                  <a:pt x="545973" y="690905"/>
                </a:lnTo>
                <a:lnTo>
                  <a:pt x="505345" y="693991"/>
                </a:lnTo>
                <a:lnTo>
                  <a:pt x="464477" y="688848"/>
                </a:lnTo>
                <a:lnTo>
                  <a:pt x="425615" y="675601"/>
                </a:lnTo>
                <a:lnTo>
                  <a:pt x="390550" y="655129"/>
                </a:lnTo>
                <a:lnTo>
                  <a:pt x="359651" y="628192"/>
                </a:lnTo>
                <a:lnTo>
                  <a:pt x="333248" y="595541"/>
                </a:lnTo>
                <a:lnTo>
                  <a:pt x="311721" y="557923"/>
                </a:lnTo>
                <a:lnTo>
                  <a:pt x="295427" y="516115"/>
                </a:lnTo>
                <a:lnTo>
                  <a:pt x="284708" y="470865"/>
                </a:lnTo>
                <a:lnTo>
                  <a:pt x="279920" y="422922"/>
                </a:lnTo>
                <a:lnTo>
                  <a:pt x="281444" y="373049"/>
                </a:lnTo>
                <a:lnTo>
                  <a:pt x="233895" y="362077"/>
                </a:lnTo>
                <a:lnTo>
                  <a:pt x="230708" y="416915"/>
                </a:lnTo>
                <a:lnTo>
                  <a:pt x="233921" y="469976"/>
                </a:lnTo>
                <a:lnTo>
                  <a:pt x="243205" y="520598"/>
                </a:lnTo>
                <a:lnTo>
                  <a:pt x="258229" y="568058"/>
                </a:lnTo>
                <a:lnTo>
                  <a:pt x="278676" y="611695"/>
                </a:lnTo>
                <a:lnTo>
                  <a:pt x="304215" y="650811"/>
                </a:lnTo>
                <a:lnTo>
                  <a:pt x="334518" y="684707"/>
                </a:lnTo>
                <a:lnTo>
                  <a:pt x="369252" y="712711"/>
                </a:lnTo>
                <a:lnTo>
                  <a:pt x="408114" y="734123"/>
                </a:lnTo>
                <a:lnTo>
                  <a:pt x="450761" y="748245"/>
                </a:lnTo>
                <a:lnTo>
                  <a:pt x="491363" y="754062"/>
                </a:lnTo>
                <a:lnTo>
                  <a:pt x="531825" y="753008"/>
                </a:lnTo>
                <a:lnTo>
                  <a:pt x="571715" y="745464"/>
                </a:lnTo>
                <a:lnTo>
                  <a:pt x="610565" y="731774"/>
                </a:lnTo>
                <a:lnTo>
                  <a:pt x="647928" y="712330"/>
                </a:lnTo>
                <a:lnTo>
                  <a:pt x="683361" y="687463"/>
                </a:lnTo>
                <a:lnTo>
                  <a:pt x="716394" y="657542"/>
                </a:lnTo>
                <a:lnTo>
                  <a:pt x="746582" y="622947"/>
                </a:lnTo>
                <a:lnTo>
                  <a:pt x="773480" y="584009"/>
                </a:lnTo>
                <a:lnTo>
                  <a:pt x="796632" y="541121"/>
                </a:lnTo>
                <a:lnTo>
                  <a:pt x="815581" y="494614"/>
                </a:lnTo>
                <a:lnTo>
                  <a:pt x="829894" y="444868"/>
                </a:lnTo>
                <a:lnTo>
                  <a:pt x="838835" y="393890"/>
                </a:lnTo>
                <a:lnTo>
                  <a:pt x="842187" y="343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8" r="12284"/>
          <a:stretch/>
        </p:blipFill>
        <p:spPr>
          <a:xfrm>
            <a:off x="635000" y="1782392"/>
            <a:ext cx="3657601" cy="4360542"/>
          </a:xfrm>
          <a:prstGeom prst="rect">
            <a:avLst/>
          </a:prstGeom>
        </p:spPr>
      </p:pic>
      <p:sp>
        <p:nvSpPr>
          <p:cNvPr id="16" name="object 5"/>
          <p:cNvSpPr/>
          <p:nvPr/>
        </p:nvSpPr>
        <p:spPr>
          <a:xfrm>
            <a:off x="392031" y="1782392"/>
            <a:ext cx="3886200" cy="4360542"/>
          </a:xfrm>
          <a:custGeom>
            <a:avLst/>
            <a:gdLst/>
            <a:ahLst/>
            <a:cxnLst/>
            <a:rect l="l" t="t" r="r" b="b"/>
            <a:pathLst>
              <a:path w="3267075" h="4572000">
                <a:moveTo>
                  <a:pt x="3266998" y="0"/>
                </a:moveTo>
                <a:lnTo>
                  <a:pt x="0" y="0"/>
                </a:lnTo>
                <a:lnTo>
                  <a:pt x="0" y="4572000"/>
                </a:lnTo>
                <a:lnTo>
                  <a:pt x="3266998" y="4572000"/>
                </a:lnTo>
                <a:lnTo>
                  <a:pt x="3266998" y="0"/>
                </a:lnTo>
                <a:close/>
              </a:path>
            </a:pathLst>
          </a:custGeom>
          <a:solidFill>
            <a:srgbClr val="009FE3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2948140" y="6749999"/>
                  </a:lnTo>
                  <a:lnTo>
                    <a:pt x="2948140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2948140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310" y="3973577"/>
              <a:ext cx="1766116" cy="4715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318" y="851291"/>
              <a:ext cx="89268" cy="1160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770" y="851292"/>
              <a:ext cx="186305" cy="1160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086" y="853405"/>
              <a:ext cx="84086" cy="1135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5192" y="853403"/>
              <a:ext cx="64325" cy="11178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7458" y="853414"/>
              <a:ext cx="584200" cy="504825"/>
            </a:xfrm>
            <a:custGeom>
              <a:avLst/>
              <a:gdLst/>
              <a:ahLst/>
              <a:cxnLst/>
              <a:rect l="l" t="t" r="r" b="b"/>
              <a:pathLst>
                <a:path w="584200" h="504825">
                  <a:moveTo>
                    <a:pt x="271868" y="280022"/>
                  </a:moveTo>
                  <a:lnTo>
                    <a:pt x="262597" y="233019"/>
                  </a:lnTo>
                  <a:lnTo>
                    <a:pt x="259778" y="228727"/>
                  </a:lnTo>
                  <a:lnTo>
                    <a:pt x="237324" y="194576"/>
                  </a:lnTo>
                  <a:lnTo>
                    <a:pt x="203517" y="171132"/>
                  </a:lnTo>
                  <a:lnTo>
                    <a:pt x="203517" y="281025"/>
                  </a:lnTo>
                  <a:lnTo>
                    <a:pt x="202514" y="292912"/>
                  </a:lnTo>
                  <a:lnTo>
                    <a:pt x="181635" y="326288"/>
                  </a:lnTo>
                  <a:lnTo>
                    <a:pt x="167703" y="339572"/>
                  </a:lnTo>
                  <a:lnTo>
                    <a:pt x="159562" y="330517"/>
                  </a:lnTo>
                  <a:lnTo>
                    <a:pt x="68110" y="228727"/>
                  </a:lnTo>
                  <a:lnTo>
                    <a:pt x="152222" y="228727"/>
                  </a:lnTo>
                  <a:lnTo>
                    <a:pt x="160235" y="229616"/>
                  </a:lnTo>
                  <a:lnTo>
                    <a:pt x="177863" y="235470"/>
                  </a:lnTo>
                  <a:lnTo>
                    <a:pt x="195503" y="251028"/>
                  </a:lnTo>
                  <a:lnTo>
                    <a:pt x="203517" y="281025"/>
                  </a:lnTo>
                  <a:lnTo>
                    <a:pt x="203517" y="171132"/>
                  </a:lnTo>
                  <a:lnTo>
                    <a:pt x="199796" y="168541"/>
                  </a:lnTo>
                  <a:lnTo>
                    <a:pt x="153809" y="158775"/>
                  </a:lnTo>
                  <a:lnTo>
                    <a:pt x="33985" y="158750"/>
                  </a:lnTo>
                  <a:lnTo>
                    <a:pt x="20751" y="161467"/>
                  </a:lnTo>
                  <a:lnTo>
                    <a:pt x="9944" y="168884"/>
                  </a:lnTo>
                  <a:lnTo>
                    <a:pt x="2667" y="179908"/>
                  </a:lnTo>
                  <a:lnTo>
                    <a:pt x="0" y="193395"/>
                  </a:lnTo>
                  <a:lnTo>
                    <a:pt x="0" y="504101"/>
                  </a:lnTo>
                  <a:lnTo>
                    <a:pt x="68948" y="504215"/>
                  </a:lnTo>
                  <a:lnTo>
                    <a:pt x="68884" y="330517"/>
                  </a:lnTo>
                  <a:lnTo>
                    <a:pt x="210273" y="489610"/>
                  </a:lnTo>
                  <a:lnTo>
                    <a:pt x="215353" y="494639"/>
                  </a:lnTo>
                  <a:lnTo>
                    <a:pt x="221653" y="499427"/>
                  </a:lnTo>
                  <a:lnTo>
                    <a:pt x="229069" y="503008"/>
                  </a:lnTo>
                  <a:lnTo>
                    <a:pt x="237502" y="504418"/>
                  </a:lnTo>
                  <a:lnTo>
                    <a:pt x="250723" y="501688"/>
                  </a:lnTo>
                  <a:lnTo>
                    <a:pt x="261531" y="494271"/>
                  </a:lnTo>
                  <a:lnTo>
                    <a:pt x="268808" y="483260"/>
                  </a:lnTo>
                  <a:lnTo>
                    <a:pt x="271487" y="469773"/>
                  </a:lnTo>
                  <a:lnTo>
                    <a:pt x="270764" y="462661"/>
                  </a:lnTo>
                  <a:lnTo>
                    <a:pt x="268706" y="456057"/>
                  </a:lnTo>
                  <a:lnTo>
                    <a:pt x="265455" y="450088"/>
                  </a:lnTo>
                  <a:lnTo>
                    <a:pt x="261162" y="444931"/>
                  </a:lnTo>
                  <a:lnTo>
                    <a:pt x="213194" y="390525"/>
                  </a:lnTo>
                  <a:lnTo>
                    <a:pt x="232956" y="369735"/>
                  </a:lnTo>
                  <a:lnTo>
                    <a:pt x="249110" y="351345"/>
                  </a:lnTo>
                  <a:lnTo>
                    <a:pt x="255841" y="339572"/>
                  </a:lnTo>
                  <a:lnTo>
                    <a:pt x="261366" y="329882"/>
                  </a:lnTo>
                  <a:lnTo>
                    <a:pt x="269151" y="305917"/>
                  </a:lnTo>
                  <a:lnTo>
                    <a:pt x="271868" y="280022"/>
                  </a:lnTo>
                  <a:close/>
                </a:path>
                <a:path w="584200" h="504825">
                  <a:moveTo>
                    <a:pt x="584022" y="101739"/>
                  </a:moveTo>
                  <a:lnTo>
                    <a:pt x="535254" y="101739"/>
                  </a:lnTo>
                  <a:lnTo>
                    <a:pt x="535254" y="58318"/>
                  </a:lnTo>
                  <a:lnTo>
                    <a:pt x="574141" y="58318"/>
                  </a:lnTo>
                  <a:lnTo>
                    <a:pt x="572516" y="48272"/>
                  </a:lnTo>
                  <a:lnTo>
                    <a:pt x="535254" y="48272"/>
                  </a:lnTo>
                  <a:lnTo>
                    <a:pt x="535254" y="10045"/>
                  </a:lnTo>
                  <a:lnTo>
                    <a:pt x="582396" y="10045"/>
                  </a:lnTo>
                  <a:lnTo>
                    <a:pt x="582396" y="0"/>
                  </a:lnTo>
                  <a:lnTo>
                    <a:pt x="524078" y="0"/>
                  </a:lnTo>
                  <a:lnTo>
                    <a:pt x="524078" y="111785"/>
                  </a:lnTo>
                  <a:lnTo>
                    <a:pt x="584022" y="111785"/>
                  </a:lnTo>
                  <a:lnTo>
                    <a:pt x="584022" y="1017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2643" y="1001415"/>
              <a:ext cx="335915" cy="366395"/>
            </a:xfrm>
            <a:custGeom>
              <a:avLst/>
              <a:gdLst/>
              <a:ahLst/>
              <a:cxnLst/>
              <a:rect l="l" t="t" r="r" b="b"/>
              <a:pathLst>
                <a:path w="335915" h="366394">
                  <a:moveTo>
                    <a:pt x="152780" y="0"/>
                  </a:moveTo>
                  <a:lnTo>
                    <a:pt x="106138" y="5925"/>
                  </a:lnTo>
                  <a:lnTo>
                    <a:pt x="64274" y="22775"/>
                  </a:lnTo>
                  <a:lnTo>
                    <a:pt x="28469" y="49157"/>
                  </a:lnTo>
                  <a:lnTo>
                    <a:pt x="0" y="83680"/>
                  </a:lnTo>
                  <a:lnTo>
                    <a:pt x="50" y="283692"/>
                  </a:lnTo>
                  <a:lnTo>
                    <a:pt x="28747" y="317432"/>
                  </a:lnTo>
                  <a:lnTo>
                    <a:pt x="64757" y="343369"/>
                  </a:lnTo>
                  <a:lnTo>
                    <a:pt x="106596" y="360019"/>
                  </a:lnTo>
                  <a:lnTo>
                    <a:pt x="152780" y="365899"/>
                  </a:lnTo>
                  <a:lnTo>
                    <a:pt x="201417" y="359364"/>
                  </a:lnTo>
                  <a:lnTo>
                    <a:pt x="245121" y="340920"/>
                  </a:lnTo>
                  <a:lnTo>
                    <a:pt x="282149" y="312312"/>
                  </a:lnTo>
                  <a:lnTo>
                    <a:pt x="296941" y="293166"/>
                  </a:lnTo>
                  <a:lnTo>
                    <a:pt x="152539" y="293166"/>
                  </a:lnTo>
                  <a:lnTo>
                    <a:pt x="109343" y="284446"/>
                  </a:lnTo>
                  <a:lnTo>
                    <a:pt x="74069" y="260664"/>
                  </a:lnTo>
                  <a:lnTo>
                    <a:pt x="50287" y="225390"/>
                  </a:lnTo>
                  <a:lnTo>
                    <a:pt x="41567" y="182194"/>
                  </a:lnTo>
                  <a:lnTo>
                    <a:pt x="50287" y="138997"/>
                  </a:lnTo>
                  <a:lnTo>
                    <a:pt x="74069" y="103724"/>
                  </a:lnTo>
                  <a:lnTo>
                    <a:pt x="109343" y="79942"/>
                  </a:lnTo>
                  <a:lnTo>
                    <a:pt x="152539" y="71221"/>
                  </a:lnTo>
                  <a:lnTo>
                    <a:pt x="295779" y="71221"/>
                  </a:lnTo>
                  <a:lnTo>
                    <a:pt x="282149" y="53581"/>
                  </a:lnTo>
                  <a:lnTo>
                    <a:pt x="245121" y="24976"/>
                  </a:lnTo>
                  <a:lnTo>
                    <a:pt x="201417" y="6534"/>
                  </a:lnTo>
                  <a:lnTo>
                    <a:pt x="152780" y="0"/>
                  </a:lnTo>
                  <a:close/>
                </a:path>
                <a:path w="335915" h="366394">
                  <a:moveTo>
                    <a:pt x="295779" y="71221"/>
                  </a:moveTo>
                  <a:lnTo>
                    <a:pt x="152539" y="71221"/>
                  </a:lnTo>
                  <a:lnTo>
                    <a:pt x="195735" y="79942"/>
                  </a:lnTo>
                  <a:lnTo>
                    <a:pt x="231009" y="103724"/>
                  </a:lnTo>
                  <a:lnTo>
                    <a:pt x="254791" y="138997"/>
                  </a:lnTo>
                  <a:lnTo>
                    <a:pt x="263512" y="182194"/>
                  </a:lnTo>
                  <a:lnTo>
                    <a:pt x="254791" y="225390"/>
                  </a:lnTo>
                  <a:lnTo>
                    <a:pt x="231009" y="260664"/>
                  </a:lnTo>
                  <a:lnTo>
                    <a:pt x="195735" y="284446"/>
                  </a:lnTo>
                  <a:lnTo>
                    <a:pt x="152539" y="293166"/>
                  </a:lnTo>
                  <a:lnTo>
                    <a:pt x="296941" y="293166"/>
                  </a:lnTo>
                  <a:lnTo>
                    <a:pt x="310757" y="275283"/>
                  </a:lnTo>
                  <a:lnTo>
                    <a:pt x="329201" y="231579"/>
                  </a:lnTo>
                  <a:lnTo>
                    <a:pt x="335737" y="182943"/>
                  </a:lnTo>
                  <a:lnTo>
                    <a:pt x="329201" y="134308"/>
                  </a:lnTo>
                  <a:lnTo>
                    <a:pt x="310757" y="90606"/>
                  </a:lnTo>
                  <a:lnTo>
                    <a:pt x="295779" y="71221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89189" y="1009764"/>
              <a:ext cx="1123315" cy="348615"/>
            </a:xfrm>
            <a:custGeom>
              <a:avLst/>
              <a:gdLst/>
              <a:ahLst/>
              <a:cxnLst/>
              <a:rect l="l" t="t" r="r" b="b"/>
              <a:pathLst>
                <a:path w="1123314" h="348615">
                  <a:moveTo>
                    <a:pt x="269798" y="36957"/>
                  </a:moveTo>
                  <a:lnTo>
                    <a:pt x="235991" y="2489"/>
                  </a:lnTo>
                  <a:lnTo>
                    <a:pt x="100253" y="2387"/>
                  </a:lnTo>
                  <a:lnTo>
                    <a:pt x="61302" y="10566"/>
                  </a:lnTo>
                  <a:lnTo>
                    <a:pt x="29502" y="32842"/>
                  </a:lnTo>
                  <a:lnTo>
                    <a:pt x="8051" y="65887"/>
                  </a:lnTo>
                  <a:lnTo>
                    <a:pt x="190" y="106337"/>
                  </a:lnTo>
                  <a:lnTo>
                    <a:pt x="5918" y="141071"/>
                  </a:lnTo>
                  <a:lnTo>
                    <a:pt x="45821" y="193548"/>
                  </a:lnTo>
                  <a:lnTo>
                    <a:pt x="81432" y="208102"/>
                  </a:lnTo>
                  <a:lnTo>
                    <a:pt x="101955" y="209804"/>
                  </a:lnTo>
                  <a:lnTo>
                    <a:pt x="165544" y="209804"/>
                  </a:lnTo>
                  <a:lnTo>
                    <a:pt x="178701" y="212521"/>
                  </a:lnTo>
                  <a:lnTo>
                    <a:pt x="189445" y="219900"/>
                  </a:lnTo>
                  <a:lnTo>
                    <a:pt x="196684" y="230860"/>
                  </a:lnTo>
                  <a:lnTo>
                    <a:pt x="199339" y="244271"/>
                  </a:lnTo>
                  <a:lnTo>
                    <a:pt x="196684" y="257695"/>
                  </a:lnTo>
                  <a:lnTo>
                    <a:pt x="189445" y="268643"/>
                  </a:lnTo>
                  <a:lnTo>
                    <a:pt x="178701" y="276021"/>
                  </a:lnTo>
                  <a:lnTo>
                    <a:pt x="165544" y="278726"/>
                  </a:lnTo>
                  <a:lnTo>
                    <a:pt x="0" y="278752"/>
                  </a:lnTo>
                  <a:lnTo>
                    <a:pt x="0" y="347675"/>
                  </a:lnTo>
                  <a:lnTo>
                    <a:pt x="159258" y="347700"/>
                  </a:lnTo>
                  <a:lnTo>
                    <a:pt x="166052" y="348246"/>
                  </a:lnTo>
                  <a:lnTo>
                    <a:pt x="169519" y="348246"/>
                  </a:lnTo>
                  <a:lnTo>
                    <a:pt x="208483" y="340080"/>
                  </a:lnTo>
                  <a:lnTo>
                    <a:pt x="240284" y="317804"/>
                  </a:lnTo>
                  <a:lnTo>
                    <a:pt x="261734" y="284772"/>
                  </a:lnTo>
                  <a:lnTo>
                    <a:pt x="269595" y="244309"/>
                  </a:lnTo>
                  <a:lnTo>
                    <a:pt x="263880" y="209575"/>
                  </a:lnTo>
                  <a:lnTo>
                    <a:pt x="223977" y="157111"/>
                  </a:lnTo>
                  <a:lnTo>
                    <a:pt x="187096" y="142303"/>
                  </a:lnTo>
                  <a:lnTo>
                    <a:pt x="165595" y="140462"/>
                  </a:lnTo>
                  <a:lnTo>
                    <a:pt x="102400" y="140462"/>
                  </a:lnTo>
                  <a:lnTo>
                    <a:pt x="89217" y="137756"/>
                  </a:lnTo>
                  <a:lnTo>
                    <a:pt x="78460" y="130352"/>
                  </a:lnTo>
                  <a:lnTo>
                    <a:pt x="71196" y="119380"/>
                  </a:lnTo>
                  <a:lnTo>
                    <a:pt x="68529" y="105930"/>
                  </a:lnTo>
                  <a:lnTo>
                    <a:pt x="71196" y="92494"/>
                  </a:lnTo>
                  <a:lnTo>
                    <a:pt x="78460" y="81521"/>
                  </a:lnTo>
                  <a:lnTo>
                    <a:pt x="89217" y="74117"/>
                  </a:lnTo>
                  <a:lnTo>
                    <a:pt x="102400" y="71399"/>
                  </a:lnTo>
                  <a:lnTo>
                    <a:pt x="235991" y="71412"/>
                  </a:lnTo>
                  <a:lnTo>
                    <a:pt x="249161" y="68707"/>
                  </a:lnTo>
                  <a:lnTo>
                    <a:pt x="259905" y="61328"/>
                  </a:lnTo>
                  <a:lnTo>
                    <a:pt x="267144" y="50380"/>
                  </a:lnTo>
                  <a:lnTo>
                    <a:pt x="269798" y="36957"/>
                  </a:lnTo>
                  <a:close/>
                </a:path>
                <a:path w="1123314" h="348615">
                  <a:moveTo>
                    <a:pt x="552805" y="36957"/>
                  </a:moveTo>
                  <a:lnTo>
                    <a:pt x="518998" y="2489"/>
                  </a:lnTo>
                  <a:lnTo>
                    <a:pt x="383260" y="2387"/>
                  </a:lnTo>
                  <a:lnTo>
                    <a:pt x="344309" y="10566"/>
                  </a:lnTo>
                  <a:lnTo>
                    <a:pt x="312508" y="32842"/>
                  </a:lnTo>
                  <a:lnTo>
                    <a:pt x="291058" y="65887"/>
                  </a:lnTo>
                  <a:lnTo>
                    <a:pt x="283184" y="106337"/>
                  </a:lnTo>
                  <a:lnTo>
                    <a:pt x="288912" y="141071"/>
                  </a:lnTo>
                  <a:lnTo>
                    <a:pt x="328815" y="193548"/>
                  </a:lnTo>
                  <a:lnTo>
                    <a:pt x="364439" y="208102"/>
                  </a:lnTo>
                  <a:lnTo>
                    <a:pt x="384962" y="209804"/>
                  </a:lnTo>
                  <a:lnTo>
                    <a:pt x="448551" y="209804"/>
                  </a:lnTo>
                  <a:lnTo>
                    <a:pt x="461708" y="212521"/>
                  </a:lnTo>
                  <a:lnTo>
                    <a:pt x="472452" y="219900"/>
                  </a:lnTo>
                  <a:lnTo>
                    <a:pt x="479691" y="230860"/>
                  </a:lnTo>
                  <a:lnTo>
                    <a:pt x="482346" y="244271"/>
                  </a:lnTo>
                  <a:lnTo>
                    <a:pt x="479691" y="257695"/>
                  </a:lnTo>
                  <a:lnTo>
                    <a:pt x="472452" y="268643"/>
                  </a:lnTo>
                  <a:lnTo>
                    <a:pt x="461708" y="276021"/>
                  </a:lnTo>
                  <a:lnTo>
                    <a:pt x="448551" y="278726"/>
                  </a:lnTo>
                  <a:lnTo>
                    <a:pt x="283006" y="278752"/>
                  </a:lnTo>
                  <a:lnTo>
                    <a:pt x="283006" y="347675"/>
                  </a:lnTo>
                  <a:lnTo>
                    <a:pt x="442264" y="347700"/>
                  </a:lnTo>
                  <a:lnTo>
                    <a:pt x="449059" y="348246"/>
                  </a:lnTo>
                  <a:lnTo>
                    <a:pt x="452526" y="348246"/>
                  </a:lnTo>
                  <a:lnTo>
                    <a:pt x="491490" y="340080"/>
                  </a:lnTo>
                  <a:lnTo>
                    <a:pt x="523290" y="317804"/>
                  </a:lnTo>
                  <a:lnTo>
                    <a:pt x="544741" y="284772"/>
                  </a:lnTo>
                  <a:lnTo>
                    <a:pt x="552602" y="244309"/>
                  </a:lnTo>
                  <a:lnTo>
                    <a:pt x="546887" y="209575"/>
                  </a:lnTo>
                  <a:lnTo>
                    <a:pt x="506984" y="157111"/>
                  </a:lnTo>
                  <a:lnTo>
                    <a:pt x="470090" y="142303"/>
                  </a:lnTo>
                  <a:lnTo>
                    <a:pt x="448602" y="140462"/>
                  </a:lnTo>
                  <a:lnTo>
                    <a:pt x="385406" y="140462"/>
                  </a:lnTo>
                  <a:lnTo>
                    <a:pt x="372224" y="137756"/>
                  </a:lnTo>
                  <a:lnTo>
                    <a:pt x="361454" y="130352"/>
                  </a:lnTo>
                  <a:lnTo>
                    <a:pt x="354203" y="119380"/>
                  </a:lnTo>
                  <a:lnTo>
                    <a:pt x="351536" y="105930"/>
                  </a:lnTo>
                  <a:lnTo>
                    <a:pt x="354203" y="92494"/>
                  </a:lnTo>
                  <a:lnTo>
                    <a:pt x="361454" y="81521"/>
                  </a:lnTo>
                  <a:lnTo>
                    <a:pt x="372224" y="74117"/>
                  </a:lnTo>
                  <a:lnTo>
                    <a:pt x="385406" y="71399"/>
                  </a:lnTo>
                  <a:lnTo>
                    <a:pt x="518998" y="71412"/>
                  </a:lnTo>
                  <a:lnTo>
                    <a:pt x="532155" y="68707"/>
                  </a:lnTo>
                  <a:lnTo>
                    <a:pt x="542912" y="61328"/>
                  </a:lnTo>
                  <a:lnTo>
                    <a:pt x="550151" y="50380"/>
                  </a:lnTo>
                  <a:lnTo>
                    <a:pt x="552805" y="36957"/>
                  </a:lnTo>
                  <a:close/>
                </a:path>
                <a:path w="1123314" h="348615">
                  <a:moveTo>
                    <a:pt x="839812" y="36436"/>
                  </a:moveTo>
                  <a:lnTo>
                    <a:pt x="839736" y="36080"/>
                  </a:lnTo>
                  <a:lnTo>
                    <a:pt x="836980" y="23114"/>
                  </a:lnTo>
                  <a:lnTo>
                    <a:pt x="829259" y="12179"/>
                  </a:lnTo>
                  <a:lnTo>
                    <a:pt x="817816" y="4787"/>
                  </a:lnTo>
                  <a:lnTo>
                    <a:pt x="805065" y="2298"/>
                  </a:lnTo>
                  <a:lnTo>
                    <a:pt x="803821" y="2057"/>
                  </a:lnTo>
                  <a:lnTo>
                    <a:pt x="617105" y="2095"/>
                  </a:lnTo>
                  <a:lnTo>
                    <a:pt x="617131" y="2286"/>
                  </a:lnTo>
                  <a:lnTo>
                    <a:pt x="616902" y="2298"/>
                  </a:lnTo>
                  <a:lnTo>
                    <a:pt x="617105" y="2095"/>
                  </a:lnTo>
                  <a:lnTo>
                    <a:pt x="616864" y="2095"/>
                  </a:lnTo>
                  <a:lnTo>
                    <a:pt x="616597" y="2057"/>
                  </a:lnTo>
                  <a:lnTo>
                    <a:pt x="616343" y="2057"/>
                  </a:lnTo>
                  <a:lnTo>
                    <a:pt x="602335" y="4737"/>
                  </a:lnTo>
                  <a:lnTo>
                    <a:pt x="590905" y="12052"/>
                  </a:lnTo>
                  <a:lnTo>
                    <a:pt x="583196" y="22910"/>
                  </a:lnTo>
                  <a:lnTo>
                    <a:pt x="580377" y="36195"/>
                  </a:lnTo>
                  <a:lnTo>
                    <a:pt x="580504" y="36080"/>
                  </a:lnTo>
                  <a:lnTo>
                    <a:pt x="580478" y="313232"/>
                  </a:lnTo>
                  <a:lnTo>
                    <a:pt x="583323" y="326529"/>
                  </a:lnTo>
                  <a:lnTo>
                    <a:pt x="591032" y="337375"/>
                  </a:lnTo>
                  <a:lnTo>
                    <a:pt x="602462" y="344690"/>
                  </a:lnTo>
                  <a:lnTo>
                    <a:pt x="616458" y="347370"/>
                  </a:lnTo>
                  <a:lnTo>
                    <a:pt x="616724" y="347370"/>
                  </a:lnTo>
                  <a:lnTo>
                    <a:pt x="616966" y="347332"/>
                  </a:lnTo>
                  <a:lnTo>
                    <a:pt x="839812" y="347332"/>
                  </a:lnTo>
                  <a:lnTo>
                    <a:pt x="839812" y="279069"/>
                  </a:lnTo>
                  <a:lnTo>
                    <a:pt x="652399" y="279069"/>
                  </a:lnTo>
                  <a:lnTo>
                    <a:pt x="652297" y="209829"/>
                  </a:lnTo>
                  <a:lnTo>
                    <a:pt x="742924" y="209765"/>
                  </a:lnTo>
                  <a:lnTo>
                    <a:pt x="775563" y="188302"/>
                  </a:lnTo>
                  <a:lnTo>
                    <a:pt x="778344" y="175133"/>
                  </a:lnTo>
                  <a:lnTo>
                    <a:pt x="775512" y="161848"/>
                  </a:lnTo>
                  <a:lnTo>
                    <a:pt x="767803" y="150990"/>
                  </a:lnTo>
                  <a:lnTo>
                    <a:pt x="756386" y="143675"/>
                  </a:lnTo>
                  <a:lnTo>
                    <a:pt x="742657" y="141046"/>
                  </a:lnTo>
                  <a:lnTo>
                    <a:pt x="742391" y="140995"/>
                  </a:lnTo>
                  <a:lnTo>
                    <a:pt x="652297" y="141046"/>
                  </a:lnTo>
                  <a:lnTo>
                    <a:pt x="652297" y="71120"/>
                  </a:lnTo>
                  <a:lnTo>
                    <a:pt x="804430" y="71120"/>
                  </a:lnTo>
                  <a:lnTo>
                    <a:pt x="818184" y="68338"/>
                  </a:lnTo>
                  <a:lnTo>
                    <a:pt x="829449" y="60794"/>
                  </a:lnTo>
                  <a:lnTo>
                    <a:pt x="837031" y="49733"/>
                  </a:lnTo>
                  <a:lnTo>
                    <a:pt x="839812" y="36436"/>
                  </a:lnTo>
                  <a:close/>
                </a:path>
                <a:path w="1123314" h="348615">
                  <a:moveTo>
                    <a:pt x="1123238" y="278523"/>
                  </a:moveTo>
                  <a:lnTo>
                    <a:pt x="935761" y="278765"/>
                  </a:lnTo>
                  <a:lnTo>
                    <a:pt x="935774" y="32639"/>
                  </a:lnTo>
                  <a:lnTo>
                    <a:pt x="933069" y="19875"/>
                  </a:lnTo>
                  <a:lnTo>
                    <a:pt x="925664" y="9525"/>
                  </a:lnTo>
                  <a:lnTo>
                    <a:pt x="914679" y="2552"/>
                  </a:lnTo>
                  <a:lnTo>
                    <a:pt x="901230" y="0"/>
                  </a:lnTo>
                  <a:lnTo>
                    <a:pt x="887780" y="2552"/>
                  </a:lnTo>
                  <a:lnTo>
                    <a:pt x="876795" y="9525"/>
                  </a:lnTo>
                  <a:lnTo>
                    <a:pt x="869378" y="19875"/>
                  </a:lnTo>
                  <a:lnTo>
                    <a:pt x="866660" y="32550"/>
                  </a:lnTo>
                  <a:lnTo>
                    <a:pt x="866635" y="314515"/>
                  </a:lnTo>
                  <a:lnTo>
                    <a:pt x="869378" y="327177"/>
                  </a:lnTo>
                  <a:lnTo>
                    <a:pt x="876795" y="337527"/>
                  </a:lnTo>
                  <a:lnTo>
                    <a:pt x="887780" y="344512"/>
                  </a:lnTo>
                  <a:lnTo>
                    <a:pt x="901230" y="347078"/>
                  </a:lnTo>
                  <a:lnTo>
                    <a:pt x="1123238" y="347675"/>
                  </a:lnTo>
                  <a:lnTo>
                    <a:pt x="1123238" y="278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02232" y="2296667"/>
              <a:ext cx="984250" cy="529590"/>
            </a:xfrm>
            <a:custGeom>
              <a:avLst/>
              <a:gdLst/>
              <a:ahLst/>
              <a:cxnLst/>
              <a:rect l="l" t="t" r="r" b="b"/>
              <a:pathLst>
                <a:path w="984250" h="529589">
                  <a:moveTo>
                    <a:pt x="312978" y="0"/>
                  </a:moveTo>
                  <a:lnTo>
                    <a:pt x="0" y="126682"/>
                  </a:lnTo>
                  <a:lnTo>
                    <a:pt x="0" y="529094"/>
                  </a:lnTo>
                  <a:lnTo>
                    <a:pt x="312978" y="529094"/>
                  </a:lnTo>
                  <a:lnTo>
                    <a:pt x="312978" y="0"/>
                  </a:lnTo>
                  <a:close/>
                </a:path>
                <a:path w="984250" h="529589">
                  <a:moveTo>
                    <a:pt x="983653" y="0"/>
                  </a:moveTo>
                  <a:lnTo>
                    <a:pt x="670674" y="126682"/>
                  </a:lnTo>
                  <a:lnTo>
                    <a:pt x="670674" y="529094"/>
                  </a:lnTo>
                  <a:lnTo>
                    <a:pt x="983653" y="529094"/>
                  </a:lnTo>
                  <a:lnTo>
                    <a:pt x="983653" y="0"/>
                  </a:lnTo>
                  <a:close/>
                </a:path>
              </a:pathLst>
            </a:custGeom>
            <a:solidFill>
              <a:srgbClr val="0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37575" y="1889960"/>
              <a:ext cx="313055" cy="935990"/>
            </a:xfrm>
            <a:custGeom>
              <a:avLst/>
              <a:gdLst/>
              <a:ahLst/>
              <a:cxnLst/>
              <a:rect l="l" t="t" r="r" b="b"/>
              <a:pathLst>
                <a:path w="313055" h="935989">
                  <a:moveTo>
                    <a:pt x="312978" y="0"/>
                  </a:moveTo>
                  <a:lnTo>
                    <a:pt x="0" y="126682"/>
                  </a:lnTo>
                  <a:lnTo>
                    <a:pt x="0" y="935786"/>
                  </a:lnTo>
                  <a:lnTo>
                    <a:pt x="312978" y="935786"/>
                  </a:lnTo>
                  <a:lnTo>
                    <a:pt x="312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6900" y="2296662"/>
              <a:ext cx="313055" cy="529590"/>
            </a:xfrm>
            <a:custGeom>
              <a:avLst/>
              <a:gdLst/>
              <a:ahLst/>
              <a:cxnLst/>
              <a:rect l="l" t="t" r="r" b="b"/>
              <a:pathLst>
                <a:path w="313055" h="529589">
                  <a:moveTo>
                    <a:pt x="0" y="0"/>
                  </a:moveTo>
                  <a:lnTo>
                    <a:pt x="0" y="529094"/>
                  </a:lnTo>
                  <a:lnTo>
                    <a:pt x="312978" y="529094"/>
                  </a:lnTo>
                  <a:lnTo>
                    <a:pt x="312978" y="126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2240" y="1886802"/>
              <a:ext cx="313055" cy="380365"/>
            </a:xfrm>
            <a:custGeom>
              <a:avLst/>
              <a:gdLst/>
              <a:ahLst/>
              <a:cxnLst/>
              <a:rect l="l" t="t" r="r" b="b"/>
              <a:pathLst>
                <a:path w="313055" h="380364">
                  <a:moveTo>
                    <a:pt x="0" y="0"/>
                  </a:moveTo>
                  <a:lnTo>
                    <a:pt x="0" y="264541"/>
                  </a:lnTo>
                  <a:lnTo>
                    <a:pt x="312978" y="380339"/>
                  </a:lnTo>
                  <a:lnTo>
                    <a:pt x="312978" y="126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3993" y="2164719"/>
              <a:ext cx="313055" cy="127000"/>
            </a:xfrm>
            <a:custGeom>
              <a:avLst/>
              <a:gdLst/>
              <a:ahLst/>
              <a:cxnLst/>
              <a:rect l="l" t="t" r="r" b="b"/>
              <a:pathLst>
                <a:path w="313055" h="127000">
                  <a:moveTo>
                    <a:pt x="0" y="126682"/>
                  </a:moveTo>
                  <a:lnTo>
                    <a:pt x="312978" y="0"/>
                  </a:lnTo>
                </a:path>
              </a:pathLst>
            </a:custGeom>
            <a:ln w="10515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9333" y="1747691"/>
              <a:ext cx="313055" cy="127000"/>
            </a:xfrm>
            <a:custGeom>
              <a:avLst/>
              <a:gdLst/>
              <a:ahLst/>
              <a:cxnLst/>
              <a:rect l="l" t="t" r="r" b="b"/>
              <a:pathLst>
                <a:path w="313055" h="127000">
                  <a:moveTo>
                    <a:pt x="0" y="126682"/>
                  </a:moveTo>
                  <a:lnTo>
                    <a:pt x="312978" y="0"/>
                  </a:lnTo>
                </a:path>
              </a:pathLst>
            </a:custGeom>
            <a:ln w="10515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32323" y="1747691"/>
              <a:ext cx="313055" cy="127000"/>
            </a:xfrm>
            <a:custGeom>
              <a:avLst/>
              <a:gdLst/>
              <a:ahLst/>
              <a:cxnLst/>
              <a:rect l="l" t="t" r="r" b="b"/>
              <a:pathLst>
                <a:path w="313055" h="127000">
                  <a:moveTo>
                    <a:pt x="312978" y="126682"/>
                  </a:moveTo>
                  <a:lnTo>
                    <a:pt x="0" y="0"/>
                  </a:lnTo>
                </a:path>
              </a:pathLst>
            </a:custGeom>
            <a:ln w="10515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63275" y="2172454"/>
              <a:ext cx="313055" cy="127000"/>
            </a:xfrm>
            <a:custGeom>
              <a:avLst/>
              <a:gdLst/>
              <a:ahLst/>
              <a:cxnLst/>
              <a:rect l="l" t="t" r="r" b="b"/>
              <a:pathLst>
                <a:path w="313055" h="127000">
                  <a:moveTo>
                    <a:pt x="312978" y="126682"/>
                  </a:moveTo>
                  <a:lnTo>
                    <a:pt x="0" y="0"/>
                  </a:lnTo>
                </a:path>
              </a:pathLst>
            </a:custGeom>
            <a:ln w="10515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179987" y="401260"/>
            <a:ext cx="59918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3000" dirty="0" smtClean="0">
                <a:solidFill>
                  <a:srgbClr val="000000"/>
                </a:solidFill>
                <a:latin typeface="Mont-Heavy"/>
                <a:cs typeface="Mont-Heavy"/>
              </a:rPr>
              <a:t>Audience</a:t>
            </a:r>
            <a:endParaRPr sz="3000" dirty="0">
              <a:latin typeface="Mont-Heavy"/>
              <a:cs typeface="Mont-Heav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31891" y="1156639"/>
            <a:ext cx="701040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r-BE" dirty="0">
                <a:latin typeface="Mont-Book"/>
              </a:rPr>
              <a:t>Références compte utiliser toute la puissance médiatique du groupe </a:t>
            </a:r>
            <a:r>
              <a:rPr lang="fr-BE" dirty="0" smtClean="0">
                <a:latin typeface="Mont-Book"/>
              </a:rPr>
              <a:t>Rossel (et bien plus) </a:t>
            </a:r>
            <a:r>
              <a:rPr lang="fr-BE" dirty="0">
                <a:latin typeface="Mont-Book"/>
              </a:rPr>
              <a:t>pour </a:t>
            </a:r>
            <a:r>
              <a:rPr lang="fr-BE" b="1" dirty="0">
                <a:solidFill>
                  <a:srgbClr val="00AEEF"/>
                </a:solidFill>
                <a:latin typeface="Mont-Book"/>
              </a:rPr>
              <a:t>attirer les personnes</a:t>
            </a:r>
            <a:r>
              <a:rPr lang="fr-BE" dirty="0">
                <a:latin typeface="Mont-Book"/>
              </a:rPr>
              <a:t> en recherche d’un nouveau ou renouveau dans leur carrière. 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105668" y="2431065"/>
            <a:ext cx="5642183" cy="2846933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latin typeface="Mont-Book"/>
              </a:rPr>
              <a:t>Un plan de communication à grande échelle est mis en place pour </a:t>
            </a:r>
            <a:r>
              <a:rPr lang="fr-BE" b="1" dirty="0" smtClean="0">
                <a:solidFill>
                  <a:srgbClr val="00AEEF"/>
                </a:solidFill>
                <a:latin typeface="Mont-Book"/>
              </a:rPr>
              <a:t>attirer un maximum de visiteurs </a:t>
            </a:r>
            <a:r>
              <a:rPr lang="fr-BE" dirty="0" smtClean="0">
                <a:latin typeface="Mont-Book"/>
              </a:rPr>
              <a:t>au salon.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latin typeface="Mont-Book"/>
              </a:rPr>
              <a:t>Une</a:t>
            </a:r>
            <a:r>
              <a:rPr lang="fr-BE" b="1" dirty="0" smtClean="0">
                <a:solidFill>
                  <a:srgbClr val="00AEEF"/>
                </a:solidFill>
                <a:latin typeface="Mont-Book"/>
              </a:rPr>
              <a:t> diffusion multimédia </a:t>
            </a:r>
            <a:r>
              <a:rPr lang="fr-BE" dirty="0" smtClean="0">
                <a:latin typeface="Mont-Book"/>
              </a:rPr>
              <a:t>à travers de la presse, du web, de la radio mais également en affichage dans des zones stratégiques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latin typeface="Mont-Book"/>
              </a:rPr>
              <a:t>Relais de l’évènement auprès de </a:t>
            </a:r>
            <a:r>
              <a:rPr lang="fr-BE" b="1" dirty="0" smtClean="0">
                <a:solidFill>
                  <a:srgbClr val="00AEEF"/>
                </a:solidFill>
                <a:latin typeface="Mont-Book"/>
              </a:rPr>
              <a:t>partenaires clés</a:t>
            </a:r>
            <a:r>
              <a:rPr lang="fr-BE" dirty="0" smtClean="0">
                <a:latin typeface="Mont-Book"/>
              </a:rPr>
              <a:t>, acteurs de l’emploi et de la formation </a:t>
            </a:r>
            <a:br>
              <a:rPr lang="fr-BE" dirty="0" smtClean="0">
                <a:latin typeface="Mont-Book"/>
              </a:rPr>
            </a:br>
            <a:endParaRPr lang="fr-BE" dirty="0">
              <a:latin typeface="Mont-Book"/>
            </a:endParaRPr>
          </a:p>
          <a:p>
            <a:endParaRPr lang="fr-BE" dirty="0" smtClean="0">
              <a:latin typeface="Mont-Book"/>
            </a:endParaRPr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99497" y="5806559"/>
            <a:ext cx="1107744" cy="60060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60571" y="5791537"/>
            <a:ext cx="579335" cy="59309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83225" y="5929821"/>
            <a:ext cx="1042276" cy="35469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68654" y="5869266"/>
            <a:ext cx="919505" cy="475195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5448287" y="5305475"/>
            <a:ext cx="1062355" cy="229235"/>
            <a:chOff x="5448287" y="5305475"/>
            <a:chExt cx="1062355" cy="229235"/>
          </a:xfrm>
        </p:grpSpPr>
        <p:sp>
          <p:nvSpPr>
            <p:cNvPr id="29" name="object 29"/>
            <p:cNvSpPr/>
            <p:nvPr/>
          </p:nvSpPr>
          <p:spPr>
            <a:xfrm>
              <a:off x="6445935" y="5305475"/>
              <a:ext cx="64769" cy="229235"/>
            </a:xfrm>
            <a:custGeom>
              <a:avLst/>
              <a:gdLst/>
              <a:ahLst/>
              <a:cxnLst/>
              <a:rect l="l" t="t" r="r" b="b"/>
              <a:pathLst>
                <a:path w="64770" h="229235">
                  <a:moveTo>
                    <a:pt x="0" y="228625"/>
                  </a:moveTo>
                  <a:lnTo>
                    <a:pt x="64681" y="228625"/>
                  </a:lnTo>
                  <a:lnTo>
                    <a:pt x="64681" y="0"/>
                  </a:lnTo>
                  <a:lnTo>
                    <a:pt x="0" y="0"/>
                  </a:lnTo>
                  <a:lnTo>
                    <a:pt x="0" y="228625"/>
                  </a:lnTo>
                  <a:close/>
                </a:path>
              </a:pathLst>
            </a:custGeom>
            <a:solidFill>
              <a:srgbClr val="E5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48287" y="5305475"/>
              <a:ext cx="998219" cy="229235"/>
            </a:xfrm>
            <a:custGeom>
              <a:avLst/>
              <a:gdLst/>
              <a:ahLst/>
              <a:cxnLst/>
              <a:rect l="l" t="t" r="r" b="b"/>
              <a:pathLst>
                <a:path w="998220" h="229235">
                  <a:moveTo>
                    <a:pt x="997648" y="0"/>
                  </a:moveTo>
                  <a:lnTo>
                    <a:pt x="0" y="0"/>
                  </a:lnTo>
                  <a:lnTo>
                    <a:pt x="0" y="228625"/>
                  </a:lnTo>
                  <a:lnTo>
                    <a:pt x="997648" y="228625"/>
                  </a:lnTo>
                  <a:lnTo>
                    <a:pt x="997648" y="0"/>
                  </a:lnTo>
                  <a:close/>
                </a:path>
              </a:pathLst>
            </a:custGeom>
            <a:solidFill>
              <a:srgbClr val="2A4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13324" y="5389002"/>
              <a:ext cx="65214" cy="6520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511177" y="5367439"/>
              <a:ext cx="870585" cy="108585"/>
            </a:xfrm>
            <a:custGeom>
              <a:avLst/>
              <a:gdLst/>
              <a:ahLst/>
              <a:cxnLst/>
              <a:rect l="l" t="t" r="r" b="b"/>
              <a:pathLst>
                <a:path w="870585" h="108585">
                  <a:moveTo>
                    <a:pt x="127025" y="64884"/>
                  </a:moveTo>
                  <a:lnTo>
                    <a:pt x="93916" y="43281"/>
                  </a:lnTo>
                  <a:lnTo>
                    <a:pt x="52171" y="38595"/>
                  </a:lnTo>
                  <a:lnTo>
                    <a:pt x="44310" y="37274"/>
                  </a:lnTo>
                  <a:lnTo>
                    <a:pt x="41681" y="36487"/>
                  </a:lnTo>
                  <a:lnTo>
                    <a:pt x="39027" y="34683"/>
                  </a:lnTo>
                  <a:lnTo>
                    <a:pt x="38366" y="33439"/>
                  </a:lnTo>
                  <a:lnTo>
                    <a:pt x="38366" y="29832"/>
                  </a:lnTo>
                  <a:lnTo>
                    <a:pt x="39827" y="28295"/>
                  </a:lnTo>
                  <a:lnTo>
                    <a:pt x="45707" y="26123"/>
                  </a:lnTo>
                  <a:lnTo>
                    <a:pt x="51193" y="25565"/>
                  </a:lnTo>
                  <a:lnTo>
                    <a:pt x="68440" y="25565"/>
                  </a:lnTo>
                  <a:lnTo>
                    <a:pt x="75158" y="26276"/>
                  </a:lnTo>
                  <a:lnTo>
                    <a:pt x="83693" y="29121"/>
                  </a:lnTo>
                  <a:lnTo>
                    <a:pt x="85826" y="31496"/>
                  </a:lnTo>
                  <a:lnTo>
                    <a:pt x="85826" y="34810"/>
                  </a:lnTo>
                  <a:lnTo>
                    <a:pt x="122758" y="34810"/>
                  </a:lnTo>
                  <a:lnTo>
                    <a:pt x="96558" y="5003"/>
                  </a:lnTo>
                  <a:lnTo>
                    <a:pt x="59245" y="0"/>
                  </a:lnTo>
                  <a:lnTo>
                    <a:pt x="46532" y="520"/>
                  </a:lnTo>
                  <a:lnTo>
                    <a:pt x="10134" y="12712"/>
                  </a:lnTo>
                  <a:lnTo>
                    <a:pt x="1422" y="31686"/>
                  </a:lnTo>
                  <a:lnTo>
                    <a:pt x="1422" y="39255"/>
                  </a:lnTo>
                  <a:lnTo>
                    <a:pt x="33845" y="62877"/>
                  </a:lnTo>
                  <a:lnTo>
                    <a:pt x="76390" y="67792"/>
                  </a:lnTo>
                  <a:lnTo>
                    <a:pt x="84162" y="69024"/>
                  </a:lnTo>
                  <a:lnTo>
                    <a:pt x="86766" y="69786"/>
                  </a:lnTo>
                  <a:lnTo>
                    <a:pt x="89420" y="71577"/>
                  </a:lnTo>
                  <a:lnTo>
                    <a:pt x="90081" y="73025"/>
                  </a:lnTo>
                  <a:lnTo>
                    <a:pt x="90081" y="76631"/>
                  </a:lnTo>
                  <a:lnTo>
                    <a:pt x="71945" y="82397"/>
                  </a:lnTo>
                  <a:lnTo>
                    <a:pt x="64935" y="82397"/>
                  </a:lnTo>
                  <a:lnTo>
                    <a:pt x="52679" y="81724"/>
                  </a:lnTo>
                  <a:lnTo>
                    <a:pt x="43942" y="79667"/>
                  </a:lnTo>
                  <a:lnTo>
                    <a:pt x="38684" y="76250"/>
                  </a:lnTo>
                  <a:lnTo>
                    <a:pt x="36944" y="71462"/>
                  </a:lnTo>
                  <a:lnTo>
                    <a:pt x="0" y="71462"/>
                  </a:lnTo>
                  <a:lnTo>
                    <a:pt x="26987" y="103187"/>
                  </a:lnTo>
                  <a:lnTo>
                    <a:pt x="66357" y="107975"/>
                  </a:lnTo>
                  <a:lnTo>
                    <a:pt x="80429" y="107492"/>
                  </a:lnTo>
                  <a:lnTo>
                    <a:pt x="118389" y="95478"/>
                  </a:lnTo>
                  <a:lnTo>
                    <a:pt x="127025" y="73596"/>
                  </a:lnTo>
                  <a:lnTo>
                    <a:pt x="127025" y="64884"/>
                  </a:lnTo>
                  <a:close/>
                </a:path>
                <a:path w="870585" h="108585">
                  <a:moveTo>
                    <a:pt x="264833" y="2844"/>
                  </a:moveTo>
                  <a:lnTo>
                    <a:pt x="229311" y="2844"/>
                  </a:lnTo>
                  <a:lnTo>
                    <a:pt x="229311" y="60858"/>
                  </a:lnTo>
                  <a:lnTo>
                    <a:pt x="227304" y="66662"/>
                  </a:lnTo>
                  <a:lnTo>
                    <a:pt x="219252" y="75844"/>
                  </a:lnTo>
                  <a:lnTo>
                    <a:pt x="212267" y="78143"/>
                  </a:lnTo>
                  <a:lnTo>
                    <a:pt x="192366" y="78143"/>
                  </a:lnTo>
                  <a:lnTo>
                    <a:pt x="185381" y="75869"/>
                  </a:lnTo>
                  <a:lnTo>
                    <a:pt x="177330" y="66776"/>
                  </a:lnTo>
                  <a:lnTo>
                    <a:pt x="175323" y="60960"/>
                  </a:lnTo>
                  <a:lnTo>
                    <a:pt x="175323" y="2844"/>
                  </a:lnTo>
                  <a:lnTo>
                    <a:pt x="139801" y="2844"/>
                  </a:lnTo>
                  <a:lnTo>
                    <a:pt x="139801" y="55270"/>
                  </a:lnTo>
                  <a:lnTo>
                    <a:pt x="140741" y="67652"/>
                  </a:lnTo>
                  <a:lnTo>
                    <a:pt x="163487" y="100596"/>
                  </a:lnTo>
                  <a:lnTo>
                    <a:pt x="202323" y="107988"/>
                  </a:lnTo>
                  <a:lnTo>
                    <a:pt x="217385" y="107162"/>
                  </a:lnTo>
                  <a:lnTo>
                    <a:pt x="256324" y="87350"/>
                  </a:lnTo>
                  <a:lnTo>
                    <a:pt x="264833" y="55270"/>
                  </a:lnTo>
                  <a:lnTo>
                    <a:pt x="264833" y="2844"/>
                  </a:lnTo>
                  <a:close/>
                </a:path>
                <a:path w="870585" h="108585">
                  <a:moveTo>
                    <a:pt x="400951" y="54000"/>
                  </a:moveTo>
                  <a:lnTo>
                    <a:pt x="400545" y="45872"/>
                  </a:lnTo>
                  <a:lnTo>
                    <a:pt x="399326" y="38430"/>
                  </a:lnTo>
                  <a:lnTo>
                    <a:pt x="397611" y="32689"/>
                  </a:lnTo>
                  <a:lnTo>
                    <a:pt x="397306" y="31661"/>
                  </a:lnTo>
                  <a:lnTo>
                    <a:pt x="364007" y="3175"/>
                  </a:lnTo>
                  <a:lnTo>
                    <a:pt x="364007" y="47371"/>
                  </a:lnTo>
                  <a:lnTo>
                    <a:pt x="364007" y="60629"/>
                  </a:lnTo>
                  <a:lnTo>
                    <a:pt x="345071" y="75311"/>
                  </a:lnTo>
                  <a:lnTo>
                    <a:pt x="315988" y="75311"/>
                  </a:lnTo>
                  <a:lnTo>
                    <a:pt x="315988" y="32689"/>
                  </a:lnTo>
                  <a:lnTo>
                    <a:pt x="345071" y="32689"/>
                  </a:lnTo>
                  <a:lnTo>
                    <a:pt x="364007" y="47371"/>
                  </a:lnTo>
                  <a:lnTo>
                    <a:pt x="364007" y="3175"/>
                  </a:lnTo>
                  <a:lnTo>
                    <a:pt x="362686" y="2844"/>
                  </a:lnTo>
                  <a:lnTo>
                    <a:pt x="280466" y="2844"/>
                  </a:lnTo>
                  <a:lnTo>
                    <a:pt x="280466" y="105143"/>
                  </a:lnTo>
                  <a:lnTo>
                    <a:pt x="362686" y="105143"/>
                  </a:lnTo>
                  <a:lnTo>
                    <a:pt x="394487" y="82410"/>
                  </a:lnTo>
                  <a:lnTo>
                    <a:pt x="400545" y="62103"/>
                  </a:lnTo>
                  <a:lnTo>
                    <a:pt x="400951" y="54000"/>
                  </a:lnTo>
                  <a:close/>
                </a:path>
                <a:path w="870585" h="108585">
                  <a:moveTo>
                    <a:pt x="450684" y="2832"/>
                  </a:moveTo>
                  <a:lnTo>
                    <a:pt x="415163" y="2832"/>
                  </a:lnTo>
                  <a:lnTo>
                    <a:pt x="415163" y="105130"/>
                  </a:lnTo>
                  <a:lnTo>
                    <a:pt x="450684" y="105130"/>
                  </a:lnTo>
                  <a:lnTo>
                    <a:pt x="450684" y="2832"/>
                  </a:lnTo>
                  <a:close/>
                </a:path>
                <a:path w="870585" h="108585">
                  <a:moveTo>
                    <a:pt x="604405" y="2844"/>
                  </a:moveTo>
                  <a:lnTo>
                    <a:pt x="568883" y="2844"/>
                  </a:lnTo>
                  <a:lnTo>
                    <a:pt x="568883" y="70472"/>
                  </a:lnTo>
                  <a:lnTo>
                    <a:pt x="520293" y="2844"/>
                  </a:lnTo>
                  <a:lnTo>
                    <a:pt x="467728" y="2844"/>
                  </a:lnTo>
                  <a:lnTo>
                    <a:pt x="467728" y="105143"/>
                  </a:lnTo>
                  <a:lnTo>
                    <a:pt x="503237" y="105143"/>
                  </a:lnTo>
                  <a:lnTo>
                    <a:pt x="503237" y="37503"/>
                  </a:lnTo>
                  <a:lnTo>
                    <a:pt x="551840" y="105143"/>
                  </a:lnTo>
                  <a:lnTo>
                    <a:pt x="604405" y="105143"/>
                  </a:lnTo>
                  <a:lnTo>
                    <a:pt x="604405" y="2844"/>
                  </a:lnTo>
                  <a:close/>
                </a:path>
                <a:path w="870585" h="108585">
                  <a:moveTo>
                    <a:pt x="726592" y="2844"/>
                  </a:moveTo>
                  <a:lnTo>
                    <a:pt x="621449" y="2844"/>
                  </a:lnTo>
                  <a:lnTo>
                    <a:pt x="621449" y="32054"/>
                  </a:lnTo>
                  <a:lnTo>
                    <a:pt x="621449" y="47294"/>
                  </a:lnTo>
                  <a:lnTo>
                    <a:pt x="621449" y="77774"/>
                  </a:lnTo>
                  <a:lnTo>
                    <a:pt x="621449" y="105714"/>
                  </a:lnTo>
                  <a:lnTo>
                    <a:pt x="656971" y="105714"/>
                  </a:lnTo>
                  <a:lnTo>
                    <a:pt x="656971" y="77774"/>
                  </a:lnTo>
                  <a:lnTo>
                    <a:pt x="718070" y="77774"/>
                  </a:lnTo>
                  <a:lnTo>
                    <a:pt x="718070" y="47294"/>
                  </a:lnTo>
                  <a:lnTo>
                    <a:pt x="656971" y="47294"/>
                  </a:lnTo>
                  <a:lnTo>
                    <a:pt x="656971" y="32054"/>
                  </a:lnTo>
                  <a:lnTo>
                    <a:pt x="726592" y="32054"/>
                  </a:lnTo>
                  <a:lnTo>
                    <a:pt x="726592" y="2844"/>
                  </a:lnTo>
                  <a:close/>
                </a:path>
                <a:path w="870585" h="108585">
                  <a:moveTo>
                    <a:pt x="870089" y="53848"/>
                  </a:moveTo>
                  <a:lnTo>
                    <a:pt x="852538" y="14097"/>
                  </a:lnTo>
                  <a:lnTo>
                    <a:pt x="833145" y="4152"/>
                  </a:lnTo>
                  <a:lnTo>
                    <a:pt x="833145" y="46456"/>
                  </a:lnTo>
                  <a:lnTo>
                    <a:pt x="833145" y="53848"/>
                  </a:lnTo>
                  <a:lnTo>
                    <a:pt x="831291" y="64477"/>
                  </a:lnTo>
                  <a:lnTo>
                    <a:pt x="825690" y="72072"/>
                  </a:lnTo>
                  <a:lnTo>
                    <a:pt x="816368" y="76631"/>
                  </a:lnTo>
                  <a:lnTo>
                    <a:pt x="803313" y="78143"/>
                  </a:lnTo>
                  <a:lnTo>
                    <a:pt x="790257" y="76631"/>
                  </a:lnTo>
                  <a:lnTo>
                    <a:pt x="780935" y="72072"/>
                  </a:lnTo>
                  <a:lnTo>
                    <a:pt x="775335" y="64477"/>
                  </a:lnTo>
                  <a:lnTo>
                    <a:pt x="773468" y="53848"/>
                  </a:lnTo>
                  <a:lnTo>
                    <a:pt x="773468" y="46456"/>
                  </a:lnTo>
                  <a:lnTo>
                    <a:pt x="775728" y="40614"/>
                  </a:lnTo>
                  <a:lnTo>
                    <a:pt x="784720" y="31991"/>
                  </a:lnTo>
                  <a:lnTo>
                    <a:pt x="792416" y="29832"/>
                  </a:lnTo>
                  <a:lnTo>
                    <a:pt x="814197" y="29832"/>
                  </a:lnTo>
                  <a:lnTo>
                    <a:pt x="821893" y="31991"/>
                  </a:lnTo>
                  <a:lnTo>
                    <a:pt x="830897" y="40614"/>
                  </a:lnTo>
                  <a:lnTo>
                    <a:pt x="833145" y="46456"/>
                  </a:lnTo>
                  <a:lnTo>
                    <a:pt x="833145" y="4152"/>
                  </a:lnTo>
                  <a:lnTo>
                    <a:pt x="831456" y="3556"/>
                  </a:lnTo>
                  <a:lnTo>
                    <a:pt x="822820" y="1587"/>
                  </a:lnTo>
                  <a:lnTo>
                    <a:pt x="813320" y="393"/>
                  </a:lnTo>
                  <a:lnTo>
                    <a:pt x="803313" y="0"/>
                  </a:lnTo>
                  <a:lnTo>
                    <a:pt x="793076" y="393"/>
                  </a:lnTo>
                  <a:lnTo>
                    <a:pt x="754062" y="13970"/>
                  </a:lnTo>
                  <a:lnTo>
                    <a:pt x="736536" y="53848"/>
                  </a:lnTo>
                  <a:lnTo>
                    <a:pt x="737031" y="62141"/>
                  </a:lnTo>
                  <a:lnTo>
                    <a:pt x="760209" y="98145"/>
                  </a:lnTo>
                  <a:lnTo>
                    <a:pt x="803313" y="107975"/>
                  </a:lnTo>
                  <a:lnTo>
                    <a:pt x="813447" y="107581"/>
                  </a:lnTo>
                  <a:lnTo>
                    <a:pt x="852538" y="93891"/>
                  </a:lnTo>
                  <a:lnTo>
                    <a:pt x="864933" y="78143"/>
                  </a:lnTo>
                  <a:lnTo>
                    <a:pt x="865657" y="76809"/>
                  </a:lnTo>
                  <a:lnTo>
                    <a:pt x="868121" y="69786"/>
                  </a:lnTo>
                  <a:lnTo>
                    <a:pt x="869607" y="62141"/>
                  </a:lnTo>
                  <a:lnTo>
                    <a:pt x="870089" y="53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867093" y="5289105"/>
            <a:ext cx="980440" cy="245110"/>
            <a:chOff x="6867093" y="5289105"/>
            <a:chExt cx="980440" cy="245110"/>
          </a:xfrm>
        </p:grpSpPr>
        <p:sp>
          <p:nvSpPr>
            <p:cNvPr id="34" name="object 34"/>
            <p:cNvSpPr/>
            <p:nvPr/>
          </p:nvSpPr>
          <p:spPr>
            <a:xfrm>
              <a:off x="6867093" y="5289105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244995" y="0"/>
                  </a:moveTo>
                  <a:lnTo>
                    <a:pt x="0" y="0"/>
                  </a:lnTo>
                  <a:lnTo>
                    <a:pt x="0" y="244995"/>
                  </a:lnTo>
                  <a:lnTo>
                    <a:pt x="244995" y="244995"/>
                  </a:lnTo>
                  <a:lnTo>
                    <a:pt x="244995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12076" y="5289105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245008" y="0"/>
                  </a:moveTo>
                  <a:lnTo>
                    <a:pt x="0" y="0"/>
                  </a:lnTo>
                  <a:lnTo>
                    <a:pt x="0" y="244995"/>
                  </a:lnTo>
                  <a:lnTo>
                    <a:pt x="245008" y="244995"/>
                  </a:lnTo>
                  <a:lnTo>
                    <a:pt x="245008" y="0"/>
                  </a:lnTo>
                  <a:close/>
                </a:path>
              </a:pathLst>
            </a:custGeom>
            <a:solidFill>
              <a:srgbClr val="3127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57071" y="5289105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244995" y="0"/>
                  </a:moveTo>
                  <a:lnTo>
                    <a:pt x="0" y="0"/>
                  </a:lnTo>
                  <a:lnTo>
                    <a:pt x="0" y="244995"/>
                  </a:lnTo>
                  <a:lnTo>
                    <a:pt x="244995" y="244995"/>
                  </a:lnTo>
                  <a:lnTo>
                    <a:pt x="244995" y="0"/>
                  </a:lnTo>
                  <a:close/>
                </a:path>
              </a:pathLst>
            </a:custGeom>
            <a:solidFill>
              <a:srgbClr val="ED7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02067" y="5289105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245008" y="0"/>
                  </a:moveTo>
                  <a:lnTo>
                    <a:pt x="0" y="0"/>
                  </a:lnTo>
                  <a:lnTo>
                    <a:pt x="0" y="244995"/>
                  </a:lnTo>
                  <a:lnTo>
                    <a:pt x="245008" y="244995"/>
                  </a:lnTo>
                  <a:lnTo>
                    <a:pt x="245008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98233" y="5330304"/>
              <a:ext cx="907415" cy="163195"/>
            </a:xfrm>
            <a:custGeom>
              <a:avLst/>
              <a:gdLst/>
              <a:ahLst/>
              <a:cxnLst/>
              <a:rect l="l" t="t" r="r" b="b"/>
              <a:pathLst>
                <a:path w="907415" h="163195">
                  <a:moveTo>
                    <a:pt x="182689" y="0"/>
                  </a:moveTo>
                  <a:lnTo>
                    <a:pt x="123164" y="0"/>
                  </a:lnTo>
                  <a:lnTo>
                    <a:pt x="91808" y="90652"/>
                  </a:lnTo>
                  <a:lnTo>
                    <a:pt x="60439" y="0"/>
                  </a:lnTo>
                  <a:lnTo>
                    <a:pt x="0" y="0"/>
                  </a:lnTo>
                  <a:lnTo>
                    <a:pt x="65493" y="162610"/>
                  </a:lnTo>
                  <a:lnTo>
                    <a:pt x="117182" y="162610"/>
                  </a:lnTo>
                  <a:lnTo>
                    <a:pt x="182689" y="0"/>
                  </a:lnTo>
                  <a:close/>
                </a:path>
                <a:path w="907415" h="163195">
                  <a:moveTo>
                    <a:pt x="401269" y="116840"/>
                  </a:moveTo>
                  <a:lnTo>
                    <a:pt x="325386" y="116840"/>
                  </a:lnTo>
                  <a:lnTo>
                    <a:pt x="325386" y="0"/>
                  </a:lnTo>
                  <a:lnTo>
                    <a:pt x="271411" y="0"/>
                  </a:lnTo>
                  <a:lnTo>
                    <a:pt x="271411" y="116840"/>
                  </a:lnTo>
                  <a:lnTo>
                    <a:pt x="271411" y="162560"/>
                  </a:lnTo>
                  <a:lnTo>
                    <a:pt x="401269" y="162560"/>
                  </a:lnTo>
                  <a:lnTo>
                    <a:pt x="401269" y="116840"/>
                  </a:lnTo>
                  <a:close/>
                </a:path>
                <a:path w="907415" h="163195">
                  <a:moveTo>
                    <a:pt x="676122" y="162610"/>
                  </a:moveTo>
                  <a:lnTo>
                    <a:pt x="667054" y="140931"/>
                  </a:lnTo>
                  <a:lnTo>
                    <a:pt x="651040" y="102641"/>
                  </a:lnTo>
                  <a:lnTo>
                    <a:pt x="634631" y="63423"/>
                  </a:lnTo>
                  <a:lnTo>
                    <a:pt x="608088" y="0"/>
                  </a:lnTo>
                  <a:lnTo>
                    <a:pt x="595617" y="0"/>
                  </a:lnTo>
                  <a:lnTo>
                    <a:pt x="595617" y="102641"/>
                  </a:lnTo>
                  <a:lnTo>
                    <a:pt x="566089" y="102641"/>
                  </a:lnTo>
                  <a:lnTo>
                    <a:pt x="580872" y="63423"/>
                  </a:lnTo>
                  <a:lnTo>
                    <a:pt x="595617" y="102641"/>
                  </a:lnTo>
                  <a:lnTo>
                    <a:pt x="595617" y="0"/>
                  </a:lnTo>
                  <a:lnTo>
                    <a:pt x="554570" y="0"/>
                  </a:lnTo>
                  <a:lnTo>
                    <a:pt x="486524" y="162610"/>
                  </a:lnTo>
                  <a:lnTo>
                    <a:pt x="544182" y="162610"/>
                  </a:lnTo>
                  <a:lnTo>
                    <a:pt x="552500" y="140931"/>
                  </a:lnTo>
                  <a:lnTo>
                    <a:pt x="609003" y="140931"/>
                  </a:lnTo>
                  <a:lnTo>
                    <a:pt x="617550" y="162610"/>
                  </a:lnTo>
                  <a:lnTo>
                    <a:pt x="676122" y="162610"/>
                  </a:lnTo>
                  <a:close/>
                </a:path>
                <a:path w="907415" h="163195">
                  <a:moveTo>
                    <a:pt x="907072" y="0"/>
                  </a:moveTo>
                  <a:lnTo>
                    <a:pt x="853554" y="0"/>
                  </a:lnTo>
                  <a:lnTo>
                    <a:pt x="853554" y="71272"/>
                  </a:lnTo>
                  <a:lnTo>
                    <a:pt x="796124" y="0"/>
                  </a:lnTo>
                  <a:lnTo>
                    <a:pt x="745591" y="0"/>
                  </a:lnTo>
                  <a:lnTo>
                    <a:pt x="745591" y="162610"/>
                  </a:lnTo>
                  <a:lnTo>
                    <a:pt x="799109" y="162610"/>
                  </a:lnTo>
                  <a:lnTo>
                    <a:pt x="799109" y="88112"/>
                  </a:lnTo>
                  <a:lnTo>
                    <a:pt x="859078" y="162610"/>
                  </a:lnTo>
                  <a:lnTo>
                    <a:pt x="907072" y="162610"/>
                  </a:lnTo>
                  <a:lnTo>
                    <a:pt x="907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69170" y="5289104"/>
            <a:ext cx="931080" cy="245000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3995991" y="5331701"/>
            <a:ext cx="1136015" cy="201930"/>
            <a:chOff x="3995991" y="5331701"/>
            <a:chExt cx="1136015" cy="201930"/>
          </a:xfrm>
        </p:grpSpPr>
        <p:sp>
          <p:nvSpPr>
            <p:cNvPr id="41" name="object 41"/>
            <p:cNvSpPr/>
            <p:nvPr/>
          </p:nvSpPr>
          <p:spPr>
            <a:xfrm>
              <a:off x="3995991" y="5331701"/>
              <a:ext cx="1136015" cy="201930"/>
            </a:xfrm>
            <a:custGeom>
              <a:avLst/>
              <a:gdLst/>
              <a:ahLst/>
              <a:cxnLst/>
              <a:rect l="l" t="t" r="r" b="b"/>
              <a:pathLst>
                <a:path w="1136014" h="201929">
                  <a:moveTo>
                    <a:pt x="1135405" y="0"/>
                  </a:moveTo>
                  <a:lnTo>
                    <a:pt x="0" y="0"/>
                  </a:lnTo>
                  <a:lnTo>
                    <a:pt x="0" y="201409"/>
                  </a:lnTo>
                  <a:lnTo>
                    <a:pt x="1135405" y="201409"/>
                  </a:lnTo>
                  <a:lnTo>
                    <a:pt x="1135405" y="0"/>
                  </a:lnTo>
                  <a:close/>
                </a:path>
              </a:pathLst>
            </a:custGeom>
            <a:solidFill>
              <a:srgbClr val="004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84421" y="5366170"/>
              <a:ext cx="232662" cy="13041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96121" y="5362360"/>
              <a:ext cx="442424" cy="135255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14251" y="5919063"/>
            <a:ext cx="491832" cy="491824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9230285" y="5919063"/>
            <a:ext cx="492125" cy="492125"/>
            <a:chOff x="9230285" y="5919063"/>
            <a:chExt cx="492125" cy="492125"/>
          </a:xfrm>
        </p:grpSpPr>
        <p:sp>
          <p:nvSpPr>
            <p:cNvPr id="46" name="object 46"/>
            <p:cNvSpPr/>
            <p:nvPr/>
          </p:nvSpPr>
          <p:spPr>
            <a:xfrm>
              <a:off x="9230285" y="5919063"/>
              <a:ext cx="492125" cy="492125"/>
            </a:xfrm>
            <a:custGeom>
              <a:avLst/>
              <a:gdLst/>
              <a:ahLst/>
              <a:cxnLst/>
              <a:rect l="l" t="t" r="r" b="b"/>
              <a:pathLst>
                <a:path w="492125" h="492125">
                  <a:moveTo>
                    <a:pt x="402329" y="0"/>
                  </a:moveTo>
                  <a:lnTo>
                    <a:pt x="89503" y="0"/>
                  </a:lnTo>
                  <a:lnTo>
                    <a:pt x="54724" y="7039"/>
                  </a:lnTo>
                  <a:lnTo>
                    <a:pt x="26257" y="26248"/>
                  </a:lnTo>
                  <a:lnTo>
                    <a:pt x="7048" y="54715"/>
                  </a:lnTo>
                  <a:lnTo>
                    <a:pt x="0" y="89538"/>
                  </a:lnTo>
                  <a:lnTo>
                    <a:pt x="0" y="402276"/>
                  </a:lnTo>
                  <a:lnTo>
                    <a:pt x="7048" y="437099"/>
                  </a:lnTo>
                  <a:lnTo>
                    <a:pt x="26257" y="465566"/>
                  </a:lnTo>
                  <a:lnTo>
                    <a:pt x="54724" y="484775"/>
                  </a:lnTo>
                  <a:lnTo>
                    <a:pt x="89547" y="491824"/>
                  </a:lnTo>
                  <a:lnTo>
                    <a:pt x="402285" y="491824"/>
                  </a:lnTo>
                  <a:lnTo>
                    <a:pt x="437108" y="484775"/>
                  </a:lnTo>
                  <a:lnTo>
                    <a:pt x="465575" y="465566"/>
                  </a:lnTo>
                  <a:lnTo>
                    <a:pt x="484784" y="437099"/>
                  </a:lnTo>
                  <a:lnTo>
                    <a:pt x="491832" y="402276"/>
                  </a:lnTo>
                  <a:lnTo>
                    <a:pt x="491832" y="89538"/>
                  </a:lnTo>
                  <a:lnTo>
                    <a:pt x="484784" y="54715"/>
                  </a:lnTo>
                  <a:lnTo>
                    <a:pt x="465575" y="26248"/>
                  </a:lnTo>
                  <a:lnTo>
                    <a:pt x="437108" y="7039"/>
                  </a:lnTo>
                  <a:lnTo>
                    <a:pt x="402329" y="0"/>
                  </a:lnTo>
                  <a:close/>
                </a:path>
              </a:pathLst>
            </a:custGeom>
            <a:solidFill>
              <a:srgbClr val="0065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44964" y="5933732"/>
              <a:ext cx="462483" cy="46247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244969" y="5933738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4">
                  <a:moveTo>
                    <a:pt x="371868" y="0"/>
                  </a:moveTo>
                  <a:lnTo>
                    <a:pt x="90589" y="0"/>
                  </a:lnTo>
                  <a:lnTo>
                    <a:pt x="55362" y="7130"/>
                  </a:lnTo>
                  <a:lnTo>
                    <a:pt x="26563" y="26563"/>
                  </a:lnTo>
                  <a:lnTo>
                    <a:pt x="7130" y="55362"/>
                  </a:lnTo>
                  <a:lnTo>
                    <a:pt x="0" y="90589"/>
                  </a:lnTo>
                  <a:lnTo>
                    <a:pt x="0" y="371868"/>
                  </a:lnTo>
                  <a:lnTo>
                    <a:pt x="7130" y="407102"/>
                  </a:lnTo>
                  <a:lnTo>
                    <a:pt x="26563" y="435905"/>
                  </a:lnTo>
                  <a:lnTo>
                    <a:pt x="55362" y="455339"/>
                  </a:lnTo>
                  <a:lnTo>
                    <a:pt x="90589" y="462470"/>
                  </a:lnTo>
                  <a:lnTo>
                    <a:pt x="371868" y="462470"/>
                  </a:lnTo>
                  <a:lnTo>
                    <a:pt x="407102" y="455339"/>
                  </a:lnTo>
                  <a:lnTo>
                    <a:pt x="421511" y="445617"/>
                  </a:lnTo>
                  <a:lnTo>
                    <a:pt x="90589" y="445617"/>
                  </a:lnTo>
                  <a:lnTo>
                    <a:pt x="61917" y="439812"/>
                  </a:lnTo>
                  <a:lnTo>
                    <a:pt x="38476" y="423992"/>
                  </a:lnTo>
                  <a:lnTo>
                    <a:pt x="22657" y="400547"/>
                  </a:lnTo>
                  <a:lnTo>
                    <a:pt x="16852" y="371868"/>
                  </a:lnTo>
                  <a:lnTo>
                    <a:pt x="16852" y="90589"/>
                  </a:lnTo>
                  <a:lnTo>
                    <a:pt x="22657" y="61917"/>
                  </a:lnTo>
                  <a:lnTo>
                    <a:pt x="38476" y="38476"/>
                  </a:lnTo>
                  <a:lnTo>
                    <a:pt x="61917" y="22657"/>
                  </a:lnTo>
                  <a:lnTo>
                    <a:pt x="90589" y="16852"/>
                  </a:lnTo>
                  <a:lnTo>
                    <a:pt x="421512" y="16852"/>
                  </a:lnTo>
                  <a:lnTo>
                    <a:pt x="407102" y="7130"/>
                  </a:lnTo>
                  <a:lnTo>
                    <a:pt x="371868" y="0"/>
                  </a:lnTo>
                  <a:close/>
                </a:path>
                <a:path w="462915" h="462914">
                  <a:moveTo>
                    <a:pt x="421512" y="16852"/>
                  </a:moveTo>
                  <a:lnTo>
                    <a:pt x="371868" y="16852"/>
                  </a:lnTo>
                  <a:lnTo>
                    <a:pt x="400547" y="22657"/>
                  </a:lnTo>
                  <a:lnTo>
                    <a:pt x="423992" y="38476"/>
                  </a:lnTo>
                  <a:lnTo>
                    <a:pt x="439812" y="61917"/>
                  </a:lnTo>
                  <a:lnTo>
                    <a:pt x="445617" y="90589"/>
                  </a:lnTo>
                  <a:lnTo>
                    <a:pt x="445617" y="371868"/>
                  </a:lnTo>
                  <a:lnTo>
                    <a:pt x="439812" y="400547"/>
                  </a:lnTo>
                  <a:lnTo>
                    <a:pt x="423992" y="423992"/>
                  </a:lnTo>
                  <a:lnTo>
                    <a:pt x="400547" y="439812"/>
                  </a:lnTo>
                  <a:lnTo>
                    <a:pt x="371868" y="445617"/>
                  </a:lnTo>
                  <a:lnTo>
                    <a:pt x="421511" y="445617"/>
                  </a:lnTo>
                  <a:lnTo>
                    <a:pt x="435905" y="435905"/>
                  </a:lnTo>
                  <a:lnTo>
                    <a:pt x="455339" y="407102"/>
                  </a:lnTo>
                  <a:lnTo>
                    <a:pt x="462470" y="371868"/>
                  </a:lnTo>
                  <a:lnTo>
                    <a:pt x="462470" y="90589"/>
                  </a:lnTo>
                  <a:lnTo>
                    <a:pt x="455339" y="55362"/>
                  </a:lnTo>
                  <a:lnTo>
                    <a:pt x="435905" y="26563"/>
                  </a:lnTo>
                  <a:lnTo>
                    <a:pt x="421512" y="16852"/>
                  </a:lnTo>
                  <a:close/>
                </a:path>
              </a:pathLst>
            </a:custGeom>
            <a:solidFill>
              <a:srgbClr val="C4D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46603" y="6012014"/>
              <a:ext cx="69494" cy="27548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46221" y="6097269"/>
              <a:ext cx="188594" cy="190233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1437504" y="1413256"/>
            <a:ext cx="17970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dirty="0">
                <a:solidFill>
                  <a:srgbClr val="FFFFFF"/>
                </a:solidFill>
                <a:latin typeface="Mont-Heavy"/>
                <a:cs typeface="Mont-Heavy"/>
              </a:rPr>
              <a:t>1</a:t>
            </a:r>
            <a:endParaRPr sz="3200">
              <a:latin typeface="Mont-Heavy"/>
              <a:cs typeface="Mont-Heavy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80715" y="1936687"/>
            <a:ext cx="212725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b="1" spc="5" dirty="0">
                <a:solidFill>
                  <a:srgbClr val="FFFFFF"/>
                </a:solidFill>
                <a:latin typeface="Mont-Heavy"/>
                <a:cs typeface="Mont-Heavy"/>
              </a:rPr>
              <a:t>2</a:t>
            </a:r>
            <a:endParaRPr sz="2600">
              <a:latin typeface="Mont-Heavy"/>
              <a:cs typeface="Mont-Heavy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889588" y="2027392"/>
            <a:ext cx="17081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spc="5" dirty="0">
                <a:solidFill>
                  <a:srgbClr val="FFFFFF"/>
                </a:solidFill>
                <a:latin typeface="Mont-Heavy"/>
                <a:cs typeface="Mont-Heavy"/>
              </a:rPr>
              <a:t>3</a:t>
            </a:r>
            <a:endParaRPr sz="2000">
              <a:latin typeface="Mont-Heavy"/>
              <a:cs typeface="Mont-Heavy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06330" y="2921553"/>
            <a:ext cx="16446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00" spc="-15" dirty="0">
                <a:solidFill>
                  <a:srgbClr val="FFFFFF"/>
                </a:solidFill>
                <a:latin typeface="Mont-Book"/>
                <a:cs typeface="Mont-Book"/>
              </a:rPr>
              <a:t>1</a:t>
            </a:r>
            <a:r>
              <a:rPr sz="1125" spc="-22" baseline="33333" dirty="0">
                <a:solidFill>
                  <a:srgbClr val="FFFFFF"/>
                </a:solidFill>
                <a:latin typeface="Mont-Book"/>
                <a:cs typeface="Mont-Book"/>
              </a:rPr>
              <a:t>er</a:t>
            </a:r>
            <a:r>
              <a:rPr sz="1125" spc="112" baseline="33333" dirty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Mont-Book"/>
                <a:cs typeface="Mont-Book"/>
              </a:rPr>
              <a:t>Groupe</a:t>
            </a:r>
            <a:r>
              <a:rPr sz="1300" spc="-50" dirty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Mont-Book"/>
                <a:cs typeface="Mont-Book"/>
              </a:rPr>
              <a:t>media</a:t>
            </a:r>
            <a:r>
              <a:rPr sz="1300" spc="-55" dirty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Mont-Book"/>
                <a:cs typeface="Mont-Book"/>
              </a:rPr>
              <a:t>FR</a:t>
            </a:r>
            <a:endParaRPr sz="1300">
              <a:latin typeface="Mont-Book"/>
              <a:cs typeface="Mont-Book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1279" y="6015118"/>
            <a:ext cx="2223770" cy="410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1515"/>
              </a:lnSpc>
              <a:spcBef>
                <a:spcPts val="100"/>
              </a:spcBef>
            </a:pPr>
            <a:r>
              <a:rPr sz="1400" spc="-45" dirty="0">
                <a:solidFill>
                  <a:srgbClr val="FFFFFF"/>
                </a:solidFill>
                <a:latin typeface="Mont-Book"/>
                <a:cs typeface="Mont-Book"/>
              </a:rPr>
              <a:t>P</a:t>
            </a:r>
            <a:r>
              <a:rPr sz="1400" spc="-35" dirty="0">
                <a:solidFill>
                  <a:srgbClr val="FFFFFF"/>
                </a:solidFill>
                <a:latin typeface="Mont-Book"/>
                <a:cs typeface="Mont-Book"/>
              </a:rPr>
              <a:t>o</a:t>
            </a:r>
            <a:r>
              <a:rPr sz="1400" spc="-60" dirty="0">
                <a:solidFill>
                  <a:srgbClr val="FFFFFF"/>
                </a:solidFill>
                <a:latin typeface="Mont-Book"/>
                <a:cs typeface="Mont-Book"/>
              </a:rPr>
              <a:t>p</a:t>
            </a:r>
            <a:r>
              <a:rPr sz="1400" spc="-10" dirty="0">
                <a:solidFill>
                  <a:srgbClr val="FFFFFF"/>
                </a:solidFill>
                <a:latin typeface="Mont-Book"/>
                <a:cs typeface="Mont-Book"/>
              </a:rPr>
              <a:t>.</a:t>
            </a:r>
            <a:r>
              <a:rPr sz="1400" spc="-35" dirty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ont-Book"/>
                <a:cs typeface="Mont-Book"/>
              </a:rPr>
              <a:t>acti</a:t>
            </a:r>
            <a:r>
              <a:rPr sz="1400" spc="-55" dirty="0">
                <a:solidFill>
                  <a:srgbClr val="FFFFFF"/>
                </a:solidFill>
                <a:latin typeface="Mont-Book"/>
                <a:cs typeface="Mont-Book"/>
              </a:rPr>
              <a:t>v</a:t>
            </a:r>
            <a:r>
              <a:rPr sz="1400" spc="-20" dirty="0">
                <a:solidFill>
                  <a:srgbClr val="FFFFFF"/>
                </a:solidFill>
                <a:latin typeface="Mont-Book"/>
                <a:cs typeface="Mont-Book"/>
              </a:rPr>
              <a:t>e</a:t>
            </a:r>
            <a:endParaRPr sz="1400">
              <a:latin typeface="Mont-Book"/>
              <a:cs typeface="Mont-Book"/>
            </a:endParaRPr>
          </a:p>
          <a:p>
            <a:pPr algn="ctr">
              <a:lnSpc>
                <a:spcPts val="1515"/>
              </a:lnSpc>
            </a:pPr>
            <a:r>
              <a:rPr sz="1400" spc="-35" dirty="0">
                <a:solidFill>
                  <a:srgbClr val="FFFFFF"/>
                </a:solidFill>
                <a:latin typeface="Mont-Book"/>
                <a:cs typeface="Mont-Book"/>
              </a:rPr>
              <a:t>e</a:t>
            </a:r>
            <a:r>
              <a:rPr sz="1400" spc="-20" dirty="0">
                <a:solidFill>
                  <a:srgbClr val="FFFFFF"/>
                </a:solidFill>
                <a:latin typeface="Mont-Book"/>
                <a:cs typeface="Mont-Book"/>
              </a:rPr>
              <a:t>n</a:t>
            </a:r>
            <a:r>
              <a:rPr sz="1400" spc="-35" dirty="0">
                <a:solidFill>
                  <a:srgbClr val="FFFFFF"/>
                </a:solidFill>
                <a:latin typeface="Mont-Book"/>
                <a:cs typeface="Mont-Book"/>
              </a:rPr>
              <a:t> Belgiqu</a:t>
            </a:r>
            <a:r>
              <a:rPr sz="1400" spc="-20" dirty="0">
                <a:solidFill>
                  <a:srgbClr val="FFFFFF"/>
                </a:solidFill>
                <a:latin typeface="Mont-Book"/>
                <a:cs typeface="Mont-Book"/>
              </a:rPr>
              <a:t>e</a:t>
            </a:r>
            <a:r>
              <a:rPr sz="1400" spc="-45" dirty="0">
                <a:solidFill>
                  <a:srgbClr val="FFFFFF"/>
                </a:solidFill>
                <a:latin typeface="Mont-Book"/>
                <a:cs typeface="Mont-Book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ont-Book"/>
                <a:cs typeface="Mont-Book"/>
              </a:rPr>
              <a:t>f</a:t>
            </a:r>
            <a:r>
              <a:rPr sz="1400" spc="-60" dirty="0">
                <a:solidFill>
                  <a:srgbClr val="FFFFFF"/>
                </a:solidFill>
                <a:latin typeface="Mont-Book"/>
                <a:cs typeface="Mont-Book"/>
              </a:rPr>
              <a:t>r</a:t>
            </a:r>
            <a:r>
              <a:rPr sz="1400" spc="-35" dirty="0">
                <a:solidFill>
                  <a:srgbClr val="FFFFFF"/>
                </a:solidFill>
                <a:latin typeface="Mont-Book"/>
                <a:cs typeface="Mont-Book"/>
              </a:rPr>
              <a:t>ancophone</a:t>
            </a:r>
            <a:endParaRPr sz="1400">
              <a:latin typeface="Mont-Book"/>
              <a:cs typeface="Mont-Book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865530" y="4578131"/>
            <a:ext cx="1327785" cy="1274445"/>
            <a:chOff x="865530" y="4578131"/>
            <a:chExt cx="1327785" cy="1274445"/>
          </a:xfrm>
        </p:grpSpPr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5530" y="5026713"/>
              <a:ext cx="1327695" cy="82570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339156" y="4640714"/>
              <a:ext cx="576580" cy="420370"/>
            </a:xfrm>
            <a:custGeom>
              <a:avLst/>
              <a:gdLst/>
              <a:ahLst/>
              <a:cxnLst/>
              <a:rect l="l" t="t" r="r" b="b"/>
              <a:pathLst>
                <a:path w="576580" h="420370">
                  <a:moveTo>
                    <a:pt x="513080" y="0"/>
                  </a:moveTo>
                  <a:lnTo>
                    <a:pt x="63144" y="0"/>
                  </a:lnTo>
                  <a:lnTo>
                    <a:pt x="38565" y="5271"/>
                  </a:lnTo>
                  <a:lnTo>
                    <a:pt x="18494" y="19648"/>
                  </a:lnTo>
                  <a:lnTo>
                    <a:pt x="4962" y="40971"/>
                  </a:lnTo>
                  <a:lnTo>
                    <a:pt x="0" y="67081"/>
                  </a:lnTo>
                  <a:lnTo>
                    <a:pt x="0" y="223799"/>
                  </a:lnTo>
                  <a:lnTo>
                    <a:pt x="4962" y="249907"/>
                  </a:lnTo>
                  <a:lnTo>
                    <a:pt x="18494" y="271225"/>
                  </a:lnTo>
                  <a:lnTo>
                    <a:pt x="38565" y="285598"/>
                  </a:lnTo>
                  <a:lnTo>
                    <a:pt x="63144" y="290868"/>
                  </a:lnTo>
                  <a:lnTo>
                    <a:pt x="411226" y="290868"/>
                  </a:lnTo>
                  <a:lnTo>
                    <a:pt x="516331" y="419963"/>
                  </a:lnTo>
                  <a:lnTo>
                    <a:pt x="478345" y="290868"/>
                  </a:lnTo>
                  <a:lnTo>
                    <a:pt x="513080" y="290868"/>
                  </a:lnTo>
                  <a:lnTo>
                    <a:pt x="537666" y="285598"/>
                  </a:lnTo>
                  <a:lnTo>
                    <a:pt x="557741" y="271225"/>
                  </a:lnTo>
                  <a:lnTo>
                    <a:pt x="571274" y="249907"/>
                  </a:lnTo>
                  <a:lnTo>
                    <a:pt x="576237" y="223799"/>
                  </a:lnTo>
                  <a:lnTo>
                    <a:pt x="576237" y="67081"/>
                  </a:lnTo>
                  <a:lnTo>
                    <a:pt x="571274" y="40971"/>
                  </a:lnTo>
                  <a:lnTo>
                    <a:pt x="557741" y="19648"/>
                  </a:lnTo>
                  <a:lnTo>
                    <a:pt x="537666" y="5271"/>
                  </a:lnTo>
                  <a:lnTo>
                    <a:pt x="51308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46539" y="4589961"/>
              <a:ext cx="575310" cy="417830"/>
            </a:xfrm>
            <a:custGeom>
              <a:avLst/>
              <a:gdLst/>
              <a:ahLst/>
              <a:cxnLst/>
              <a:rect l="l" t="t" r="r" b="b"/>
              <a:pathLst>
                <a:path w="575310" h="417829">
                  <a:moveTo>
                    <a:pt x="511860" y="0"/>
                  </a:moveTo>
                  <a:lnTo>
                    <a:pt x="63004" y="0"/>
                  </a:lnTo>
                  <a:lnTo>
                    <a:pt x="38479" y="5243"/>
                  </a:lnTo>
                  <a:lnTo>
                    <a:pt x="18453" y="19542"/>
                  </a:lnTo>
                  <a:lnTo>
                    <a:pt x="4951" y="40751"/>
                  </a:lnTo>
                  <a:lnTo>
                    <a:pt x="0" y="66725"/>
                  </a:lnTo>
                  <a:lnTo>
                    <a:pt x="0" y="222630"/>
                  </a:lnTo>
                  <a:lnTo>
                    <a:pt x="4951" y="248605"/>
                  </a:lnTo>
                  <a:lnTo>
                    <a:pt x="18453" y="269814"/>
                  </a:lnTo>
                  <a:lnTo>
                    <a:pt x="38479" y="284113"/>
                  </a:lnTo>
                  <a:lnTo>
                    <a:pt x="63004" y="289356"/>
                  </a:lnTo>
                  <a:lnTo>
                    <a:pt x="97650" y="289356"/>
                  </a:lnTo>
                  <a:lnTo>
                    <a:pt x="59766" y="417766"/>
                  </a:lnTo>
                  <a:lnTo>
                    <a:pt x="164617" y="289356"/>
                  </a:lnTo>
                  <a:lnTo>
                    <a:pt x="511860" y="289356"/>
                  </a:lnTo>
                  <a:lnTo>
                    <a:pt x="536378" y="284113"/>
                  </a:lnTo>
                  <a:lnTo>
                    <a:pt x="556401" y="269814"/>
                  </a:lnTo>
                  <a:lnTo>
                    <a:pt x="569901" y="248605"/>
                  </a:lnTo>
                  <a:lnTo>
                    <a:pt x="574852" y="222630"/>
                  </a:lnTo>
                  <a:lnTo>
                    <a:pt x="574852" y="66725"/>
                  </a:lnTo>
                  <a:lnTo>
                    <a:pt x="569901" y="40751"/>
                  </a:lnTo>
                  <a:lnTo>
                    <a:pt x="556401" y="19542"/>
                  </a:lnTo>
                  <a:lnTo>
                    <a:pt x="536378" y="5243"/>
                  </a:lnTo>
                  <a:lnTo>
                    <a:pt x="511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46539" y="4589961"/>
              <a:ext cx="575310" cy="417830"/>
            </a:xfrm>
            <a:custGeom>
              <a:avLst/>
              <a:gdLst/>
              <a:ahLst/>
              <a:cxnLst/>
              <a:rect l="l" t="t" r="r" b="b"/>
              <a:pathLst>
                <a:path w="575310" h="417829">
                  <a:moveTo>
                    <a:pt x="574852" y="222630"/>
                  </a:moveTo>
                  <a:lnTo>
                    <a:pt x="574852" y="66725"/>
                  </a:lnTo>
                  <a:lnTo>
                    <a:pt x="569901" y="40751"/>
                  </a:lnTo>
                  <a:lnTo>
                    <a:pt x="556401" y="19542"/>
                  </a:lnTo>
                  <a:lnTo>
                    <a:pt x="536378" y="5243"/>
                  </a:lnTo>
                  <a:lnTo>
                    <a:pt x="511860" y="0"/>
                  </a:lnTo>
                  <a:lnTo>
                    <a:pt x="63004" y="0"/>
                  </a:lnTo>
                  <a:lnTo>
                    <a:pt x="38479" y="5243"/>
                  </a:lnTo>
                  <a:lnTo>
                    <a:pt x="18453" y="19542"/>
                  </a:lnTo>
                  <a:lnTo>
                    <a:pt x="4951" y="40751"/>
                  </a:lnTo>
                  <a:lnTo>
                    <a:pt x="0" y="66725"/>
                  </a:lnTo>
                  <a:lnTo>
                    <a:pt x="0" y="222630"/>
                  </a:lnTo>
                  <a:lnTo>
                    <a:pt x="4951" y="248605"/>
                  </a:lnTo>
                  <a:lnTo>
                    <a:pt x="18453" y="269814"/>
                  </a:lnTo>
                  <a:lnTo>
                    <a:pt x="38479" y="284113"/>
                  </a:lnTo>
                  <a:lnTo>
                    <a:pt x="63004" y="289356"/>
                  </a:lnTo>
                  <a:lnTo>
                    <a:pt x="97650" y="289356"/>
                  </a:lnTo>
                  <a:lnTo>
                    <a:pt x="59766" y="417766"/>
                  </a:lnTo>
                  <a:lnTo>
                    <a:pt x="164617" y="289356"/>
                  </a:lnTo>
                  <a:lnTo>
                    <a:pt x="511860" y="289356"/>
                  </a:lnTo>
                  <a:lnTo>
                    <a:pt x="536378" y="284113"/>
                  </a:lnTo>
                  <a:lnTo>
                    <a:pt x="556401" y="269814"/>
                  </a:lnTo>
                  <a:lnTo>
                    <a:pt x="569901" y="248605"/>
                  </a:lnTo>
                  <a:lnTo>
                    <a:pt x="574852" y="222630"/>
                  </a:lnTo>
                  <a:close/>
                </a:path>
              </a:pathLst>
            </a:custGeom>
            <a:ln w="23660">
              <a:solidFill>
                <a:srgbClr val="006F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162648" y="4575969"/>
            <a:ext cx="532765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-65" dirty="0">
                <a:solidFill>
                  <a:srgbClr val="006F9E"/>
                </a:solidFill>
                <a:latin typeface="Mont-Heavy"/>
                <a:cs typeface="Mont-Heavy"/>
              </a:rPr>
              <a:t>7</a:t>
            </a:r>
            <a:r>
              <a:rPr sz="1800" b="1" spc="-10" dirty="0">
                <a:solidFill>
                  <a:srgbClr val="006F9E"/>
                </a:solidFill>
                <a:latin typeface="Mont-Heavy"/>
                <a:cs typeface="Mont-Heavy"/>
              </a:rPr>
              <a:t>0</a:t>
            </a:r>
            <a:r>
              <a:rPr sz="1800" b="1" spc="-204" dirty="0">
                <a:solidFill>
                  <a:srgbClr val="006F9E"/>
                </a:solidFill>
                <a:latin typeface="Mont-Heavy"/>
                <a:cs typeface="Mont-Heavy"/>
              </a:rPr>
              <a:t> </a:t>
            </a:r>
            <a:r>
              <a:rPr sz="1800" b="1" spc="-10" dirty="0">
                <a:solidFill>
                  <a:srgbClr val="006F9E"/>
                </a:solidFill>
                <a:latin typeface="Mont-Heavy"/>
                <a:cs typeface="Mont-Heavy"/>
              </a:rPr>
              <a:t>%</a:t>
            </a:r>
            <a:endParaRPr sz="1800">
              <a:latin typeface="Mont-Heavy"/>
              <a:cs typeface="Mont-Heavy"/>
            </a:endParaRPr>
          </a:p>
        </p:txBody>
      </p:sp>
    </p:spTree>
    <p:extLst>
      <p:ext uri="{BB962C8B-B14F-4D97-AF65-F5344CB8AC3E}">
        <p14:creationId xmlns:p14="http://schemas.microsoft.com/office/powerpoint/2010/main" val="407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583"/>
            <a:chOff x="0" y="0"/>
            <a:chExt cx="10800080" cy="6858583"/>
          </a:xfrm>
        </p:grpSpPr>
        <p:sp>
          <p:nvSpPr>
            <p:cNvPr id="3" name="object 3"/>
            <p:cNvSpPr/>
            <p:nvPr/>
          </p:nvSpPr>
          <p:spPr>
            <a:xfrm>
              <a:off x="0" y="6749998"/>
              <a:ext cx="10800080" cy="108585"/>
            </a:xfrm>
            <a:custGeom>
              <a:avLst/>
              <a:gdLst/>
              <a:ahLst/>
              <a:cxnLst/>
              <a:rect l="l" t="t" r="r" b="b"/>
              <a:pathLst>
                <a:path w="10800080" h="108584">
                  <a:moveTo>
                    <a:pt x="10800003" y="0"/>
                  </a:moveTo>
                  <a:lnTo>
                    <a:pt x="0" y="0"/>
                  </a:lnTo>
                  <a:lnTo>
                    <a:pt x="0" y="108000"/>
                  </a:lnTo>
                  <a:lnTo>
                    <a:pt x="10800003" y="108000"/>
                  </a:lnTo>
                  <a:lnTo>
                    <a:pt x="10800003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080135" cy="6858000"/>
            </a:xfrm>
            <a:custGeom>
              <a:avLst/>
              <a:gdLst/>
              <a:ahLst/>
              <a:cxnLst/>
              <a:rect l="l" t="t" r="r" b="b"/>
              <a:pathLst>
                <a:path w="1080135" h="6858000">
                  <a:moveTo>
                    <a:pt x="107999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9995" y="6858000"/>
                  </a:lnTo>
                  <a:lnTo>
                    <a:pt x="1079995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3" name="Imag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2" y="152400"/>
            <a:ext cx="826469" cy="933604"/>
          </a:xfrm>
          <a:prstGeom prst="rect">
            <a:avLst/>
          </a:prstGeom>
        </p:spPr>
      </p:pic>
      <p:sp>
        <p:nvSpPr>
          <p:cNvPr id="16" name="object 5"/>
          <p:cNvSpPr txBox="1">
            <a:spLocks/>
          </p:cNvSpPr>
          <p:nvPr/>
        </p:nvSpPr>
        <p:spPr>
          <a:xfrm>
            <a:off x="6083300" y="2057400"/>
            <a:ext cx="533365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Mont"/>
                <a:ea typeface="+mj-ea"/>
                <a:cs typeface="Mont"/>
              </a:defRPr>
            </a:lvl1pPr>
          </a:lstStyle>
          <a:p>
            <a:pPr marL="12700">
              <a:lnSpc>
                <a:spcPts val="3160"/>
              </a:lnSpc>
              <a:spcBef>
                <a:spcPts val="100"/>
              </a:spcBef>
            </a:pPr>
            <a:r>
              <a:rPr lang="fr-BE" sz="2000" kern="0" spc="65" dirty="0" smtClean="0">
                <a:solidFill>
                  <a:srgbClr val="006F9E"/>
                </a:solidFill>
              </a:rPr>
              <a:t>COMMUNICATION DÉDIÉE</a:t>
            </a:r>
            <a:endParaRPr lang="fr-BE" sz="2000" kern="0" dirty="0" smtClean="0"/>
          </a:p>
          <a:p>
            <a:pPr marL="12700">
              <a:lnSpc>
                <a:spcPts val="2200"/>
              </a:lnSpc>
            </a:pPr>
            <a:r>
              <a:rPr lang="fr-BE" sz="1600" b="0" kern="0" dirty="0" smtClean="0">
                <a:solidFill>
                  <a:srgbClr val="000000"/>
                </a:solidFill>
                <a:latin typeface="Mont-Book"/>
                <a:cs typeface="Mont-Book"/>
              </a:rPr>
              <a:t>Faites savoir à grande échelle que vous </a:t>
            </a:r>
            <a:br>
              <a:rPr lang="fr-BE" sz="1600" b="0" kern="0" dirty="0" smtClean="0">
                <a:solidFill>
                  <a:srgbClr val="000000"/>
                </a:solidFill>
                <a:latin typeface="Mont-Book"/>
                <a:cs typeface="Mont-Book"/>
              </a:rPr>
            </a:br>
            <a:r>
              <a:rPr lang="fr-BE" sz="1600" b="0" kern="0" dirty="0" smtClean="0">
                <a:solidFill>
                  <a:srgbClr val="000000"/>
                </a:solidFill>
                <a:latin typeface="Mont-Book"/>
                <a:cs typeface="Mont-Book"/>
              </a:rPr>
              <a:t>serez présent au salon</a:t>
            </a:r>
            <a:endParaRPr lang="fr-BE" sz="1600" kern="0" dirty="0">
              <a:latin typeface="Mont-Book"/>
              <a:cs typeface="Mont-Book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6073648" y="3211430"/>
            <a:ext cx="6629050" cy="22698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60"/>
              </a:lnSpc>
              <a:spcBef>
                <a:spcPts val="100"/>
              </a:spcBef>
            </a:pPr>
            <a:r>
              <a:rPr lang="fr-BE" sz="2000" b="1" spc="65" dirty="0" smtClean="0">
                <a:solidFill>
                  <a:srgbClr val="006F9E"/>
                </a:solidFill>
                <a:latin typeface="Mont"/>
                <a:cs typeface="Mont"/>
              </a:rPr>
              <a:t>STAND PHYSIQUE</a:t>
            </a:r>
            <a:endParaRPr sz="2000" dirty="0">
              <a:latin typeface="Mont"/>
              <a:cs typeface="Mont"/>
            </a:endParaRPr>
          </a:p>
          <a:p>
            <a:pPr marL="12700">
              <a:lnSpc>
                <a:spcPts val="2200"/>
              </a:lnSpc>
            </a:pPr>
            <a:r>
              <a:rPr lang="fr-BE" sz="1600" dirty="0" smtClean="0">
                <a:latin typeface="Mont-Book"/>
                <a:cs typeface="Mont-Book"/>
              </a:rPr>
              <a:t>Accueillez les visiteurs sur votre stand </a:t>
            </a:r>
            <a:br>
              <a:rPr lang="fr-BE" sz="1600" dirty="0" smtClean="0">
                <a:latin typeface="Mont-Book"/>
                <a:cs typeface="Mont-Book"/>
              </a:rPr>
            </a:br>
            <a:r>
              <a:rPr lang="fr-BE" sz="1600" dirty="0" smtClean="0">
                <a:latin typeface="Mont-Book"/>
                <a:cs typeface="Mont-Book"/>
              </a:rPr>
              <a:t>habillé à votre image</a:t>
            </a:r>
            <a:endParaRPr sz="1600" dirty="0">
              <a:latin typeface="Mont-Book"/>
              <a:cs typeface="Mont-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Mont-Book"/>
              <a:cs typeface="Mont-Book"/>
            </a:endParaRPr>
          </a:p>
          <a:p>
            <a:pPr marL="12700">
              <a:lnSpc>
                <a:spcPts val="3160"/>
              </a:lnSpc>
            </a:pPr>
            <a:r>
              <a:rPr lang="fr-BE" sz="2000" b="1" spc="65" dirty="0" smtClean="0">
                <a:solidFill>
                  <a:srgbClr val="006F9E"/>
                </a:solidFill>
                <a:latin typeface="Mont"/>
                <a:cs typeface="Mont"/>
              </a:rPr>
              <a:t>RENCONTRE</a:t>
            </a:r>
            <a:endParaRPr sz="2000" dirty="0">
              <a:latin typeface="Mont"/>
              <a:cs typeface="Mont"/>
            </a:endParaRPr>
          </a:p>
          <a:p>
            <a:pPr marL="12700">
              <a:lnSpc>
                <a:spcPts val="2200"/>
              </a:lnSpc>
            </a:pPr>
            <a:r>
              <a:rPr lang="fr-BE" sz="1600" dirty="0" smtClean="0">
                <a:latin typeface="Mont-Book"/>
                <a:cs typeface="Mont-Book"/>
              </a:rPr>
              <a:t>Discutez en direct avec vos potentiels </a:t>
            </a:r>
            <a:br>
              <a:rPr lang="fr-BE" sz="1600" dirty="0" smtClean="0">
                <a:latin typeface="Mont-Book"/>
                <a:cs typeface="Mont-Book"/>
              </a:rPr>
            </a:br>
            <a:r>
              <a:rPr lang="fr-BE" sz="1600" dirty="0" smtClean="0">
                <a:latin typeface="Mont-Book"/>
                <a:cs typeface="Mont-Book"/>
              </a:rPr>
              <a:t>futurs collaborateurs ou étudiants</a:t>
            </a:r>
            <a:endParaRPr sz="1600" dirty="0">
              <a:latin typeface="Mont-Book"/>
              <a:cs typeface="Mont-Book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b="25429"/>
          <a:stretch/>
        </p:blipFill>
        <p:spPr>
          <a:xfrm>
            <a:off x="4612702" y="2047342"/>
            <a:ext cx="1283969" cy="3505200"/>
          </a:xfrm>
          <a:prstGeom prst="rect">
            <a:avLst/>
          </a:prstGeom>
        </p:spPr>
      </p:pic>
      <p:sp>
        <p:nvSpPr>
          <p:cNvPr id="23" name="object 5"/>
          <p:cNvSpPr txBox="1">
            <a:spLocks/>
          </p:cNvSpPr>
          <p:nvPr/>
        </p:nvSpPr>
        <p:spPr>
          <a:xfrm>
            <a:off x="1408030" y="408596"/>
            <a:ext cx="292266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Mont"/>
                <a:ea typeface="+mj-ea"/>
                <a:cs typeface="Mon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BE" sz="3000" kern="0" spc="-25" dirty="0" smtClean="0">
                <a:solidFill>
                  <a:srgbClr val="000000"/>
                </a:solidFill>
                <a:latin typeface="Mont-Heavy"/>
                <a:cs typeface="Mont-Heavy"/>
              </a:rPr>
              <a:t>SOLUTIONS</a:t>
            </a:r>
            <a:endParaRPr lang="fr-BE" sz="3000" kern="0" dirty="0">
              <a:latin typeface="Mont-Heavy"/>
              <a:cs typeface="Mont-Heavy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7483" y="89119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kern="0" dirty="0" smtClean="0">
                <a:solidFill>
                  <a:sysClr val="windowText" lastClr="000000"/>
                </a:solidFill>
                <a:latin typeface="Mont-Book"/>
              </a:rPr>
              <a:t>Salon de la reconversion</a:t>
            </a:r>
            <a:endParaRPr lang="fr-BE" kern="0" dirty="0">
              <a:solidFill>
                <a:sysClr val="windowText" lastClr="000000"/>
              </a:solidFill>
              <a:latin typeface="Mont-Book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r="33820"/>
          <a:stretch/>
        </p:blipFill>
        <p:spPr>
          <a:xfrm>
            <a:off x="545654" y="1833099"/>
            <a:ext cx="3276600" cy="4058657"/>
          </a:xfrm>
          <a:prstGeom prst="rect">
            <a:avLst/>
          </a:prstGeom>
        </p:spPr>
      </p:pic>
      <p:sp>
        <p:nvSpPr>
          <p:cNvPr id="26" name="object 13"/>
          <p:cNvSpPr/>
          <p:nvPr/>
        </p:nvSpPr>
        <p:spPr>
          <a:xfrm>
            <a:off x="530005" y="1832516"/>
            <a:ext cx="3292250" cy="4059240"/>
          </a:xfrm>
          <a:custGeom>
            <a:avLst/>
            <a:gdLst/>
            <a:ahLst/>
            <a:cxnLst/>
            <a:rect l="l" t="t" r="r" b="b"/>
            <a:pathLst>
              <a:path w="3267075" h="4572000">
                <a:moveTo>
                  <a:pt x="3266998" y="0"/>
                </a:moveTo>
                <a:lnTo>
                  <a:pt x="0" y="0"/>
                </a:lnTo>
                <a:lnTo>
                  <a:pt x="0" y="4572000"/>
                </a:lnTo>
                <a:lnTo>
                  <a:pt x="3266998" y="4572000"/>
                </a:lnTo>
                <a:lnTo>
                  <a:pt x="3266998" y="0"/>
                </a:lnTo>
                <a:close/>
              </a:path>
            </a:pathLst>
          </a:custGeom>
          <a:solidFill>
            <a:srgbClr val="009FE3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5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2159990" y="6749999"/>
                  </a:lnTo>
                  <a:lnTo>
                    <a:pt x="2159990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2159990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5883" y="1293617"/>
              <a:ext cx="2132655" cy="136144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72795" y="1745743"/>
            <a:ext cx="985519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b="1" spc="-45" dirty="0">
                <a:solidFill>
                  <a:srgbClr val="FFFFFF"/>
                </a:solidFill>
                <a:latin typeface="Mont-SemiBold"/>
                <a:cs typeface="Mont-SemiBold"/>
              </a:rPr>
              <a:t>J</a:t>
            </a:r>
            <a:r>
              <a:rPr sz="1300" b="1" spc="-40" dirty="0">
                <a:solidFill>
                  <a:srgbClr val="FFFFFF"/>
                </a:solidFill>
                <a:latin typeface="Mont-SemiBold"/>
                <a:cs typeface="Mont-SemiBold"/>
              </a:rPr>
              <a:t>o</a:t>
            </a:r>
            <a:r>
              <a:rPr sz="1300" b="1" spc="-25" dirty="0">
                <a:solidFill>
                  <a:srgbClr val="FFFFFF"/>
                </a:solidFill>
                <a:latin typeface="Mont-SemiBold"/>
                <a:cs typeface="Mont-SemiBold"/>
              </a:rPr>
              <a:t>b</a:t>
            </a:r>
            <a:r>
              <a:rPr sz="1300" b="1" spc="-35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1300" b="1" spc="-35" dirty="0" smtClean="0">
                <a:solidFill>
                  <a:srgbClr val="FFFFFF"/>
                </a:solidFill>
                <a:latin typeface="Mont-SemiBold"/>
                <a:cs typeface="Mont-SemiBold"/>
              </a:rPr>
              <a:t>posting</a:t>
            </a:r>
            <a:r>
              <a:rPr lang="fr-BE" sz="1300" b="1" spc="-35" dirty="0" smtClean="0">
                <a:solidFill>
                  <a:srgbClr val="FFFFFF"/>
                </a:solidFill>
                <a:latin typeface="Mont-SemiBold"/>
                <a:cs typeface="Mont-SemiBold"/>
              </a:rPr>
              <a:t/>
            </a:r>
            <a:br>
              <a:rPr lang="fr-BE" sz="1300" b="1" spc="-35" dirty="0" smtClean="0">
                <a:solidFill>
                  <a:srgbClr val="FFFFFF"/>
                </a:solidFill>
                <a:latin typeface="Mont-SemiBold"/>
                <a:cs typeface="Mont-SemiBold"/>
              </a:rPr>
            </a:br>
            <a:r>
              <a:rPr lang="fr-BE" sz="1300" b="1" spc="-35" dirty="0" smtClean="0">
                <a:solidFill>
                  <a:srgbClr val="FFFFFF"/>
                </a:solidFill>
                <a:latin typeface="Mont-SemiBold"/>
                <a:cs typeface="Mont-SemiBold"/>
              </a:rPr>
              <a:t>Formation</a:t>
            </a:r>
            <a:endParaRPr sz="1300" dirty="0">
              <a:latin typeface="Mont-SemiBold"/>
              <a:cs typeface="Mont-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642" y="4712587"/>
            <a:ext cx="1478915" cy="3873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405130" marR="5080" indent="-393065">
              <a:lnSpc>
                <a:spcPts val="1290"/>
              </a:lnSpc>
              <a:spcBef>
                <a:spcPts val="360"/>
              </a:spcBef>
            </a:pPr>
            <a:r>
              <a:rPr sz="1300" b="1" spc="-45" dirty="0">
                <a:solidFill>
                  <a:srgbClr val="FFFFFF"/>
                </a:solidFill>
                <a:latin typeface="Mont-SemiBold"/>
                <a:cs typeface="Mont-SemiBold"/>
              </a:rPr>
              <a:t>D</a:t>
            </a:r>
            <a:r>
              <a:rPr sz="1300" b="1" spc="-40" dirty="0">
                <a:solidFill>
                  <a:srgbClr val="FFFFFF"/>
                </a:solidFill>
                <a:latin typeface="Mont-SemiBold"/>
                <a:cs typeface="Mont-SemiBold"/>
              </a:rPr>
              <a:t>iffusio</a:t>
            </a:r>
            <a:r>
              <a:rPr sz="1300" b="1" spc="-30" dirty="0">
                <a:solidFill>
                  <a:srgbClr val="FFFFFF"/>
                </a:solidFill>
                <a:latin typeface="Mont-SemiBold"/>
                <a:cs typeface="Mont-SemiBold"/>
              </a:rPr>
              <a:t>n</a:t>
            </a:r>
            <a:r>
              <a:rPr sz="1300" b="1" spc="-35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1300" b="1" spc="-55" dirty="0">
                <a:solidFill>
                  <a:srgbClr val="FFFFFF"/>
                </a:solidFill>
                <a:latin typeface="Mont-SemiBold"/>
                <a:cs typeface="Mont-SemiBold"/>
              </a:rPr>
              <a:t>L</a:t>
            </a:r>
            <a:r>
              <a:rPr sz="1300" b="1" spc="-35" dirty="0">
                <a:solidFill>
                  <a:srgbClr val="FFFFFF"/>
                </a:solidFill>
                <a:latin typeface="Mont-SemiBold"/>
                <a:cs typeface="Mont-SemiBold"/>
              </a:rPr>
              <a:t>esoi</a:t>
            </a:r>
            <a:r>
              <a:rPr sz="1300" b="1" spc="-110" dirty="0">
                <a:solidFill>
                  <a:srgbClr val="FFFFFF"/>
                </a:solidFill>
                <a:latin typeface="Mont-SemiBold"/>
                <a:cs typeface="Mont-SemiBold"/>
              </a:rPr>
              <a:t>r</a:t>
            </a:r>
            <a:r>
              <a:rPr sz="1300" b="1" spc="-30" dirty="0">
                <a:solidFill>
                  <a:srgbClr val="FFFFFF"/>
                </a:solidFill>
                <a:latin typeface="Mont-SemiBold"/>
                <a:cs typeface="Mont-SemiBold"/>
              </a:rPr>
              <a:t>.be  </a:t>
            </a:r>
            <a:r>
              <a:rPr sz="1300" b="1" spc="-50" dirty="0">
                <a:solidFill>
                  <a:srgbClr val="FFFFFF"/>
                </a:solidFill>
                <a:latin typeface="Mont-SemiBold"/>
                <a:cs typeface="Mont-SemiBold"/>
              </a:rPr>
              <a:t>e</a:t>
            </a:r>
            <a:r>
              <a:rPr sz="1300" b="1" spc="-15" dirty="0">
                <a:solidFill>
                  <a:srgbClr val="FFFFFF"/>
                </a:solidFill>
                <a:latin typeface="Mont-SemiBold"/>
                <a:cs typeface="Mont-SemiBold"/>
              </a:rPr>
              <a:t>t</a:t>
            </a:r>
            <a:r>
              <a:rPr sz="1300" b="1" spc="-35" dirty="0">
                <a:solidFill>
                  <a:srgbClr val="FFFFFF"/>
                </a:solidFill>
                <a:latin typeface="Mont-SemiBold"/>
                <a:cs typeface="Mont-SemiBold"/>
              </a:rPr>
              <a:t> Sudi</a:t>
            </a:r>
            <a:r>
              <a:rPr sz="1300" b="1" spc="-50" dirty="0">
                <a:solidFill>
                  <a:srgbClr val="FFFFFF"/>
                </a:solidFill>
                <a:latin typeface="Mont-SemiBold"/>
                <a:cs typeface="Mont-SemiBold"/>
              </a:rPr>
              <a:t>nf</a:t>
            </a:r>
            <a:r>
              <a:rPr sz="1300" b="1" spc="-55" dirty="0">
                <a:solidFill>
                  <a:srgbClr val="FFFFFF"/>
                </a:solidFill>
                <a:latin typeface="Mont-SemiBold"/>
                <a:cs typeface="Mont-SemiBold"/>
              </a:rPr>
              <a:t>o</a:t>
            </a:r>
            <a:r>
              <a:rPr sz="1300" b="1" spc="-35" dirty="0">
                <a:solidFill>
                  <a:srgbClr val="FFFFFF"/>
                </a:solidFill>
                <a:latin typeface="Mont-SemiBold"/>
                <a:cs typeface="Mont-SemiBold"/>
              </a:rPr>
              <a:t>.be</a:t>
            </a:r>
            <a:endParaRPr sz="1300">
              <a:latin typeface="Mont-SemiBold"/>
              <a:cs typeface="Mont-SemiBol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21624" y="5096674"/>
            <a:ext cx="2938780" cy="1417955"/>
            <a:chOff x="1621624" y="5096674"/>
            <a:chExt cx="2938780" cy="14179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1624" y="5096674"/>
              <a:ext cx="1862442" cy="14177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8703" y="5183123"/>
              <a:ext cx="1277645" cy="8317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7451" y="5193883"/>
              <a:ext cx="1802686" cy="10305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4901" y="5348719"/>
              <a:ext cx="412864" cy="2737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93791" y="5398270"/>
              <a:ext cx="676910" cy="282575"/>
            </a:xfrm>
            <a:custGeom>
              <a:avLst/>
              <a:gdLst/>
              <a:ahLst/>
              <a:cxnLst/>
              <a:rect l="l" t="t" r="r" b="b"/>
              <a:pathLst>
                <a:path w="676910" h="282575">
                  <a:moveTo>
                    <a:pt x="26873" y="0"/>
                  </a:moveTo>
                  <a:lnTo>
                    <a:pt x="0" y="191223"/>
                  </a:lnTo>
                  <a:lnTo>
                    <a:pt x="650011" y="282575"/>
                  </a:lnTo>
                  <a:lnTo>
                    <a:pt x="676884" y="91351"/>
                  </a:lnTo>
                  <a:lnTo>
                    <a:pt x="268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 rot="420000">
            <a:off x="3328267" y="5442176"/>
            <a:ext cx="410853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375" b="1" spc="-44" baseline="11111" dirty="0">
                <a:latin typeface="Arial Narrow"/>
                <a:cs typeface="Arial Narrow"/>
              </a:rPr>
              <a:t>V</a:t>
            </a:r>
            <a:r>
              <a:rPr sz="375" b="1" spc="-15" baseline="11111" dirty="0">
                <a:latin typeface="Arial Narrow"/>
                <a:cs typeface="Arial Narrow"/>
              </a:rPr>
              <a:t>ou</a:t>
            </a:r>
            <a:r>
              <a:rPr sz="375" b="1" spc="-7" baseline="11111" dirty="0">
                <a:latin typeface="Arial Narrow"/>
                <a:cs typeface="Arial Narrow"/>
              </a:rPr>
              <a:t>s</a:t>
            </a:r>
            <a:r>
              <a:rPr sz="375" b="1" spc="-30" baseline="11111" dirty="0">
                <a:latin typeface="Arial Narrow"/>
                <a:cs typeface="Arial Narrow"/>
              </a:rPr>
              <a:t> </a:t>
            </a:r>
            <a:r>
              <a:rPr sz="375" b="1" spc="-15" baseline="11111" dirty="0">
                <a:latin typeface="Arial Narrow"/>
                <a:cs typeface="Arial Narrow"/>
              </a:rPr>
              <a:t>souhaite</a:t>
            </a:r>
            <a:r>
              <a:rPr sz="375" b="1" spc="-7" baseline="11111" dirty="0">
                <a:latin typeface="Arial Narrow"/>
                <a:cs typeface="Arial Narrow"/>
              </a:rPr>
              <a:t>z</a:t>
            </a:r>
            <a:r>
              <a:rPr sz="375" b="1" spc="-30" baseline="11111" dirty="0">
                <a:latin typeface="Arial Narrow"/>
                <a:cs typeface="Arial Narrow"/>
              </a:rPr>
              <a:t> </a:t>
            </a:r>
            <a:r>
              <a:rPr sz="250" b="1" spc="-10" dirty="0">
                <a:latin typeface="Arial Narrow"/>
                <a:cs typeface="Arial Narrow"/>
              </a:rPr>
              <a:t>rejoindr</a:t>
            </a:r>
            <a:r>
              <a:rPr sz="250" b="1" spc="-5" dirty="0">
                <a:latin typeface="Arial Narrow"/>
                <a:cs typeface="Arial Narrow"/>
              </a:rPr>
              <a:t>e</a:t>
            </a:r>
            <a:r>
              <a:rPr sz="250" b="1" spc="-20" dirty="0">
                <a:latin typeface="Arial Narrow"/>
                <a:cs typeface="Arial Narrow"/>
              </a:rPr>
              <a:t> </a:t>
            </a:r>
            <a:r>
              <a:rPr sz="250" b="1" spc="-10" dirty="0">
                <a:latin typeface="Arial Narrow"/>
                <a:cs typeface="Arial Narrow"/>
              </a:rPr>
              <a:t>u</a:t>
            </a:r>
            <a:r>
              <a:rPr sz="250" b="1" spc="-5" dirty="0">
                <a:latin typeface="Arial Narrow"/>
                <a:cs typeface="Arial Narrow"/>
              </a:rPr>
              <a:t>n</a:t>
            </a:r>
            <a:r>
              <a:rPr sz="250" b="1" spc="-20" dirty="0">
                <a:latin typeface="Arial Narrow"/>
                <a:cs typeface="Arial Narrow"/>
              </a:rPr>
              <a:t> </a:t>
            </a:r>
            <a:r>
              <a:rPr sz="250" b="1" spc="-10" dirty="0">
                <a:latin typeface="Arial Narrow"/>
                <a:cs typeface="Arial Narrow"/>
              </a:rPr>
              <a:t>f</a:t>
            </a:r>
            <a:r>
              <a:rPr sz="250" b="1" spc="-15" dirty="0">
                <a:latin typeface="Arial Narrow"/>
                <a:cs typeface="Arial Narrow"/>
              </a:rPr>
              <a:t>l</a:t>
            </a:r>
            <a:r>
              <a:rPr sz="250" b="1" spc="-10" dirty="0">
                <a:latin typeface="Arial Narrow"/>
                <a:cs typeface="Arial Narrow"/>
              </a:rPr>
              <a:t>euron</a:t>
            </a:r>
            <a:endParaRPr sz="25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 rot="420000">
            <a:off x="3323516" y="5476103"/>
            <a:ext cx="413385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"/>
              </a:lnSpc>
            </a:pPr>
            <a:r>
              <a:rPr sz="375" b="1" spc="-15" baseline="11111" dirty="0">
                <a:latin typeface="Arial Narrow"/>
                <a:cs typeface="Arial Narrow"/>
              </a:rPr>
              <a:t>d</a:t>
            </a:r>
            <a:r>
              <a:rPr sz="375" b="1" spc="-7" baseline="11111" dirty="0">
                <a:latin typeface="Arial Narrow"/>
                <a:cs typeface="Arial Narrow"/>
              </a:rPr>
              <a:t>e</a:t>
            </a:r>
            <a:r>
              <a:rPr sz="375" b="1" spc="-30" baseline="11111" dirty="0">
                <a:latin typeface="Arial Narrow"/>
                <a:cs typeface="Arial Narrow"/>
              </a:rPr>
              <a:t> </a:t>
            </a:r>
            <a:r>
              <a:rPr sz="375" b="1" spc="-15" baseline="11111" dirty="0">
                <a:latin typeface="Arial Narrow"/>
                <a:cs typeface="Arial Narrow"/>
              </a:rPr>
              <a:t>l’industri</a:t>
            </a:r>
            <a:r>
              <a:rPr sz="375" b="1" spc="-7" baseline="11111" dirty="0">
                <a:latin typeface="Arial Narrow"/>
                <a:cs typeface="Arial Narrow"/>
              </a:rPr>
              <a:t>e</a:t>
            </a:r>
            <a:r>
              <a:rPr sz="375" b="1" spc="-30" baseline="11111" dirty="0">
                <a:latin typeface="Arial Narrow"/>
                <a:cs typeface="Arial Narrow"/>
              </a:rPr>
              <a:t> </a:t>
            </a:r>
            <a:r>
              <a:rPr sz="250" b="1" spc="-10" dirty="0">
                <a:latin typeface="Arial Narrow"/>
                <a:cs typeface="Arial Narrow"/>
              </a:rPr>
              <a:t>automobil</a:t>
            </a:r>
            <a:r>
              <a:rPr sz="250" b="1" spc="-5" dirty="0">
                <a:latin typeface="Arial Narrow"/>
                <a:cs typeface="Arial Narrow"/>
              </a:rPr>
              <a:t>e</a:t>
            </a:r>
            <a:r>
              <a:rPr sz="250" b="1" spc="-20" dirty="0">
                <a:latin typeface="Arial Narrow"/>
                <a:cs typeface="Arial Narrow"/>
              </a:rPr>
              <a:t> </a:t>
            </a:r>
            <a:r>
              <a:rPr sz="250" b="1" spc="-10" dirty="0">
                <a:latin typeface="Arial Narrow"/>
                <a:cs typeface="Arial Narrow"/>
              </a:rPr>
              <a:t>mondiale?</a:t>
            </a:r>
            <a:endParaRPr sz="25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 rot="420000">
            <a:off x="3317347" y="5515485"/>
            <a:ext cx="176114" cy="22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"/>
              </a:lnSpc>
            </a:pPr>
            <a:r>
              <a:rPr sz="150" spc="15" dirty="0">
                <a:latin typeface="Arial Narrow"/>
                <a:cs typeface="Arial Narrow"/>
              </a:rPr>
              <a:t>05/10/201</a:t>
            </a:r>
            <a:r>
              <a:rPr sz="150" spc="25" dirty="0">
                <a:latin typeface="Arial Narrow"/>
                <a:cs typeface="Arial Narrow"/>
              </a:rPr>
              <a:t>9</a:t>
            </a:r>
            <a:r>
              <a:rPr sz="150" dirty="0">
                <a:latin typeface="Arial Narrow"/>
                <a:cs typeface="Arial Narrow"/>
              </a:rPr>
              <a:t> </a:t>
            </a:r>
            <a:r>
              <a:rPr sz="150" spc="25" dirty="0">
                <a:latin typeface="Arial Narrow"/>
                <a:cs typeface="Arial Narrow"/>
              </a:rPr>
              <a:t>à</a:t>
            </a:r>
            <a:r>
              <a:rPr sz="150" dirty="0">
                <a:latin typeface="Arial Narrow"/>
                <a:cs typeface="Arial Narrow"/>
              </a:rPr>
              <a:t> </a:t>
            </a:r>
            <a:r>
              <a:rPr sz="150" spc="5" dirty="0">
                <a:latin typeface="Arial Narrow"/>
                <a:cs typeface="Arial Narrow"/>
              </a:rPr>
              <a:t>1</a:t>
            </a:r>
            <a:r>
              <a:rPr sz="150" spc="15" dirty="0">
                <a:latin typeface="Arial Narrow"/>
                <a:cs typeface="Arial Narrow"/>
              </a:rPr>
              <a:t>1:04</a:t>
            </a:r>
            <a:endParaRPr sz="150">
              <a:latin typeface="Arial Narrow"/>
              <a:cs typeface="Arial Narrow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65555" y="3172375"/>
            <a:ext cx="2214765" cy="141438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197166" y="2792837"/>
            <a:ext cx="888365" cy="3873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40005">
              <a:lnSpc>
                <a:spcPts val="1290"/>
              </a:lnSpc>
              <a:spcBef>
                <a:spcPts val="360"/>
              </a:spcBef>
            </a:pPr>
            <a:r>
              <a:rPr sz="1300" b="1" spc="-45" dirty="0">
                <a:solidFill>
                  <a:srgbClr val="FFFFFF"/>
                </a:solidFill>
                <a:latin typeface="Mont-SemiBold"/>
                <a:cs typeface="Mont-SemiBold"/>
              </a:rPr>
              <a:t>E</a:t>
            </a:r>
            <a:r>
              <a:rPr sz="1300" b="1" spc="-35" dirty="0">
                <a:solidFill>
                  <a:srgbClr val="FFFFFF"/>
                </a:solidFill>
                <a:latin typeface="Mont-SemiBold"/>
                <a:cs typeface="Mont-SemiBold"/>
              </a:rPr>
              <a:t>mailin</a:t>
            </a:r>
            <a:r>
              <a:rPr sz="1300" b="1" spc="-25" dirty="0">
                <a:solidFill>
                  <a:srgbClr val="FFFFFF"/>
                </a:solidFill>
                <a:latin typeface="Mont-SemiBold"/>
                <a:cs typeface="Mont-SemiBold"/>
              </a:rPr>
              <a:t>g</a:t>
            </a:r>
            <a:r>
              <a:rPr sz="1300" b="1" spc="-35" dirty="0">
                <a:solidFill>
                  <a:srgbClr val="FFFFFF"/>
                </a:solidFill>
                <a:latin typeface="Mont-SemiBold"/>
                <a:cs typeface="Mont-SemiBold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Mont-SemiBold"/>
                <a:cs typeface="Mont-SemiBold"/>
              </a:rPr>
              <a:t>&amp;  </a:t>
            </a:r>
            <a:r>
              <a:rPr sz="1300" b="1" spc="-50" dirty="0">
                <a:solidFill>
                  <a:srgbClr val="FFFFFF"/>
                </a:solidFill>
                <a:latin typeface="Mont-SemiBold"/>
                <a:cs typeface="Mont-SemiBold"/>
              </a:rPr>
              <a:t>N</a:t>
            </a:r>
            <a:r>
              <a:rPr sz="1300" b="1" spc="-55" dirty="0">
                <a:solidFill>
                  <a:srgbClr val="FFFFFF"/>
                </a:solidFill>
                <a:latin typeface="Mont-SemiBold"/>
                <a:cs typeface="Mont-SemiBold"/>
              </a:rPr>
              <a:t>ew</a:t>
            </a:r>
            <a:r>
              <a:rPr sz="1300" b="1" spc="-30" dirty="0">
                <a:solidFill>
                  <a:srgbClr val="FFFFFF"/>
                </a:solidFill>
                <a:latin typeface="Mont-SemiBold"/>
                <a:cs typeface="Mont-SemiBold"/>
              </a:rPr>
              <a:t>sl</a:t>
            </a:r>
            <a:r>
              <a:rPr sz="1300" b="1" spc="-50" dirty="0">
                <a:solidFill>
                  <a:srgbClr val="FFFFFF"/>
                </a:solidFill>
                <a:latin typeface="Mont-SemiBold"/>
                <a:cs typeface="Mont-SemiBold"/>
              </a:rPr>
              <a:t>e</a:t>
            </a:r>
            <a:r>
              <a:rPr sz="1300" b="1" spc="-30" dirty="0">
                <a:solidFill>
                  <a:srgbClr val="FFFFFF"/>
                </a:solidFill>
                <a:latin typeface="Mont-SemiBold"/>
                <a:cs typeface="Mont-SemiBold"/>
              </a:rPr>
              <a:t>t</a:t>
            </a:r>
            <a:r>
              <a:rPr sz="1300" b="1" spc="-40" dirty="0">
                <a:solidFill>
                  <a:srgbClr val="FFFFFF"/>
                </a:solidFill>
                <a:latin typeface="Mont-SemiBold"/>
                <a:cs typeface="Mont-SemiBold"/>
              </a:rPr>
              <a:t>t</a:t>
            </a:r>
            <a:r>
              <a:rPr sz="1300" b="1" spc="-35" dirty="0">
                <a:solidFill>
                  <a:srgbClr val="FFFFFF"/>
                </a:solidFill>
                <a:latin typeface="Mont-SemiBold"/>
                <a:cs typeface="Mont-SemiBold"/>
              </a:rPr>
              <a:t>er</a:t>
            </a:r>
            <a:endParaRPr sz="1300">
              <a:latin typeface="Mont-SemiBold"/>
              <a:cs typeface="Mont-Semi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25311" y="2792839"/>
            <a:ext cx="1319530" cy="37959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1290"/>
              </a:lnSpc>
              <a:spcBef>
                <a:spcPts val="360"/>
              </a:spcBef>
            </a:pPr>
            <a:r>
              <a:rPr lang="fr-BE" sz="1300" b="1" spc="-50" dirty="0" err="1">
                <a:latin typeface="Mont-SemiBold"/>
                <a:cs typeface="Mont-SemiBold"/>
              </a:rPr>
              <a:t>R</a:t>
            </a:r>
            <a:r>
              <a:rPr sz="1300" b="1" spc="-35" dirty="0" err="1" smtClean="0">
                <a:latin typeface="Mont-SemiBold"/>
                <a:cs typeface="Mont-SemiBold"/>
              </a:rPr>
              <a:t>éseau</a:t>
            </a:r>
            <a:r>
              <a:rPr sz="1300" b="1" spc="-20" dirty="0" err="1" smtClean="0">
                <a:latin typeface="Mont-SemiBold"/>
                <a:cs typeface="Mont-SemiBold"/>
              </a:rPr>
              <a:t>x</a:t>
            </a:r>
            <a:r>
              <a:rPr sz="1300" b="1" spc="-35" dirty="0" smtClean="0">
                <a:latin typeface="Mont-SemiBold"/>
                <a:cs typeface="Mont-SemiBold"/>
              </a:rPr>
              <a:t> </a:t>
            </a:r>
            <a:r>
              <a:rPr sz="1300" b="1" spc="-35" dirty="0" err="1" smtClean="0">
                <a:latin typeface="Mont-SemiBold"/>
                <a:cs typeface="Mont-SemiBold"/>
              </a:rPr>
              <a:t>sociaux</a:t>
            </a:r>
            <a:r>
              <a:rPr lang="fr-BE" sz="1300" b="1" spc="-35" dirty="0" smtClean="0">
                <a:latin typeface="Mont-SemiBold"/>
                <a:cs typeface="Mont-SemiBold"/>
              </a:rPr>
              <a:t> (Facebook)</a:t>
            </a:r>
            <a:endParaRPr sz="1300" dirty="0">
              <a:latin typeface="Mont-SemiBold"/>
              <a:cs typeface="Mont-SemiBold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37724" y="3131900"/>
            <a:ext cx="4723130" cy="2112010"/>
            <a:chOff x="3537724" y="3131900"/>
            <a:chExt cx="4723130" cy="211201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38999" y="3211526"/>
              <a:ext cx="969719" cy="133608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538994" y="3211525"/>
              <a:ext cx="970280" cy="1336675"/>
            </a:xfrm>
            <a:custGeom>
              <a:avLst/>
              <a:gdLst/>
              <a:ahLst/>
              <a:cxnLst/>
              <a:rect l="l" t="t" r="r" b="b"/>
              <a:pathLst>
                <a:path w="970279" h="1336675">
                  <a:moveTo>
                    <a:pt x="0" y="1336090"/>
                  </a:moveTo>
                  <a:lnTo>
                    <a:pt x="969721" y="1336090"/>
                  </a:lnTo>
                  <a:lnTo>
                    <a:pt x="969721" y="0"/>
                  </a:lnTo>
                  <a:lnTo>
                    <a:pt x="0" y="0"/>
                  </a:lnTo>
                  <a:lnTo>
                    <a:pt x="0" y="1336090"/>
                  </a:lnTo>
                  <a:close/>
                </a:path>
              </a:pathLst>
            </a:custGeom>
            <a:ln w="317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65256" y="3131900"/>
              <a:ext cx="739139" cy="147245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437024" y="3328670"/>
              <a:ext cx="586740" cy="1094105"/>
            </a:xfrm>
            <a:custGeom>
              <a:avLst/>
              <a:gdLst/>
              <a:ahLst/>
              <a:cxnLst/>
              <a:rect l="l" t="t" r="r" b="b"/>
              <a:pathLst>
                <a:path w="586739" h="1094104">
                  <a:moveTo>
                    <a:pt x="586663" y="0"/>
                  </a:moveTo>
                  <a:lnTo>
                    <a:pt x="0" y="0"/>
                  </a:lnTo>
                  <a:lnTo>
                    <a:pt x="0" y="1093774"/>
                  </a:lnTo>
                  <a:lnTo>
                    <a:pt x="586663" y="1093774"/>
                  </a:lnTo>
                  <a:lnTo>
                    <a:pt x="5866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37018" y="3469475"/>
              <a:ext cx="586670" cy="66482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993280" y="5018963"/>
              <a:ext cx="1267460" cy="224790"/>
            </a:xfrm>
            <a:custGeom>
              <a:avLst/>
              <a:gdLst/>
              <a:ahLst/>
              <a:cxnLst/>
              <a:rect l="l" t="t" r="r" b="b"/>
              <a:pathLst>
                <a:path w="1267459" h="224789">
                  <a:moveTo>
                    <a:pt x="1267078" y="0"/>
                  </a:moveTo>
                  <a:lnTo>
                    <a:pt x="0" y="0"/>
                  </a:lnTo>
                  <a:lnTo>
                    <a:pt x="0" y="224777"/>
                  </a:lnTo>
                  <a:lnTo>
                    <a:pt x="1267078" y="224777"/>
                  </a:lnTo>
                  <a:lnTo>
                    <a:pt x="1267078" y="0"/>
                  </a:lnTo>
                  <a:close/>
                </a:path>
              </a:pathLst>
            </a:custGeom>
            <a:solidFill>
              <a:srgbClr val="004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03554" y="5057428"/>
              <a:ext cx="259652" cy="14554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51423" y="5053186"/>
              <a:ext cx="493726" cy="15093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773896" y="3940206"/>
            <a:ext cx="2267585" cy="78867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105"/>
              </a:spcBef>
            </a:pPr>
            <a:r>
              <a:rPr sz="2050" b="1" spc="25" dirty="0">
                <a:solidFill>
                  <a:srgbClr val="009FE3"/>
                </a:solidFill>
                <a:latin typeface="Mont"/>
                <a:cs typeface="Mont"/>
              </a:rPr>
              <a:t>References.be</a:t>
            </a:r>
            <a:endParaRPr sz="2050" dirty="0">
              <a:latin typeface="Mont"/>
              <a:cs typeface="Mont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500" b="1" spc="30" dirty="0">
                <a:solidFill>
                  <a:srgbClr val="006F9E"/>
                </a:solidFill>
                <a:latin typeface="Mont"/>
                <a:cs typeface="Mont"/>
              </a:rPr>
              <a:t>720.000</a:t>
            </a:r>
            <a:r>
              <a:rPr sz="1500" b="1" spc="-85" dirty="0">
                <a:solidFill>
                  <a:srgbClr val="006F9E"/>
                </a:solidFill>
                <a:latin typeface="Mont"/>
                <a:cs typeface="Mont"/>
              </a:rPr>
              <a:t> </a:t>
            </a:r>
            <a:r>
              <a:rPr sz="1500" b="1" spc="30" dirty="0">
                <a:solidFill>
                  <a:srgbClr val="006F9E"/>
                </a:solidFill>
                <a:latin typeface="Mont"/>
                <a:cs typeface="Mont"/>
              </a:rPr>
              <a:t>visites</a:t>
            </a:r>
            <a:r>
              <a:rPr sz="1500" b="1" spc="-35" dirty="0">
                <a:solidFill>
                  <a:srgbClr val="006F9E"/>
                </a:solidFill>
                <a:latin typeface="Mont"/>
                <a:cs typeface="Mont"/>
              </a:rPr>
              <a:t> </a:t>
            </a:r>
            <a:r>
              <a:rPr sz="1400" dirty="0">
                <a:latin typeface="Mont-Book"/>
                <a:cs typeface="Mont-Book"/>
              </a:rPr>
              <a:t>par</a:t>
            </a:r>
            <a:r>
              <a:rPr sz="1400" spc="-55" dirty="0">
                <a:latin typeface="Mont-Book"/>
                <a:cs typeface="Mont-Book"/>
              </a:rPr>
              <a:t> </a:t>
            </a:r>
            <a:r>
              <a:rPr sz="1400" dirty="0">
                <a:latin typeface="Mont-Book"/>
                <a:cs typeface="Mont-Book"/>
              </a:rPr>
              <a:t>mois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270005" y="4953041"/>
            <a:ext cx="446405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10" dirty="0">
                <a:solidFill>
                  <a:srgbClr val="283583"/>
                </a:solidFill>
                <a:latin typeface="Mont"/>
                <a:cs typeface="Mont"/>
              </a:rPr>
              <a:t>.be</a:t>
            </a:r>
            <a:endParaRPr sz="2100">
              <a:latin typeface="Mont"/>
              <a:cs typeface="Mon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31705" y="6235274"/>
            <a:ext cx="2566035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spc="30" dirty="0">
                <a:solidFill>
                  <a:srgbClr val="006F9E"/>
                </a:solidFill>
                <a:latin typeface="Mont"/>
                <a:cs typeface="Mont"/>
              </a:rPr>
              <a:t>35.000.000</a:t>
            </a:r>
            <a:r>
              <a:rPr sz="1500" b="1" spc="-85" dirty="0">
                <a:solidFill>
                  <a:srgbClr val="006F9E"/>
                </a:solidFill>
                <a:latin typeface="Mont"/>
                <a:cs typeface="Mont"/>
              </a:rPr>
              <a:t> </a:t>
            </a:r>
            <a:r>
              <a:rPr sz="1500" b="1" spc="30" dirty="0">
                <a:solidFill>
                  <a:srgbClr val="006F9E"/>
                </a:solidFill>
                <a:latin typeface="Mont"/>
                <a:cs typeface="Mont"/>
              </a:rPr>
              <a:t>visites</a:t>
            </a:r>
            <a:r>
              <a:rPr sz="1500" b="1" spc="-40" dirty="0">
                <a:solidFill>
                  <a:srgbClr val="006F9E"/>
                </a:solidFill>
                <a:latin typeface="Mont"/>
                <a:cs typeface="Mont"/>
              </a:rPr>
              <a:t> </a:t>
            </a:r>
            <a:r>
              <a:rPr sz="1400" dirty="0">
                <a:latin typeface="Mont-Book"/>
                <a:cs typeface="Mont-Book"/>
              </a:rPr>
              <a:t>par</a:t>
            </a:r>
            <a:r>
              <a:rPr sz="1400" spc="-60" dirty="0">
                <a:latin typeface="Mont-Book"/>
                <a:cs typeface="Mont-Book"/>
              </a:rPr>
              <a:t> </a:t>
            </a:r>
            <a:r>
              <a:rPr sz="1400" dirty="0">
                <a:latin typeface="Mont-Book"/>
                <a:cs typeface="Mont-Book"/>
              </a:rPr>
              <a:t>mois</a:t>
            </a:r>
            <a:endParaRPr sz="1400">
              <a:latin typeface="Mont-Book"/>
              <a:cs typeface="Mont-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67058" y="5431482"/>
            <a:ext cx="2566035" cy="857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spc="30" dirty="0">
                <a:solidFill>
                  <a:srgbClr val="006F9E"/>
                </a:solidFill>
                <a:latin typeface="Mont"/>
                <a:cs typeface="Mont"/>
              </a:rPr>
              <a:t>22.000.000</a:t>
            </a:r>
            <a:r>
              <a:rPr sz="1500" b="1" spc="-80" dirty="0">
                <a:solidFill>
                  <a:srgbClr val="006F9E"/>
                </a:solidFill>
                <a:latin typeface="Mont"/>
                <a:cs typeface="Mont"/>
              </a:rPr>
              <a:t> </a:t>
            </a:r>
            <a:r>
              <a:rPr sz="1500" b="1" spc="30" dirty="0">
                <a:solidFill>
                  <a:srgbClr val="006F9E"/>
                </a:solidFill>
                <a:latin typeface="Mont"/>
                <a:cs typeface="Mont"/>
              </a:rPr>
              <a:t>visites</a:t>
            </a:r>
            <a:r>
              <a:rPr sz="1500" b="1" spc="-40" dirty="0">
                <a:solidFill>
                  <a:srgbClr val="006F9E"/>
                </a:solidFill>
                <a:latin typeface="Mont"/>
                <a:cs typeface="Mont"/>
              </a:rPr>
              <a:t> </a:t>
            </a:r>
            <a:r>
              <a:rPr sz="1400" dirty="0">
                <a:latin typeface="Mont-Book"/>
                <a:cs typeface="Mont-Book"/>
              </a:rPr>
              <a:t>par</a:t>
            </a:r>
            <a:r>
              <a:rPr sz="1400" spc="-55" dirty="0">
                <a:latin typeface="Mont-Book"/>
                <a:cs typeface="Mont-Book"/>
              </a:rPr>
              <a:t> </a:t>
            </a:r>
            <a:r>
              <a:rPr sz="1400" dirty="0">
                <a:latin typeface="Mont-Book"/>
                <a:cs typeface="Mont-Book"/>
              </a:rPr>
              <a:t>mois</a:t>
            </a: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50" dirty="0">
              <a:latin typeface="Mont-Book"/>
              <a:cs typeface="Mont-Book"/>
            </a:endParaRPr>
          </a:p>
          <a:p>
            <a:pPr marL="1642745">
              <a:lnSpc>
                <a:spcPct val="100000"/>
              </a:lnSpc>
            </a:pPr>
            <a:r>
              <a:rPr sz="2200" b="1" spc="-20" dirty="0">
                <a:solidFill>
                  <a:srgbClr val="9D9D9C"/>
                </a:solidFill>
                <a:latin typeface="Mont"/>
                <a:cs typeface="Mont"/>
              </a:rPr>
              <a:t>be</a:t>
            </a:r>
            <a:endParaRPr sz="2200" dirty="0">
              <a:latin typeface="Mont"/>
              <a:cs typeface="Mon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031761" y="5889218"/>
            <a:ext cx="1206576" cy="259715"/>
            <a:chOff x="7031761" y="5889218"/>
            <a:chExt cx="1206576" cy="259715"/>
          </a:xfrm>
        </p:grpSpPr>
        <p:sp>
          <p:nvSpPr>
            <p:cNvPr id="33" name="object 33"/>
            <p:cNvSpPr/>
            <p:nvPr/>
          </p:nvSpPr>
          <p:spPr>
            <a:xfrm>
              <a:off x="8164677" y="5889218"/>
              <a:ext cx="73660" cy="259715"/>
            </a:xfrm>
            <a:custGeom>
              <a:avLst/>
              <a:gdLst/>
              <a:ahLst/>
              <a:cxnLst/>
              <a:rect l="l" t="t" r="r" b="b"/>
              <a:pathLst>
                <a:path w="73659" h="259714">
                  <a:moveTo>
                    <a:pt x="0" y="259626"/>
                  </a:moveTo>
                  <a:lnTo>
                    <a:pt x="73431" y="259626"/>
                  </a:lnTo>
                  <a:lnTo>
                    <a:pt x="73431" y="0"/>
                  </a:lnTo>
                  <a:lnTo>
                    <a:pt x="0" y="0"/>
                  </a:lnTo>
                  <a:lnTo>
                    <a:pt x="0" y="259626"/>
                  </a:lnTo>
                  <a:close/>
                </a:path>
              </a:pathLst>
            </a:custGeom>
            <a:solidFill>
              <a:srgbClr val="E5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031761" y="5889218"/>
              <a:ext cx="1133475" cy="259715"/>
            </a:xfrm>
            <a:custGeom>
              <a:avLst/>
              <a:gdLst/>
              <a:ahLst/>
              <a:cxnLst/>
              <a:rect l="l" t="t" r="r" b="b"/>
              <a:pathLst>
                <a:path w="1133475" h="259714">
                  <a:moveTo>
                    <a:pt x="1132916" y="0"/>
                  </a:moveTo>
                  <a:lnTo>
                    <a:pt x="0" y="0"/>
                  </a:lnTo>
                  <a:lnTo>
                    <a:pt x="0" y="259626"/>
                  </a:lnTo>
                  <a:lnTo>
                    <a:pt x="1132916" y="259626"/>
                  </a:lnTo>
                  <a:lnTo>
                    <a:pt x="1132916" y="0"/>
                  </a:lnTo>
                  <a:close/>
                </a:path>
              </a:pathLst>
            </a:custGeom>
            <a:solidFill>
              <a:srgbClr val="2A4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27649" y="5984064"/>
              <a:ext cx="74053" cy="7406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03173" y="5959589"/>
              <a:ext cx="511809" cy="123189"/>
            </a:xfrm>
            <a:custGeom>
              <a:avLst/>
              <a:gdLst/>
              <a:ahLst/>
              <a:cxnLst/>
              <a:rect l="l" t="t" r="r" b="b"/>
              <a:pathLst>
                <a:path w="511809" h="123189">
                  <a:moveTo>
                    <a:pt x="144246" y="73672"/>
                  </a:moveTo>
                  <a:lnTo>
                    <a:pt x="106654" y="49149"/>
                  </a:lnTo>
                  <a:lnTo>
                    <a:pt x="59232" y="43827"/>
                  </a:lnTo>
                  <a:lnTo>
                    <a:pt x="50317" y="42329"/>
                  </a:lnTo>
                  <a:lnTo>
                    <a:pt x="47320" y="41440"/>
                  </a:lnTo>
                  <a:lnTo>
                    <a:pt x="44310" y="39395"/>
                  </a:lnTo>
                  <a:lnTo>
                    <a:pt x="43561" y="37973"/>
                  </a:lnTo>
                  <a:lnTo>
                    <a:pt x="43561" y="33883"/>
                  </a:lnTo>
                  <a:lnTo>
                    <a:pt x="45224" y="32131"/>
                  </a:lnTo>
                  <a:lnTo>
                    <a:pt x="51892" y="29654"/>
                  </a:lnTo>
                  <a:lnTo>
                    <a:pt x="58140" y="29032"/>
                  </a:lnTo>
                  <a:lnTo>
                    <a:pt x="77711" y="29032"/>
                  </a:lnTo>
                  <a:lnTo>
                    <a:pt x="85344" y="29845"/>
                  </a:lnTo>
                  <a:lnTo>
                    <a:pt x="95034" y="33070"/>
                  </a:lnTo>
                  <a:lnTo>
                    <a:pt x="97447" y="35763"/>
                  </a:lnTo>
                  <a:lnTo>
                    <a:pt x="97447" y="39522"/>
                  </a:lnTo>
                  <a:lnTo>
                    <a:pt x="139395" y="39522"/>
                  </a:lnTo>
                  <a:lnTo>
                    <a:pt x="109651" y="5676"/>
                  </a:lnTo>
                  <a:lnTo>
                    <a:pt x="67284" y="0"/>
                  </a:lnTo>
                  <a:lnTo>
                    <a:pt x="52844" y="584"/>
                  </a:lnTo>
                  <a:lnTo>
                    <a:pt x="11506" y="14427"/>
                  </a:lnTo>
                  <a:lnTo>
                    <a:pt x="1612" y="35979"/>
                  </a:lnTo>
                  <a:lnTo>
                    <a:pt x="1612" y="44589"/>
                  </a:lnTo>
                  <a:lnTo>
                    <a:pt x="30568" y="69380"/>
                  </a:lnTo>
                  <a:lnTo>
                    <a:pt x="86741" y="76987"/>
                  </a:lnTo>
                  <a:lnTo>
                    <a:pt x="95567" y="78384"/>
                  </a:lnTo>
                  <a:lnTo>
                    <a:pt x="98526" y="79248"/>
                  </a:lnTo>
                  <a:lnTo>
                    <a:pt x="101536" y="81292"/>
                  </a:lnTo>
                  <a:lnTo>
                    <a:pt x="102285" y="82931"/>
                  </a:lnTo>
                  <a:lnTo>
                    <a:pt x="102285" y="87020"/>
                  </a:lnTo>
                  <a:lnTo>
                    <a:pt x="81699" y="93573"/>
                  </a:lnTo>
                  <a:lnTo>
                    <a:pt x="73736" y="93573"/>
                  </a:lnTo>
                  <a:lnTo>
                    <a:pt x="59829" y="92798"/>
                  </a:lnTo>
                  <a:lnTo>
                    <a:pt x="49898" y="90474"/>
                  </a:lnTo>
                  <a:lnTo>
                    <a:pt x="43942" y="86588"/>
                  </a:lnTo>
                  <a:lnTo>
                    <a:pt x="41948" y="81153"/>
                  </a:lnTo>
                  <a:lnTo>
                    <a:pt x="0" y="81153"/>
                  </a:lnTo>
                  <a:lnTo>
                    <a:pt x="30657" y="117182"/>
                  </a:lnTo>
                  <a:lnTo>
                    <a:pt x="75349" y="122618"/>
                  </a:lnTo>
                  <a:lnTo>
                    <a:pt x="91338" y="122059"/>
                  </a:lnTo>
                  <a:lnTo>
                    <a:pt x="134442" y="108432"/>
                  </a:lnTo>
                  <a:lnTo>
                    <a:pt x="144246" y="83578"/>
                  </a:lnTo>
                  <a:lnTo>
                    <a:pt x="144246" y="73672"/>
                  </a:lnTo>
                  <a:close/>
                </a:path>
                <a:path w="511809" h="123189">
                  <a:moveTo>
                    <a:pt x="300748" y="3225"/>
                  </a:moveTo>
                  <a:lnTo>
                    <a:pt x="260413" y="3225"/>
                  </a:lnTo>
                  <a:lnTo>
                    <a:pt x="260413" y="69113"/>
                  </a:lnTo>
                  <a:lnTo>
                    <a:pt x="258127" y="75704"/>
                  </a:lnTo>
                  <a:lnTo>
                    <a:pt x="248983" y="86131"/>
                  </a:lnTo>
                  <a:lnTo>
                    <a:pt x="241046" y="88734"/>
                  </a:lnTo>
                  <a:lnTo>
                    <a:pt x="218465" y="88734"/>
                  </a:lnTo>
                  <a:lnTo>
                    <a:pt x="210527" y="86156"/>
                  </a:lnTo>
                  <a:lnTo>
                    <a:pt x="201383" y="75831"/>
                  </a:lnTo>
                  <a:lnTo>
                    <a:pt x="199097" y="69215"/>
                  </a:lnTo>
                  <a:lnTo>
                    <a:pt x="199097" y="3225"/>
                  </a:lnTo>
                  <a:lnTo>
                    <a:pt x="158762" y="3225"/>
                  </a:lnTo>
                  <a:lnTo>
                    <a:pt x="158762" y="62763"/>
                  </a:lnTo>
                  <a:lnTo>
                    <a:pt x="159829" y="76822"/>
                  </a:lnTo>
                  <a:lnTo>
                    <a:pt x="185648" y="114223"/>
                  </a:lnTo>
                  <a:lnTo>
                    <a:pt x="229755" y="122618"/>
                  </a:lnTo>
                  <a:lnTo>
                    <a:pt x="246849" y="121678"/>
                  </a:lnTo>
                  <a:lnTo>
                    <a:pt x="283565" y="107619"/>
                  </a:lnTo>
                  <a:lnTo>
                    <a:pt x="300748" y="62763"/>
                  </a:lnTo>
                  <a:lnTo>
                    <a:pt x="300748" y="3225"/>
                  </a:lnTo>
                  <a:close/>
                </a:path>
                <a:path w="511809" h="123189">
                  <a:moveTo>
                    <a:pt x="455320" y="61315"/>
                  </a:moveTo>
                  <a:lnTo>
                    <a:pt x="454850" y="52095"/>
                  </a:lnTo>
                  <a:lnTo>
                    <a:pt x="453478" y="43637"/>
                  </a:lnTo>
                  <a:lnTo>
                    <a:pt x="451535" y="37122"/>
                  </a:lnTo>
                  <a:lnTo>
                    <a:pt x="451192" y="35953"/>
                  </a:lnTo>
                  <a:lnTo>
                    <a:pt x="422478" y="6807"/>
                  </a:lnTo>
                  <a:lnTo>
                    <a:pt x="413372" y="4356"/>
                  </a:lnTo>
                  <a:lnTo>
                    <a:pt x="413372" y="53797"/>
                  </a:lnTo>
                  <a:lnTo>
                    <a:pt x="413372" y="68846"/>
                  </a:lnTo>
                  <a:lnTo>
                    <a:pt x="391858" y="85521"/>
                  </a:lnTo>
                  <a:lnTo>
                    <a:pt x="358838" y="85521"/>
                  </a:lnTo>
                  <a:lnTo>
                    <a:pt x="358838" y="37122"/>
                  </a:lnTo>
                  <a:lnTo>
                    <a:pt x="391858" y="37122"/>
                  </a:lnTo>
                  <a:lnTo>
                    <a:pt x="413372" y="53797"/>
                  </a:lnTo>
                  <a:lnTo>
                    <a:pt x="413372" y="4356"/>
                  </a:lnTo>
                  <a:lnTo>
                    <a:pt x="409359" y="3632"/>
                  </a:lnTo>
                  <a:lnTo>
                    <a:pt x="402399" y="3238"/>
                  </a:lnTo>
                  <a:lnTo>
                    <a:pt x="318503" y="3238"/>
                  </a:lnTo>
                  <a:lnTo>
                    <a:pt x="318503" y="119405"/>
                  </a:lnTo>
                  <a:lnTo>
                    <a:pt x="402399" y="119405"/>
                  </a:lnTo>
                  <a:lnTo>
                    <a:pt x="439470" y="104978"/>
                  </a:lnTo>
                  <a:lnTo>
                    <a:pt x="454850" y="70523"/>
                  </a:lnTo>
                  <a:lnTo>
                    <a:pt x="455320" y="61315"/>
                  </a:lnTo>
                  <a:close/>
                </a:path>
                <a:path w="511809" h="123189">
                  <a:moveTo>
                    <a:pt x="511797" y="3225"/>
                  </a:moveTo>
                  <a:lnTo>
                    <a:pt x="471462" y="3225"/>
                  </a:lnTo>
                  <a:lnTo>
                    <a:pt x="471462" y="119405"/>
                  </a:lnTo>
                  <a:lnTo>
                    <a:pt x="511797" y="119405"/>
                  </a:lnTo>
                  <a:lnTo>
                    <a:pt x="511797" y="32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34334" y="5962816"/>
              <a:ext cx="155206" cy="11616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08901" y="5959585"/>
              <a:ext cx="282351" cy="12261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9966500" y="6356666"/>
            <a:ext cx="596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ont-Book"/>
                <a:cs typeface="Mont-Book"/>
              </a:rPr>
              <a:t>*</a:t>
            </a:r>
            <a:r>
              <a:rPr sz="900" spc="-25" dirty="0">
                <a:latin typeface="Mont-Book"/>
                <a:cs typeface="Mont-Book"/>
              </a:rPr>
              <a:t> </a:t>
            </a:r>
            <a:r>
              <a:rPr sz="900" spc="-20" dirty="0">
                <a:latin typeface="Mont-Book"/>
                <a:cs typeface="Mont-Book"/>
              </a:rPr>
              <a:t>CIM</a:t>
            </a:r>
            <a:r>
              <a:rPr sz="900" spc="-25" dirty="0">
                <a:latin typeface="Mont-Book"/>
                <a:cs typeface="Mont-Book"/>
              </a:rPr>
              <a:t> 2020</a:t>
            </a:r>
            <a:endParaRPr sz="900">
              <a:latin typeface="Mont-Book"/>
              <a:cs typeface="Mont-Book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2414945" y="190924"/>
            <a:ext cx="354026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BE" sz="3000" spc="-10" dirty="0" smtClean="0">
                <a:solidFill>
                  <a:srgbClr val="000000"/>
                </a:solidFill>
                <a:latin typeface="Mont-Heavy"/>
                <a:cs typeface="Mont-Heavy"/>
              </a:rPr>
              <a:t>Communication </a:t>
            </a:r>
            <a:r>
              <a:rPr sz="3000" spc="-10" dirty="0" err="1" smtClean="0">
                <a:solidFill>
                  <a:srgbClr val="000000"/>
                </a:solidFill>
                <a:latin typeface="Mont-Heavy"/>
                <a:cs typeface="Mont-Heavy"/>
              </a:rPr>
              <a:t>D</a:t>
            </a:r>
            <a:r>
              <a:rPr sz="3000" dirty="0" err="1" smtClean="0">
                <a:solidFill>
                  <a:srgbClr val="000000"/>
                </a:solidFill>
                <a:latin typeface="Mont-Heavy"/>
                <a:cs typeface="Mont-Heavy"/>
              </a:rPr>
              <a:t>igi</a:t>
            </a:r>
            <a:r>
              <a:rPr sz="3000" spc="-15" dirty="0" err="1" smtClean="0">
                <a:solidFill>
                  <a:srgbClr val="000000"/>
                </a:solidFill>
                <a:latin typeface="Mont-Heavy"/>
                <a:cs typeface="Mont-Heavy"/>
              </a:rPr>
              <a:t>t</a:t>
            </a:r>
            <a:r>
              <a:rPr sz="3000" dirty="0" err="1" smtClean="0">
                <a:solidFill>
                  <a:srgbClr val="000000"/>
                </a:solidFill>
                <a:latin typeface="Mont-Heavy"/>
                <a:cs typeface="Mont-Heavy"/>
              </a:rPr>
              <a:t>ale</a:t>
            </a:r>
            <a:endParaRPr sz="3000" dirty="0">
              <a:latin typeface="Mont-Heavy"/>
              <a:cs typeface="Mont-Heavy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83664" y="1455185"/>
            <a:ext cx="50802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>
                <a:latin typeface="Mont-Book"/>
              </a:rPr>
              <a:t>Une campagne de communication : </a:t>
            </a:r>
            <a:br>
              <a:rPr lang="fr-BE" sz="2000" dirty="0" smtClean="0">
                <a:latin typeface="Mont-Book"/>
              </a:rPr>
            </a:br>
            <a:endParaRPr lang="fr-BE" sz="2000" dirty="0" smtClean="0">
              <a:latin typeface="Mont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00AEEF"/>
                </a:solidFill>
                <a:latin typeface="Mont-Book"/>
              </a:rPr>
              <a:t>Dédiée </a:t>
            </a:r>
            <a:r>
              <a:rPr lang="fr-BE" b="1" dirty="0">
                <a:solidFill>
                  <a:srgbClr val="00AEEF"/>
                </a:solidFill>
                <a:latin typeface="Mont-Book"/>
              </a:rPr>
              <a:t>à votre </a:t>
            </a:r>
            <a:r>
              <a:rPr lang="fr-BE" b="1" dirty="0" smtClean="0">
                <a:solidFill>
                  <a:srgbClr val="00AEEF"/>
                </a:solidFill>
                <a:latin typeface="Mont-Book"/>
              </a:rPr>
              <a:t>entreprise ou organisme de formation</a:t>
            </a:r>
            <a:r>
              <a:rPr lang="fr-BE" dirty="0" smtClean="0">
                <a:latin typeface="Mont-Book"/>
              </a:rPr>
              <a:t> et </a:t>
            </a:r>
            <a:r>
              <a:rPr lang="fr-BE" dirty="0">
                <a:latin typeface="Mont-Book"/>
              </a:rPr>
              <a:t>vos </a:t>
            </a:r>
            <a:r>
              <a:rPr lang="fr-BE" dirty="0" smtClean="0">
                <a:latin typeface="Mont-Book"/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latin typeface="Mont-Book"/>
              </a:rPr>
              <a:t>Adapté </a:t>
            </a:r>
            <a:r>
              <a:rPr lang="fr-BE" dirty="0">
                <a:latin typeface="Mont-Book"/>
              </a:rPr>
              <a:t>à vos besoins (recrutement ou formation) </a:t>
            </a:r>
            <a:endParaRPr lang="fr-BE" dirty="0" smtClean="0">
              <a:latin typeface="Mont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latin typeface="Mont-Book"/>
              </a:rPr>
              <a:t>Visant </a:t>
            </a:r>
            <a:r>
              <a:rPr lang="fr-BE" dirty="0">
                <a:latin typeface="Mont-Book"/>
              </a:rPr>
              <a:t>à </a:t>
            </a:r>
            <a:r>
              <a:rPr lang="fr-BE" b="1" dirty="0">
                <a:solidFill>
                  <a:srgbClr val="00AEEF"/>
                </a:solidFill>
                <a:latin typeface="Mont-Book"/>
              </a:rPr>
              <a:t>attirer un maximum de personnes </a:t>
            </a:r>
            <a:r>
              <a:rPr lang="fr-BE" dirty="0">
                <a:latin typeface="Mont-Book"/>
              </a:rPr>
              <a:t>sur votre stand le jour du salon</a:t>
            </a:r>
          </a:p>
          <a:p>
            <a:endParaRPr lang="fr-BE" dirty="0" smtClean="0">
              <a:latin typeface="Mont-Book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5345" y="137498"/>
            <a:ext cx="981075" cy="73342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17"/>
          <a:srcRect l="91290" t="80769"/>
          <a:stretch/>
        </p:blipFill>
        <p:spPr>
          <a:xfrm>
            <a:off x="5549900" y="2157394"/>
            <a:ext cx="128587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7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00080" cy="6858000"/>
          </a:xfrm>
          <a:custGeom>
            <a:avLst/>
            <a:gdLst/>
            <a:ahLst/>
            <a:cxnLst/>
            <a:rect l="l" t="t" r="r" b="b"/>
            <a:pathLst>
              <a:path w="10800080" h="6858000">
                <a:moveTo>
                  <a:pt x="10800004" y="6749999"/>
                </a:moveTo>
                <a:lnTo>
                  <a:pt x="2159990" y="6749999"/>
                </a:lnTo>
                <a:lnTo>
                  <a:pt x="2159990" y="0"/>
                </a:lnTo>
                <a:lnTo>
                  <a:pt x="0" y="0"/>
                </a:lnTo>
                <a:lnTo>
                  <a:pt x="0" y="6749999"/>
                </a:lnTo>
                <a:lnTo>
                  <a:pt x="0" y="6844970"/>
                </a:lnTo>
                <a:lnTo>
                  <a:pt x="0" y="6858000"/>
                </a:lnTo>
                <a:lnTo>
                  <a:pt x="10800004" y="6858000"/>
                </a:lnTo>
                <a:lnTo>
                  <a:pt x="10800004" y="674999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5" name="object 685"/>
          <p:cNvGrpSpPr/>
          <p:nvPr/>
        </p:nvGrpSpPr>
        <p:grpSpPr>
          <a:xfrm>
            <a:off x="2557447" y="3317786"/>
            <a:ext cx="5987049" cy="2554788"/>
            <a:chOff x="2557447" y="3317786"/>
            <a:chExt cx="5987049" cy="2554788"/>
          </a:xfrm>
        </p:grpSpPr>
        <p:pic>
          <p:nvPicPr>
            <p:cNvPr id="686" name="object 68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7447" y="5771283"/>
              <a:ext cx="103351" cy="80418"/>
            </a:xfrm>
            <a:prstGeom prst="rect">
              <a:avLst/>
            </a:prstGeom>
          </p:spPr>
        </p:pic>
        <p:sp>
          <p:nvSpPr>
            <p:cNvPr id="688" name="object 688"/>
            <p:cNvSpPr/>
            <p:nvPr/>
          </p:nvSpPr>
          <p:spPr>
            <a:xfrm>
              <a:off x="8433015" y="4083494"/>
              <a:ext cx="71755" cy="252729"/>
            </a:xfrm>
            <a:custGeom>
              <a:avLst/>
              <a:gdLst/>
              <a:ahLst/>
              <a:cxnLst/>
              <a:rect l="l" t="t" r="r" b="b"/>
              <a:pathLst>
                <a:path w="71754" h="252729">
                  <a:moveTo>
                    <a:pt x="0" y="252564"/>
                  </a:moveTo>
                  <a:lnTo>
                    <a:pt x="71450" y="252564"/>
                  </a:lnTo>
                  <a:lnTo>
                    <a:pt x="71450" y="0"/>
                  </a:lnTo>
                  <a:lnTo>
                    <a:pt x="0" y="0"/>
                  </a:lnTo>
                  <a:lnTo>
                    <a:pt x="0" y="252564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7330960" y="4083507"/>
              <a:ext cx="1102360" cy="252729"/>
            </a:xfrm>
            <a:custGeom>
              <a:avLst/>
              <a:gdLst/>
              <a:ahLst/>
              <a:cxnLst/>
              <a:rect l="l" t="t" r="r" b="b"/>
              <a:pathLst>
                <a:path w="1102359" h="252729">
                  <a:moveTo>
                    <a:pt x="1102055" y="0"/>
                  </a:moveTo>
                  <a:lnTo>
                    <a:pt x="0" y="0"/>
                  </a:lnTo>
                  <a:lnTo>
                    <a:pt x="0" y="252552"/>
                  </a:lnTo>
                  <a:lnTo>
                    <a:pt x="1102055" y="252552"/>
                  </a:lnTo>
                  <a:lnTo>
                    <a:pt x="1102055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0" name="object 69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7004" y="4175768"/>
              <a:ext cx="72034" cy="72034"/>
            </a:xfrm>
            <a:prstGeom prst="rect">
              <a:avLst/>
            </a:prstGeom>
          </p:spPr>
        </p:pic>
        <p:sp>
          <p:nvSpPr>
            <p:cNvPr id="691" name="object 691"/>
            <p:cNvSpPr/>
            <p:nvPr/>
          </p:nvSpPr>
          <p:spPr>
            <a:xfrm>
              <a:off x="7400442" y="4151947"/>
              <a:ext cx="961390" cy="119380"/>
            </a:xfrm>
            <a:custGeom>
              <a:avLst/>
              <a:gdLst/>
              <a:ahLst/>
              <a:cxnLst/>
              <a:rect l="l" t="t" r="r" b="b"/>
              <a:pathLst>
                <a:path w="961390" h="119379">
                  <a:moveTo>
                    <a:pt x="140309" y="71678"/>
                  </a:moveTo>
                  <a:lnTo>
                    <a:pt x="103746" y="47815"/>
                  </a:lnTo>
                  <a:lnTo>
                    <a:pt x="57619" y="42646"/>
                  </a:lnTo>
                  <a:lnTo>
                    <a:pt x="48945" y="41186"/>
                  </a:lnTo>
                  <a:lnTo>
                    <a:pt x="46037" y="40322"/>
                  </a:lnTo>
                  <a:lnTo>
                    <a:pt x="43103" y="38328"/>
                  </a:lnTo>
                  <a:lnTo>
                    <a:pt x="42379" y="36944"/>
                  </a:lnTo>
                  <a:lnTo>
                    <a:pt x="42379" y="32969"/>
                  </a:lnTo>
                  <a:lnTo>
                    <a:pt x="43992" y="31267"/>
                  </a:lnTo>
                  <a:lnTo>
                    <a:pt x="50482" y="28867"/>
                  </a:lnTo>
                  <a:lnTo>
                    <a:pt x="56553" y="28257"/>
                  </a:lnTo>
                  <a:lnTo>
                    <a:pt x="75590" y="28257"/>
                  </a:lnTo>
                  <a:lnTo>
                    <a:pt x="83019" y="29044"/>
                  </a:lnTo>
                  <a:lnTo>
                    <a:pt x="92443" y="32181"/>
                  </a:lnTo>
                  <a:lnTo>
                    <a:pt x="94792" y="34798"/>
                  </a:lnTo>
                  <a:lnTo>
                    <a:pt x="94792" y="38468"/>
                  </a:lnTo>
                  <a:lnTo>
                    <a:pt x="135597" y="38468"/>
                  </a:lnTo>
                  <a:lnTo>
                    <a:pt x="106667" y="5524"/>
                  </a:lnTo>
                  <a:lnTo>
                    <a:pt x="65443" y="12"/>
                  </a:lnTo>
                  <a:lnTo>
                    <a:pt x="51396" y="571"/>
                  </a:lnTo>
                  <a:lnTo>
                    <a:pt x="11188" y="14033"/>
                  </a:lnTo>
                  <a:lnTo>
                    <a:pt x="1562" y="35013"/>
                  </a:lnTo>
                  <a:lnTo>
                    <a:pt x="1562" y="43383"/>
                  </a:lnTo>
                  <a:lnTo>
                    <a:pt x="37388" y="69456"/>
                  </a:lnTo>
                  <a:lnTo>
                    <a:pt x="84378" y="74904"/>
                  </a:lnTo>
                  <a:lnTo>
                    <a:pt x="92964" y="76263"/>
                  </a:lnTo>
                  <a:lnTo>
                    <a:pt x="95834" y="77101"/>
                  </a:lnTo>
                  <a:lnTo>
                    <a:pt x="98767" y="79082"/>
                  </a:lnTo>
                  <a:lnTo>
                    <a:pt x="99504" y="80683"/>
                  </a:lnTo>
                  <a:lnTo>
                    <a:pt x="99504" y="84658"/>
                  </a:lnTo>
                  <a:lnTo>
                    <a:pt x="79463" y="91046"/>
                  </a:lnTo>
                  <a:lnTo>
                    <a:pt x="71729" y="91046"/>
                  </a:lnTo>
                  <a:lnTo>
                    <a:pt x="58191" y="90284"/>
                  </a:lnTo>
                  <a:lnTo>
                    <a:pt x="48526" y="88023"/>
                  </a:lnTo>
                  <a:lnTo>
                    <a:pt x="42735" y="84239"/>
                  </a:lnTo>
                  <a:lnTo>
                    <a:pt x="40805" y="78955"/>
                  </a:lnTo>
                  <a:lnTo>
                    <a:pt x="0" y="78955"/>
                  </a:lnTo>
                  <a:lnTo>
                    <a:pt x="29806" y="113995"/>
                  </a:lnTo>
                  <a:lnTo>
                    <a:pt x="73291" y="119291"/>
                  </a:lnTo>
                  <a:lnTo>
                    <a:pt x="88836" y="118745"/>
                  </a:lnTo>
                  <a:lnTo>
                    <a:pt x="130771" y="105486"/>
                  </a:lnTo>
                  <a:lnTo>
                    <a:pt x="140309" y="81305"/>
                  </a:lnTo>
                  <a:lnTo>
                    <a:pt x="140309" y="71678"/>
                  </a:lnTo>
                  <a:close/>
                </a:path>
                <a:path w="961390" h="119379">
                  <a:moveTo>
                    <a:pt x="292544" y="3149"/>
                  </a:moveTo>
                  <a:lnTo>
                    <a:pt x="253314" y="3149"/>
                  </a:lnTo>
                  <a:lnTo>
                    <a:pt x="253314" y="67233"/>
                  </a:lnTo>
                  <a:lnTo>
                    <a:pt x="251079" y="73647"/>
                  </a:lnTo>
                  <a:lnTo>
                    <a:pt x="242189" y="83794"/>
                  </a:lnTo>
                  <a:lnTo>
                    <a:pt x="234467" y="86334"/>
                  </a:lnTo>
                  <a:lnTo>
                    <a:pt x="212496" y="86334"/>
                  </a:lnTo>
                  <a:lnTo>
                    <a:pt x="204787" y="83820"/>
                  </a:lnTo>
                  <a:lnTo>
                    <a:pt x="195884" y="73774"/>
                  </a:lnTo>
                  <a:lnTo>
                    <a:pt x="193662" y="67335"/>
                  </a:lnTo>
                  <a:lnTo>
                    <a:pt x="193662" y="3149"/>
                  </a:lnTo>
                  <a:lnTo>
                    <a:pt x="154432" y="3149"/>
                  </a:lnTo>
                  <a:lnTo>
                    <a:pt x="154432" y="61061"/>
                  </a:lnTo>
                  <a:lnTo>
                    <a:pt x="155473" y="74739"/>
                  </a:lnTo>
                  <a:lnTo>
                    <a:pt x="180581" y="111125"/>
                  </a:lnTo>
                  <a:lnTo>
                    <a:pt x="223481" y="119291"/>
                  </a:lnTo>
                  <a:lnTo>
                    <a:pt x="240118" y="118376"/>
                  </a:lnTo>
                  <a:lnTo>
                    <a:pt x="275831" y="104698"/>
                  </a:lnTo>
                  <a:lnTo>
                    <a:pt x="292544" y="61061"/>
                  </a:lnTo>
                  <a:lnTo>
                    <a:pt x="292544" y="3149"/>
                  </a:lnTo>
                  <a:close/>
                </a:path>
                <a:path w="961390" h="119379">
                  <a:moveTo>
                    <a:pt x="442912" y="59651"/>
                  </a:moveTo>
                  <a:lnTo>
                    <a:pt x="442455" y="50685"/>
                  </a:lnTo>
                  <a:lnTo>
                    <a:pt x="441121" y="42468"/>
                  </a:lnTo>
                  <a:lnTo>
                    <a:pt x="439229" y="36106"/>
                  </a:lnTo>
                  <a:lnTo>
                    <a:pt x="438899" y="34988"/>
                  </a:lnTo>
                  <a:lnTo>
                    <a:pt x="410959" y="6629"/>
                  </a:lnTo>
                  <a:lnTo>
                    <a:pt x="402107" y="4241"/>
                  </a:lnTo>
                  <a:lnTo>
                    <a:pt x="402107" y="52336"/>
                  </a:lnTo>
                  <a:lnTo>
                    <a:pt x="402107" y="66979"/>
                  </a:lnTo>
                  <a:lnTo>
                    <a:pt x="381177" y="83197"/>
                  </a:lnTo>
                  <a:lnTo>
                    <a:pt x="349059" y="83197"/>
                  </a:lnTo>
                  <a:lnTo>
                    <a:pt x="349059" y="36106"/>
                  </a:lnTo>
                  <a:lnTo>
                    <a:pt x="381177" y="36106"/>
                  </a:lnTo>
                  <a:lnTo>
                    <a:pt x="402107" y="52336"/>
                  </a:lnTo>
                  <a:lnTo>
                    <a:pt x="402107" y="4241"/>
                  </a:lnTo>
                  <a:lnTo>
                    <a:pt x="398208" y="3530"/>
                  </a:lnTo>
                  <a:lnTo>
                    <a:pt x="391439" y="3149"/>
                  </a:lnTo>
                  <a:lnTo>
                    <a:pt x="309829" y="3149"/>
                  </a:lnTo>
                  <a:lnTo>
                    <a:pt x="309829" y="116154"/>
                  </a:lnTo>
                  <a:lnTo>
                    <a:pt x="391439" y="116154"/>
                  </a:lnTo>
                  <a:lnTo>
                    <a:pt x="427494" y="102120"/>
                  </a:lnTo>
                  <a:lnTo>
                    <a:pt x="442455" y="68618"/>
                  </a:lnTo>
                  <a:lnTo>
                    <a:pt x="442912" y="59651"/>
                  </a:lnTo>
                  <a:close/>
                </a:path>
                <a:path w="961390" h="119379">
                  <a:moveTo>
                    <a:pt x="497852" y="3136"/>
                  </a:moveTo>
                  <a:lnTo>
                    <a:pt x="458609" y="3136"/>
                  </a:lnTo>
                  <a:lnTo>
                    <a:pt x="458609" y="116141"/>
                  </a:lnTo>
                  <a:lnTo>
                    <a:pt x="497852" y="116141"/>
                  </a:lnTo>
                  <a:lnTo>
                    <a:pt x="497852" y="3136"/>
                  </a:lnTo>
                  <a:close/>
                </a:path>
                <a:path w="961390" h="119379">
                  <a:moveTo>
                    <a:pt x="667664" y="3136"/>
                  </a:moveTo>
                  <a:lnTo>
                    <a:pt x="628421" y="3136"/>
                  </a:lnTo>
                  <a:lnTo>
                    <a:pt x="628421" y="77851"/>
                  </a:lnTo>
                  <a:lnTo>
                    <a:pt x="574738" y="3136"/>
                  </a:lnTo>
                  <a:lnTo>
                    <a:pt x="516674" y="3136"/>
                  </a:lnTo>
                  <a:lnTo>
                    <a:pt x="516674" y="116141"/>
                  </a:lnTo>
                  <a:lnTo>
                    <a:pt x="555917" y="116141"/>
                  </a:lnTo>
                  <a:lnTo>
                    <a:pt x="555917" y="41440"/>
                  </a:lnTo>
                  <a:lnTo>
                    <a:pt x="609587" y="116141"/>
                  </a:lnTo>
                  <a:lnTo>
                    <a:pt x="667664" y="116141"/>
                  </a:lnTo>
                  <a:lnTo>
                    <a:pt x="667664" y="3136"/>
                  </a:lnTo>
                  <a:close/>
                </a:path>
                <a:path w="961390" h="119379">
                  <a:moveTo>
                    <a:pt x="802627" y="3149"/>
                  </a:moveTo>
                  <a:lnTo>
                    <a:pt x="686485" y="3149"/>
                  </a:lnTo>
                  <a:lnTo>
                    <a:pt x="686485" y="36169"/>
                  </a:lnTo>
                  <a:lnTo>
                    <a:pt x="686485" y="52679"/>
                  </a:lnTo>
                  <a:lnTo>
                    <a:pt x="686485" y="85699"/>
                  </a:lnTo>
                  <a:lnTo>
                    <a:pt x="686485" y="116179"/>
                  </a:lnTo>
                  <a:lnTo>
                    <a:pt x="725716" y="116179"/>
                  </a:lnTo>
                  <a:lnTo>
                    <a:pt x="725716" y="85699"/>
                  </a:lnTo>
                  <a:lnTo>
                    <a:pt x="793203" y="85699"/>
                  </a:lnTo>
                  <a:lnTo>
                    <a:pt x="793203" y="52679"/>
                  </a:lnTo>
                  <a:lnTo>
                    <a:pt x="725716" y="52679"/>
                  </a:lnTo>
                  <a:lnTo>
                    <a:pt x="725716" y="36169"/>
                  </a:lnTo>
                  <a:lnTo>
                    <a:pt x="802627" y="36169"/>
                  </a:lnTo>
                  <a:lnTo>
                    <a:pt x="802627" y="3149"/>
                  </a:lnTo>
                  <a:close/>
                </a:path>
                <a:path w="961390" h="119379">
                  <a:moveTo>
                    <a:pt x="961148" y="59486"/>
                  </a:moveTo>
                  <a:lnTo>
                    <a:pt x="960589" y="50355"/>
                  </a:lnTo>
                  <a:lnTo>
                    <a:pt x="958964" y="42037"/>
                  </a:lnTo>
                  <a:lnTo>
                    <a:pt x="956246" y="34328"/>
                  </a:lnTo>
                  <a:lnTo>
                    <a:pt x="955497" y="32956"/>
                  </a:lnTo>
                  <a:lnTo>
                    <a:pt x="952436" y="27317"/>
                  </a:lnTo>
                  <a:lnTo>
                    <a:pt x="920343" y="4597"/>
                  </a:lnTo>
                  <a:lnTo>
                    <a:pt x="920343" y="51320"/>
                  </a:lnTo>
                  <a:lnTo>
                    <a:pt x="920343" y="59486"/>
                  </a:lnTo>
                  <a:lnTo>
                    <a:pt x="918286" y="71234"/>
                  </a:lnTo>
                  <a:lnTo>
                    <a:pt x="912101" y="79616"/>
                  </a:lnTo>
                  <a:lnTo>
                    <a:pt x="901801" y="84645"/>
                  </a:lnTo>
                  <a:lnTo>
                    <a:pt x="887387" y="86321"/>
                  </a:lnTo>
                  <a:lnTo>
                    <a:pt x="872972" y="84645"/>
                  </a:lnTo>
                  <a:lnTo>
                    <a:pt x="862672" y="79616"/>
                  </a:lnTo>
                  <a:lnTo>
                    <a:pt x="856488" y="71234"/>
                  </a:lnTo>
                  <a:lnTo>
                    <a:pt x="854430" y="59486"/>
                  </a:lnTo>
                  <a:lnTo>
                    <a:pt x="854430" y="51320"/>
                  </a:lnTo>
                  <a:lnTo>
                    <a:pt x="887387" y="32956"/>
                  </a:lnTo>
                  <a:lnTo>
                    <a:pt x="895743" y="33413"/>
                  </a:lnTo>
                  <a:lnTo>
                    <a:pt x="920343" y="51320"/>
                  </a:lnTo>
                  <a:lnTo>
                    <a:pt x="920343" y="4597"/>
                  </a:lnTo>
                  <a:lnTo>
                    <a:pt x="918476" y="3937"/>
                  </a:lnTo>
                  <a:lnTo>
                    <a:pt x="908939" y="1752"/>
                  </a:lnTo>
                  <a:lnTo>
                    <a:pt x="898588" y="444"/>
                  </a:lnTo>
                  <a:lnTo>
                    <a:pt x="887387" y="0"/>
                  </a:lnTo>
                  <a:lnTo>
                    <a:pt x="876071" y="444"/>
                  </a:lnTo>
                  <a:lnTo>
                    <a:pt x="832980" y="15430"/>
                  </a:lnTo>
                  <a:lnTo>
                    <a:pt x="814158" y="50355"/>
                  </a:lnTo>
                  <a:lnTo>
                    <a:pt x="813612" y="59486"/>
                  </a:lnTo>
                  <a:lnTo>
                    <a:pt x="814158" y="68643"/>
                  </a:lnTo>
                  <a:lnTo>
                    <a:pt x="832980" y="103708"/>
                  </a:lnTo>
                  <a:lnTo>
                    <a:pt x="876122" y="118859"/>
                  </a:lnTo>
                  <a:lnTo>
                    <a:pt x="887387" y="119291"/>
                  </a:lnTo>
                  <a:lnTo>
                    <a:pt x="898588" y="118859"/>
                  </a:lnTo>
                  <a:lnTo>
                    <a:pt x="941768" y="103708"/>
                  </a:lnTo>
                  <a:lnTo>
                    <a:pt x="955446" y="86321"/>
                  </a:lnTo>
                  <a:lnTo>
                    <a:pt x="956246" y="84848"/>
                  </a:lnTo>
                  <a:lnTo>
                    <a:pt x="958964" y="77089"/>
                  </a:lnTo>
                  <a:lnTo>
                    <a:pt x="960602" y="68643"/>
                  </a:lnTo>
                  <a:lnTo>
                    <a:pt x="961148" y="59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7376426" y="4833683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5">
                  <a:moveTo>
                    <a:pt x="270649" y="0"/>
                  </a:moveTo>
                  <a:lnTo>
                    <a:pt x="0" y="0"/>
                  </a:lnTo>
                  <a:lnTo>
                    <a:pt x="0" y="270624"/>
                  </a:lnTo>
                  <a:lnTo>
                    <a:pt x="270649" y="270624"/>
                  </a:lnTo>
                  <a:lnTo>
                    <a:pt x="27064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7647076" y="4833683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5">
                  <a:moveTo>
                    <a:pt x="270649" y="0"/>
                  </a:moveTo>
                  <a:lnTo>
                    <a:pt x="0" y="0"/>
                  </a:lnTo>
                  <a:lnTo>
                    <a:pt x="0" y="270624"/>
                  </a:lnTo>
                  <a:lnTo>
                    <a:pt x="270649" y="270624"/>
                  </a:lnTo>
                  <a:lnTo>
                    <a:pt x="270649" y="0"/>
                  </a:lnTo>
                  <a:close/>
                </a:path>
              </a:pathLst>
            </a:custGeom>
            <a:solidFill>
              <a:srgbClr val="2E3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7917713" y="4833683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5">
                  <a:moveTo>
                    <a:pt x="270624" y="0"/>
                  </a:moveTo>
                  <a:lnTo>
                    <a:pt x="0" y="0"/>
                  </a:lnTo>
                  <a:lnTo>
                    <a:pt x="0" y="270624"/>
                  </a:lnTo>
                  <a:lnTo>
                    <a:pt x="270624" y="270624"/>
                  </a:lnTo>
                  <a:lnTo>
                    <a:pt x="270624" y="0"/>
                  </a:lnTo>
                  <a:close/>
                </a:path>
              </a:pathLst>
            </a:custGeom>
            <a:solidFill>
              <a:srgbClr val="F47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8188337" y="4833683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5">
                  <a:moveTo>
                    <a:pt x="270649" y="0"/>
                  </a:moveTo>
                  <a:lnTo>
                    <a:pt x="0" y="0"/>
                  </a:lnTo>
                  <a:lnTo>
                    <a:pt x="0" y="270624"/>
                  </a:lnTo>
                  <a:lnTo>
                    <a:pt x="270649" y="270624"/>
                  </a:lnTo>
                  <a:lnTo>
                    <a:pt x="270649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6" name="object 69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0847" y="4879178"/>
              <a:ext cx="201815" cy="179628"/>
            </a:xfrm>
            <a:prstGeom prst="rect">
              <a:avLst/>
            </a:prstGeom>
          </p:spPr>
        </p:pic>
        <p:sp>
          <p:nvSpPr>
            <p:cNvPr id="697" name="object 697"/>
            <p:cNvSpPr/>
            <p:nvPr/>
          </p:nvSpPr>
          <p:spPr>
            <a:xfrm>
              <a:off x="7710665" y="4879187"/>
              <a:ext cx="143510" cy="179070"/>
            </a:xfrm>
            <a:custGeom>
              <a:avLst/>
              <a:gdLst/>
              <a:ahLst/>
              <a:cxnLst/>
              <a:rect l="l" t="t" r="r" b="b"/>
              <a:pathLst>
                <a:path w="143509" h="179070">
                  <a:moveTo>
                    <a:pt x="143446" y="128270"/>
                  </a:moveTo>
                  <a:lnTo>
                    <a:pt x="59626" y="128270"/>
                  </a:lnTo>
                  <a:lnTo>
                    <a:pt x="59626" y="0"/>
                  </a:lnTo>
                  <a:lnTo>
                    <a:pt x="0" y="0"/>
                  </a:lnTo>
                  <a:lnTo>
                    <a:pt x="0" y="128270"/>
                  </a:lnTo>
                  <a:lnTo>
                    <a:pt x="0" y="179070"/>
                  </a:lnTo>
                  <a:lnTo>
                    <a:pt x="143446" y="179070"/>
                  </a:lnTo>
                  <a:lnTo>
                    <a:pt x="143446" y="128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8" name="object 69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48302" y="4879179"/>
              <a:ext cx="209448" cy="179628"/>
            </a:xfrm>
            <a:prstGeom prst="rect">
              <a:avLst/>
            </a:prstGeom>
          </p:spPr>
        </p:pic>
        <p:pic>
          <p:nvPicPr>
            <p:cNvPr id="699" name="object 69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4472" y="4879176"/>
              <a:ext cx="178384" cy="179628"/>
            </a:xfrm>
            <a:prstGeom prst="rect">
              <a:avLst/>
            </a:prstGeom>
          </p:spPr>
        </p:pic>
        <p:pic>
          <p:nvPicPr>
            <p:cNvPr id="700" name="object 70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3447" y="5601930"/>
              <a:ext cx="1028534" cy="270644"/>
            </a:xfrm>
            <a:prstGeom prst="rect">
              <a:avLst/>
            </a:prstGeom>
          </p:spPr>
        </p:pic>
        <p:sp>
          <p:nvSpPr>
            <p:cNvPr id="701" name="object 701"/>
            <p:cNvSpPr/>
            <p:nvPr/>
          </p:nvSpPr>
          <p:spPr>
            <a:xfrm>
              <a:off x="7289736" y="3317786"/>
              <a:ext cx="1254760" cy="222885"/>
            </a:xfrm>
            <a:custGeom>
              <a:avLst/>
              <a:gdLst/>
              <a:ahLst/>
              <a:cxnLst/>
              <a:rect l="l" t="t" r="r" b="b"/>
              <a:pathLst>
                <a:path w="1254759" h="222885">
                  <a:moveTo>
                    <a:pt x="1254239" y="0"/>
                  </a:moveTo>
                  <a:lnTo>
                    <a:pt x="0" y="0"/>
                  </a:lnTo>
                  <a:lnTo>
                    <a:pt x="0" y="222478"/>
                  </a:lnTo>
                  <a:lnTo>
                    <a:pt x="1254239" y="222478"/>
                  </a:lnTo>
                  <a:lnTo>
                    <a:pt x="1254239" y="0"/>
                  </a:lnTo>
                  <a:close/>
                </a:path>
              </a:pathLst>
            </a:custGeom>
            <a:solidFill>
              <a:srgbClr val="0042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2" name="object 70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97869" y="3355836"/>
              <a:ext cx="257009" cy="144068"/>
            </a:xfrm>
            <a:prstGeom prst="rect">
              <a:avLst/>
            </a:prstGeom>
          </p:spPr>
        </p:pic>
        <p:pic>
          <p:nvPicPr>
            <p:cNvPr id="703" name="object 70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42203" y="3351635"/>
              <a:ext cx="488722" cy="149408"/>
            </a:xfrm>
            <a:prstGeom prst="rect">
              <a:avLst/>
            </a:prstGeom>
          </p:spPr>
        </p:pic>
      </p:grpSp>
      <p:sp>
        <p:nvSpPr>
          <p:cNvPr id="708" name="object 708"/>
          <p:cNvSpPr txBox="1"/>
          <p:nvPr/>
        </p:nvSpPr>
        <p:spPr>
          <a:xfrm>
            <a:off x="6854451" y="3596971"/>
            <a:ext cx="2126615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spc="30" dirty="0">
                <a:solidFill>
                  <a:srgbClr val="0076A3"/>
                </a:solidFill>
                <a:latin typeface="Mont"/>
                <a:cs typeface="Mont"/>
              </a:rPr>
              <a:t>801.750</a:t>
            </a:r>
            <a:r>
              <a:rPr sz="1500" b="1" spc="-50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500" b="1" spc="1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500" spc="15" dirty="0">
                <a:solidFill>
                  <a:srgbClr val="231F20"/>
                </a:solidFill>
                <a:latin typeface="Mont-Book"/>
                <a:cs typeface="Mont-Book"/>
              </a:rPr>
              <a:t>/jour</a:t>
            </a:r>
            <a:r>
              <a:rPr sz="1500" spc="-5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500">
              <a:latin typeface="Mont-Book"/>
              <a:cs typeface="Mont-Book"/>
            </a:endParaRPr>
          </a:p>
        </p:txBody>
      </p:sp>
      <p:sp>
        <p:nvSpPr>
          <p:cNvPr id="709" name="object 709"/>
          <p:cNvSpPr txBox="1"/>
          <p:nvPr/>
        </p:nvSpPr>
        <p:spPr>
          <a:xfrm>
            <a:off x="6750806" y="4379450"/>
            <a:ext cx="2334260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spc="35" dirty="0">
                <a:solidFill>
                  <a:srgbClr val="0076A3"/>
                </a:solidFill>
                <a:latin typeface="Mont"/>
                <a:cs typeface="Mont"/>
              </a:rPr>
              <a:t>1.200.000</a:t>
            </a:r>
            <a:r>
              <a:rPr sz="1500" b="1" spc="-50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500" b="1" spc="1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500" spc="15" dirty="0">
                <a:solidFill>
                  <a:srgbClr val="231F20"/>
                </a:solidFill>
                <a:latin typeface="Mont-Book"/>
                <a:cs typeface="Mont-Book"/>
              </a:rPr>
              <a:t>/jour</a:t>
            </a:r>
            <a:r>
              <a:rPr sz="1500" spc="-6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500">
              <a:latin typeface="Mont-Book"/>
              <a:cs typeface="Mont-Book"/>
            </a:endParaRPr>
          </a:p>
        </p:txBody>
      </p:sp>
      <p:sp>
        <p:nvSpPr>
          <p:cNvPr id="710" name="object 710"/>
          <p:cNvSpPr txBox="1"/>
          <p:nvPr/>
        </p:nvSpPr>
        <p:spPr>
          <a:xfrm>
            <a:off x="6699425" y="5147706"/>
            <a:ext cx="2700655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spc="45" dirty="0">
                <a:solidFill>
                  <a:srgbClr val="0076A3"/>
                </a:solidFill>
                <a:latin typeface="Mont"/>
                <a:cs typeface="Mont"/>
              </a:rPr>
              <a:t>1.521.240</a:t>
            </a:r>
            <a:r>
              <a:rPr sz="1500" b="1" spc="-55" dirty="0">
                <a:solidFill>
                  <a:srgbClr val="0076A3"/>
                </a:solidFill>
                <a:latin typeface="Mont"/>
                <a:cs typeface="Mont"/>
              </a:rPr>
              <a:t> </a:t>
            </a:r>
            <a:r>
              <a:rPr sz="1500" b="1" spc="15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500" spc="15" dirty="0">
                <a:solidFill>
                  <a:srgbClr val="231F20"/>
                </a:solidFill>
                <a:latin typeface="Mont-Book"/>
                <a:cs typeface="Mont-Book"/>
              </a:rPr>
              <a:t>/semaine</a:t>
            </a:r>
            <a:r>
              <a:rPr sz="1500" spc="-20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500">
              <a:latin typeface="Mont-Book"/>
              <a:cs typeface="Mont-Book"/>
            </a:endParaRPr>
          </a:p>
        </p:txBody>
      </p:sp>
      <p:sp>
        <p:nvSpPr>
          <p:cNvPr id="711" name="object 711"/>
          <p:cNvSpPr txBox="1"/>
          <p:nvPr/>
        </p:nvSpPr>
        <p:spPr>
          <a:xfrm>
            <a:off x="6942463" y="5915963"/>
            <a:ext cx="1950720" cy="48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7640">
              <a:lnSpc>
                <a:spcPct val="101299"/>
              </a:lnSpc>
              <a:spcBef>
                <a:spcPts val="95"/>
              </a:spcBef>
            </a:pPr>
            <a:r>
              <a:rPr sz="1500" b="1" spc="35" dirty="0">
                <a:solidFill>
                  <a:srgbClr val="0076A3"/>
                </a:solidFill>
                <a:latin typeface="Mont"/>
                <a:cs typeface="Mont"/>
              </a:rPr>
              <a:t>561.450 </a:t>
            </a:r>
            <a:r>
              <a:rPr sz="1500" b="1" spc="20" dirty="0">
                <a:solidFill>
                  <a:srgbClr val="0076A3"/>
                </a:solidFill>
                <a:latin typeface="Mont"/>
                <a:cs typeface="Mont"/>
              </a:rPr>
              <a:t>lecteurs</a:t>
            </a:r>
            <a:r>
              <a:rPr sz="1500" spc="20" dirty="0">
                <a:solidFill>
                  <a:srgbClr val="231F20"/>
                </a:solidFill>
                <a:latin typeface="Mont-Book"/>
                <a:cs typeface="Mont-Book"/>
              </a:rPr>
              <a:t>/ </a:t>
            </a:r>
            <a:r>
              <a:rPr sz="1500" spc="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Mont-Book"/>
                <a:cs typeface="Mont-Book"/>
              </a:rPr>
              <a:t>chaque</a:t>
            </a:r>
            <a:r>
              <a:rPr sz="15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Mont-Book"/>
                <a:cs typeface="Mont-Book"/>
              </a:rPr>
              <a:t>dimanche</a:t>
            </a:r>
            <a:r>
              <a:rPr sz="15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endParaRPr sz="1500">
              <a:latin typeface="Mont-Book"/>
              <a:cs typeface="Mont-Book"/>
            </a:endParaRPr>
          </a:p>
        </p:txBody>
      </p:sp>
      <p:sp>
        <p:nvSpPr>
          <p:cNvPr id="712" name="object 712"/>
          <p:cNvSpPr txBox="1"/>
          <p:nvPr/>
        </p:nvSpPr>
        <p:spPr>
          <a:xfrm>
            <a:off x="9690530" y="6467367"/>
            <a:ext cx="596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31F20"/>
                </a:solidFill>
                <a:latin typeface="Mont-Book"/>
                <a:cs typeface="Mont-Book"/>
              </a:rPr>
              <a:t>*</a:t>
            </a:r>
            <a:r>
              <a:rPr sz="900" spc="-25" dirty="0">
                <a:solidFill>
                  <a:srgbClr val="231F20"/>
                </a:solidFill>
                <a:latin typeface="Mont-Book"/>
                <a:cs typeface="Mont-Book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Mont-Book"/>
                <a:cs typeface="Mont-Book"/>
              </a:rPr>
              <a:t>CIM</a:t>
            </a:r>
            <a:r>
              <a:rPr sz="900" spc="-25" dirty="0">
                <a:solidFill>
                  <a:srgbClr val="231F20"/>
                </a:solidFill>
                <a:latin typeface="Mont-Book"/>
                <a:cs typeface="Mont-Book"/>
              </a:rPr>
              <a:t> 2020</a:t>
            </a:r>
            <a:endParaRPr sz="900">
              <a:latin typeface="Mont-Book"/>
              <a:cs typeface="Mont-Book"/>
            </a:endParaRPr>
          </a:p>
        </p:txBody>
      </p:sp>
      <p:pic>
        <p:nvPicPr>
          <p:cNvPr id="714" name="Image 7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725" y="339214"/>
            <a:ext cx="903700" cy="662194"/>
          </a:xfrm>
          <a:prstGeom prst="rect">
            <a:avLst/>
          </a:prstGeom>
        </p:spPr>
      </p:pic>
      <p:pic>
        <p:nvPicPr>
          <p:cNvPr id="717" name="Image 7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5183" y="1001408"/>
            <a:ext cx="3371850" cy="5705475"/>
          </a:xfrm>
          <a:prstGeom prst="rect">
            <a:avLst/>
          </a:prstGeom>
        </p:spPr>
      </p:pic>
      <p:pic>
        <p:nvPicPr>
          <p:cNvPr id="718" name="Image 7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350" y="2809766"/>
            <a:ext cx="2447925" cy="3743433"/>
          </a:xfrm>
          <a:prstGeom prst="rect">
            <a:avLst/>
          </a:prstGeom>
        </p:spPr>
      </p:pic>
      <p:sp>
        <p:nvSpPr>
          <p:cNvPr id="719" name="Rectangle 718"/>
          <p:cNvSpPr/>
          <p:nvPr/>
        </p:nvSpPr>
        <p:spPr>
          <a:xfrm>
            <a:off x="5050714" y="1421929"/>
            <a:ext cx="579517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BE" dirty="0" smtClean="0">
              <a:latin typeface="Mont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latin typeface="Mont-Book"/>
              </a:rPr>
              <a:t>Communiquez dans nos journaux </a:t>
            </a:r>
            <a:br>
              <a:rPr lang="fr-BE" dirty="0" smtClean="0">
                <a:latin typeface="Mont-Book"/>
              </a:rPr>
            </a:br>
            <a:r>
              <a:rPr lang="fr-BE" dirty="0" smtClean="0">
                <a:latin typeface="Mont-Book"/>
              </a:rPr>
              <a:t>et touchez près de </a:t>
            </a:r>
            <a:r>
              <a:rPr lang="fr-BE" b="1" dirty="0" smtClean="0">
                <a:solidFill>
                  <a:srgbClr val="00AEEF"/>
                </a:solidFill>
                <a:latin typeface="Mont-Book"/>
              </a:rPr>
              <a:t>70% de la population active</a:t>
            </a:r>
            <a:endParaRPr lang="fr-BE" dirty="0" smtClean="0">
              <a:latin typeface="Mont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latin typeface="Mont-Book"/>
              </a:rPr>
              <a:t>Profitez de l’</a:t>
            </a:r>
            <a:r>
              <a:rPr lang="fr-BE" b="1" dirty="0" smtClean="0">
                <a:solidFill>
                  <a:srgbClr val="00AEEF"/>
                </a:solidFill>
                <a:latin typeface="Mont-Book"/>
              </a:rPr>
              <a:t>autorité de la presse </a:t>
            </a:r>
            <a:r>
              <a:rPr lang="fr-BE" dirty="0" smtClean="0">
                <a:latin typeface="Mont-Book"/>
              </a:rPr>
              <a:t>pour positionner </a:t>
            </a:r>
            <a:br>
              <a:rPr lang="fr-BE" dirty="0" smtClean="0">
                <a:latin typeface="Mont-Book"/>
              </a:rPr>
            </a:br>
            <a:r>
              <a:rPr lang="fr-BE" dirty="0" smtClean="0">
                <a:latin typeface="Mont-Book"/>
              </a:rPr>
              <a:t>votre entreprise ou organisme de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latin typeface="Mont-Book"/>
              </a:rPr>
              <a:t>Diffusion </a:t>
            </a:r>
            <a:r>
              <a:rPr lang="fr-BE" b="1" dirty="0" smtClean="0">
                <a:solidFill>
                  <a:srgbClr val="00AEEF"/>
                </a:solidFill>
                <a:latin typeface="Mont-Book"/>
              </a:rPr>
              <a:t>locale et/ou nationale </a:t>
            </a:r>
            <a:endParaRPr lang="fr-BE" b="1" dirty="0">
              <a:solidFill>
                <a:srgbClr val="00AEEF"/>
              </a:solidFill>
              <a:latin typeface="Mont-Book"/>
            </a:endParaRPr>
          </a:p>
        </p:txBody>
      </p:sp>
      <p:sp>
        <p:nvSpPr>
          <p:cNvPr id="721" name="object 713"/>
          <p:cNvSpPr txBox="1">
            <a:spLocks/>
          </p:cNvSpPr>
          <p:nvPr/>
        </p:nvSpPr>
        <p:spPr>
          <a:xfrm>
            <a:off x="2320099" y="208321"/>
            <a:ext cx="383940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Mont"/>
                <a:ea typeface="+mj-ea"/>
                <a:cs typeface="Mont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BE" sz="3000" kern="0" smtClean="0">
                <a:solidFill>
                  <a:srgbClr val="231F20"/>
                </a:solidFill>
                <a:latin typeface="Mont-Heavy"/>
                <a:cs typeface="Mont-Heavy"/>
              </a:rPr>
              <a:t>Communication P</a:t>
            </a:r>
            <a:r>
              <a:rPr lang="fr-BE" sz="3000" kern="0" spc="-30" smtClean="0">
                <a:solidFill>
                  <a:srgbClr val="231F20"/>
                </a:solidFill>
                <a:latin typeface="Mont-Heavy"/>
                <a:cs typeface="Mont-Heavy"/>
              </a:rPr>
              <a:t>r</a:t>
            </a:r>
            <a:r>
              <a:rPr lang="fr-BE" sz="3000" kern="0" smtClean="0">
                <a:solidFill>
                  <a:srgbClr val="231F20"/>
                </a:solidFill>
                <a:latin typeface="Mont-Heavy"/>
                <a:cs typeface="Mont-Heavy"/>
              </a:rPr>
              <a:t>esse</a:t>
            </a:r>
            <a:endParaRPr lang="fr-BE" sz="3000" kern="0" dirty="0">
              <a:latin typeface="Mont-Heavy"/>
              <a:cs typeface="Mont-Heavy"/>
            </a:endParaRPr>
          </a:p>
        </p:txBody>
      </p:sp>
      <p:sp>
        <p:nvSpPr>
          <p:cNvPr id="722" name="Rectangle 721"/>
          <p:cNvSpPr/>
          <p:nvPr/>
        </p:nvSpPr>
        <p:spPr>
          <a:xfrm>
            <a:off x="4197858" y="1083147"/>
            <a:ext cx="6574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>
                <a:latin typeface="Mont-Book"/>
              </a:rPr>
              <a:t>Faites savoir que vous serez exposant à notre salon !</a:t>
            </a:r>
          </a:p>
        </p:txBody>
      </p:sp>
      <p:sp>
        <p:nvSpPr>
          <p:cNvPr id="723" name="Rectangle 722">
            <a:hlinkClick r:id="rId13"/>
          </p:cNvPr>
          <p:cNvSpPr/>
          <p:nvPr/>
        </p:nvSpPr>
        <p:spPr>
          <a:xfrm>
            <a:off x="1054100" y="1144475"/>
            <a:ext cx="4343400" cy="5485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555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00080" cy="6858000"/>
            <a:chOff x="0" y="0"/>
            <a:chExt cx="108000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800080" cy="6858000"/>
            </a:xfrm>
            <a:custGeom>
              <a:avLst/>
              <a:gdLst/>
              <a:ahLst/>
              <a:cxnLst/>
              <a:rect l="l" t="t" r="r" b="b"/>
              <a:pathLst>
                <a:path w="10800080" h="6858000">
                  <a:moveTo>
                    <a:pt x="10800004" y="6749999"/>
                  </a:moveTo>
                  <a:lnTo>
                    <a:pt x="2361603" y="6749999"/>
                  </a:lnTo>
                  <a:lnTo>
                    <a:pt x="2361603" y="0"/>
                  </a:lnTo>
                  <a:lnTo>
                    <a:pt x="0" y="0"/>
                  </a:lnTo>
                  <a:lnTo>
                    <a:pt x="0" y="6749999"/>
                  </a:lnTo>
                  <a:lnTo>
                    <a:pt x="0" y="6858000"/>
                  </a:lnTo>
                  <a:lnTo>
                    <a:pt x="2361603" y="6858000"/>
                  </a:lnTo>
                  <a:lnTo>
                    <a:pt x="10800004" y="6858000"/>
                  </a:lnTo>
                  <a:lnTo>
                    <a:pt x="10800004" y="6749999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6205" y="1535404"/>
              <a:ext cx="3261601" cy="45798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80731" y="1535404"/>
              <a:ext cx="3267075" cy="4572000"/>
            </a:xfrm>
            <a:custGeom>
              <a:avLst/>
              <a:gdLst/>
              <a:ahLst/>
              <a:cxnLst/>
              <a:rect l="l" t="t" r="r" b="b"/>
              <a:pathLst>
                <a:path w="3267075" h="4572000">
                  <a:moveTo>
                    <a:pt x="3266998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3266998" y="4572000"/>
                  </a:lnTo>
                  <a:lnTo>
                    <a:pt x="3266998" y="0"/>
                  </a:lnTo>
                  <a:close/>
                </a:path>
              </a:pathLst>
            </a:custGeom>
            <a:solidFill>
              <a:srgbClr val="009FE3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42235" y="431780"/>
            <a:ext cx="11226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000000"/>
                </a:solidFill>
                <a:latin typeface="Mont-Heavy"/>
                <a:cs typeface="Mont-Heavy"/>
              </a:rPr>
              <a:t>E</a:t>
            </a:r>
            <a:r>
              <a:rPr sz="3000" spc="-75" dirty="0">
                <a:solidFill>
                  <a:srgbClr val="000000"/>
                </a:solidFill>
                <a:latin typeface="Mont-Heavy"/>
                <a:cs typeface="Mont-Heavy"/>
              </a:rPr>
              <a:t>v</a:t>
            </a:r>
            <a:r>
              <a:rPr sz="3000" dirty="0">
                <a:solidFill>
                  <a:srgbClr val="000000"/>
                </a:solidFill>
                <a:latin typeface="Mont-Heavy"/>
                <a:cs typeface="Mont-Heavy"/>
              </a:rPr>
              <a:t>e</a:t>
            </a:r>
            <a:r>
              <a:rPr sz="3000" spc="-15" dirty="0">
                <a:solidFill>
                  <a:srgbClr val="000000"/>
                </a:solidFill>
                <a:latin typeface="Mont-Heavy"/>
                <a:cs typeface="Mont-Heavy"/>
              </a:rPr>
              <a:t>n</a:t>
            </a:r>
            <a:r>
              <a:rPr sz="3000" dirty="0">
                <a:solidFill>
                  <a:srgbClr val="000000"/>
                </a:solidFill>
                <a:latin typeface="Mont-Heavy"/>
                <a:cs typeface="Mont-Heavy"/>
              </a:rPr>
              <a:t>t</a:t>
            </a:r>
            <a:endParaRPr sz="3000" dirty="0">
              <a:latin typeface="Mont-Heavy"/>
              <a:cs typeface="Mont-Heavy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101580"/>
            <a:ext cx="1095375" cy="1143000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5094732" y="2438400"/>
            <a:ext cx="5334000" cy="435133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kern="0" dirty="0" smtClean="0">
                <a:solidFill>
                  <a:sysClr val="windowText" lastClr="000000"/>
                </a:solidFill>
                <a:latin typeface="Mont-Book"/>
              </a:rPr>
              <a:t>Une journée dédiée à </a:t>
            </a:r>
            <a:r>
              <a:rPr lang="fr-BE" b="1" kern="0" dirty="0" smtClean="0">
                <a:solidFill>
                  <a:srgbClr val="00AEEF"/>
                </a:solidFill>
                <a:latin typeface="Mont-Book"/>
              </a:rPr>
              <a:t>vos recrutements et 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kern="0" dirty="0" smtClean="0">
                <a:solidFill>
                  <a:sysClr val="windowText" lastClr="000000"/>
                </a:solidFill>
                <a:latin typeface="Mont-Book"/>
              </a:rPr>
              <a:t>Une journée de rencontres et de rendez-vous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kern="0" dirty="0" smtClean="0">
                <a:solidFill>
                  <a:sysClr val="windowText" lastClr="000000"/>
                </a:solidFill>
                <a:latin typeface="Mont-Book"/>
              </a:rPr>
              <a:t>Repartez avec </a:t>
            </a:r>
            <a:r>
              <a:rPr lang="fr-BE" b="1" kern="0" dirty="0" smtClean="0">
                <a:solidFill>
                  <a:srgbClr val="00AEEF"/>
                </a:solidFill>
                <a:latin typeface="Mont-Book"/>
              </a:rPr>
              <a:t>des dizaines de CV pertinents </a:t>
            </a:r>
            <a:r>
              <a:rPr lang="fr-BE" kern="0" dirty="0" smtClean="0">
                <a:solidFill>
                  <a:sysClr val="windowText" lastClr="000000"/>
                </a:solidFill>
                <a:latin typeface="Mont-Book"/>
              </a:rPr>
              <a:t>et vos prochains collaborateurs ou étudiants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kern="0" dirty="0" smtClean="0">
                <a:solidFill>
                  <a:sysClr val="windowText" lastClr="000000"/>
                </a:solidFill>
                <a:latin typeface="Mont-Book"/>
              </a:rPr>
              <a:t>Une visibilité massive pour votre organisme ou société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kern="0" dirty="0" smtClean="0">
                <a:solidFill>
                  <a:sysClr val="windowText" lastClr="000000"/>
                </a:solidFill>
                <a:latin typeface="Mont-Book"/>
              </a:rPr>
              <a:t>Une solution </a:t>
            </a:r>
            <a:r>
              <a:rPr lang="fr-BE" b="1" kern="0" dirty="0" smtClean="0">
                <a:solidFill>
                  <a:srgbClr val="00AEEF"/>
                </a:solidFill>
                <a:latin typeface="Mont-Book"/>
              </a:rPr>
              <a:t>All inclusive </a:t>
            </a:r>
            <a:r>
              <a:rPr lang="fr-BE" kern="0" dirty="0" smtClean="0">
                <a:solidFill>
                  <a:sysClr val="windowText" lastClr="000000"/>
                </a:solidFill>
                <a:latin typeface="Mont-Book"/>
              </a:rPr>
              <a:t>: </a:t>
            </a:r>
            <a:br>
              <a:rPr lang="fr-BE" kern="0" dirty="0" smtClean="0">
                <a:solidFill>
                  <a:sysClr val="windowText" lastClr="000000"/>
                </a:solidFill>
                <a:latin typeface="Mont-Book"/>
              </a:rPr>
            </a:br>
            <a:r>
              <a:rPr lang="fr-BE" kern="0" dirty="0" smtClean="0">
                <a:solidFill>
                  <a:sysClr val="windowText" lastClr="000000"/>
                </a:solidFill>
                <a:latin typeface="Mont-Book"/>
              </a:rPr>
              <a:t>Stand, tapis, cloisons, spots, table haute, chaises hautes, électricité, </a:t>
            </a:r>
            <a:r>
              <a:rPr lang="fr-BE" kern="0" dirty="0" err="1" smtClean="0">
                <a:solidFill>
                  <a:sysClr val="windowText" lastClr="000000"/>
                </a:solidFill>
                <a:latin typeface="Mont-Book"/>
              </a:rPr>
              <a:t>wi-fi</a:t>
            </a:r>
            <a:r>
              <a:rPr lang="fr-BE" kern="0" dirty="0" smtClean="0">
                <a:solidFill>
                  <a:sysClr val="windowText" lastClr="000000"/>
                </a:solidFill>
                <a:latin typeface="Mont-Book"/>
              </a:rPr>
              <a:t>, catering... sont inclus dans le prix.</a:t>
            </a:r>
          </a:p>
          <a:p>
            <a:endParaRPr lang="fr-BE" kern="0" dirty="0" smtClean="0">
              <a:solidFill>
                <a:sysClr val="windowText" lastClr="000000"/>
              </a:solidFill>
              <a:latin typeface="Mont-Boo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62424" y="1457944"/>
            <a:ext cx="578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kern="0" dirty="0" smtClean="0">
                <a:solidFill>
                  <a:sysClr val="windowText" lastClr="000000"/>
                </a:solidFill>
                <a:latin typeface="Mont-Book"/>
              </a:rPr>
              <a:t>L’évènement de la reconversion professionnelle en Wallonie à ne pas manquer ! </a:t>
            </a:r>
          </a:p>
        </p:txBody>
      </p:sp>
    </p:spTree>
    <p:extLst>
      <p:ext uri="{BB962C8B-B14F-4D97-AF65-F5344CB8AC3E}">
        <p14:creationId xmlns:p14="http://schemas.microsoft.com/office/powerpoint/2010/main" val="3021673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3237</TotalTime>
  <Words>872</Words>
  <Application>Microsoft Office PowerPoint</Application>
  <PresentationFormat>Personnalisé</PresentationFormat>
  <Paragraphs>190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Mont</vt:lpstr>
      <vt:lpstr>Mont-Book</vt:lpstr>
      <vt:lpstr>Mont-Heavy</vt:lpstr>
      <vt:lpstr>Mont-SemiBold</vt:lpstr>
      <vt:lpstr>Times New Roman</vt:lpstr>
      <vt:lpstr>Office Theme</vt:lpstr>
      <vt:lpstr>Présentation PowerPoint</vt:lpstr>
      <vt:lpstr>Concept</vt:lpstr>
      <vt:lpstr>Concept</vt:lpstr>
      <vt:lpstr>La cible</vt:lpstr>
      <vt:lpstr>Audience</vt:lpstr>
      <vt:lpstr>Présentation PowerPoint</vt:lpstr>
      <vt:lpstr>Communication Digitale</vt:lpstr>
      <vt:lpstr>Présentation PowerPoint</vt:lpstr>
      <vt:lpstr>Event</vt:lpstr>
      <vt:lpstr>Tarifs</vt:lpstr>
      <vt:lpstr>Infos techniques</vt:lpstr>
      <vt:lpstr>Un conseil ? Contactez-nous ! +32 2 225 56 45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SABBAGH Nicolas</dc:creator>
  <cp:lastModifiedBy>TATON Alizee</cp:lastModifiedBy>
  <cp:revision>18</cp:revision>
  <dcterms:created xsi:type="dcterms:W3CDTF">2022-01-07T12:18:17Z</dcterms:created>
  <dcterms:modified xsi:type="dcterms:W3CDTF">2022-02-15T09:07:01Z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2022-01-07T00:00:00Z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2022-01-07T00:00:00Z</vt:filetime>
  </property>
</Properties>
</file>