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71" r:id="rId13"/>
    <p:sldId id="267" r:id="rId14"/>
    <p:sldId id="269" r:id="rId15"/>
  </p:sldIdLst>
  <p:sldSz cx="24384000" cy="13716000"/>
  <p:notesSz cx="6858000" cy="9144000"/>
  <p:embeddedFontLst>
    <p:embeddedFont>
      <p:font typeface="Montserrat" panose="020B0604020202020204" charset="0"/>
      <p:regular r:id="rId17"/>
      <p:bold r:id="rId18"/>
      <p:italic r:id="rId19"/>
      <p:boldItalic r:id="rId20"/>
    </p:embeddedFont>
    <p:embeddedFont>
      <p:font typeface="Proxima Nova" panose="020B0604020202020204" charset="0"/>
      <p:regular r:id="rId21"/>
      <p:bold r:id="rId22"/>
      <p:italic r:id="rId23"/>
      <p:boldItalic r:id="rId24"/>
    </p:embeddedFont>
    <p:embeddedFont>
      <p:font typeface="Helvetica Neue" panose="020B0604020202020204" charset="0"/>
      <p:regular r:id="rId25"/>
      <p:bold r:id="rId26"/>
      <p:italic r:id="rId27"/>
      <p:boldItalic r:id="rId28"/>
    </p:embeddedFont>
    <p:embeddedFont>
      <p:font typeface="Montserrat Light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pCmuMynQPA6Fy+0WlMqhKB6Sq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095" autoAdjust="0"/>
  </p:normalViewPr>
  <p:slideViewPr>
    <p:cSldViewPr snapToGrid="0">
      <p:cViewPr varScale="1">
        <p:scale>
          <a:sx n="37" d="100"/>
          <a:sy n="37" d="100"/>
        </p:scale>
        <p:origin x="5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7948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1508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1983a4fb44_0_2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48" name="Google Shape;548;g11983a4fb44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0802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983a4fb44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18" name="Google Shape;618;g11983a4fb4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1745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983a4fb44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18" name="Google Shape;618;g11983a4fb4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7058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1983a4fb44_0_3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9" name="Google Shape;689;g11983a4fb44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8120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1983a4fb4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1983a4fb44_0_4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81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285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4365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5140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7285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580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360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1159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1983a4fb44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8" name="Google Shape;478;g11983a4fb4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905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_Empty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">
  <p:cSld name="009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2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4999" y="8899525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43" name="Google Shape;43;p120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9067799" y="8899525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44" name="Google Shape;44;p120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6230600" y="8899525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5" name="Google Shape;45;p12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">
  <p:cSld name="010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2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302449" y="0"/>
            <a:ext cx="4495839" cy="93598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8" name="Google Shape;48;p12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">
  <p:cSld name="01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249400" y="1905000"/>
            <a:ext cx="8229699" cy="990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1" name="Google Shape;51;p12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">
  <p:cSld name="01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2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6095902" cy="1371585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4" name="Google Shape;54;p12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">
  <p:cSld name="01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2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4727023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57" name="Google Shape;57;p124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0" y="6858000"/>
            <a:ext cx="14727221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8" name="Google Shape;58;p12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">
  <p:cSld name="014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2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859000" y="1905000"/>
            <a:ext cx="19050000" cy="990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61" name="Google Shape;61;p12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">
  <p:cSld name="015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2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-9525000" y="1905000"/>
            <a:ext cx="19050000" cy="990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64" name="Google Shape;64;p12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">
  <p:cSld name="016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2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56000" y="-1"/>
            <a:ext cx="8128000" cy="1371610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67" name="Google Shape;67;p12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">
  <p:cSld name="017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2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30598" y="1905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70" name="Google Shape;70;p12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9067799" y="0"/>
            <a:ext cx="6248452" cy="787408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1" name="Google Shape;71;p12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">
  <p:cSld name="018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2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706995" y="6197600"/>
            <a:ext cx="7772201" cy="75184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4" name="Google Shape;74;p12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1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477602" y="1905000"/>
            <a:ext cx="8001300" cy="1054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3" name="Google Shape;13;p11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9">
  <p:cSld name="019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3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962776" y="1905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7" name="Google Shape;77;p13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0">
  <p:cSld name="020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3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637000" y="0"/>
            <a:ext cx="5841999" cy="7874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0" name="Google Shape;80;p13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020">
  <p:cSld name="1_020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3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471623" y="0"/>
            <a:ext cx="3682853" cy="1371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" name="Google Shape;83;p13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1">
  <p:cSld name="02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3"/>
          <p:cNvPicPr preferRelativeResize="0">
            <a:picLocks noGrp="1"/>
          </p:cNvPicPr>
          <p:nvPr>
            <p:ph type="pic" idx="2"/>
          </p:nvPr>
        </p:nvPicPr>
        <p:blipFill/>
        <p:spPr>
          <a:xfrm flipH="1">
            <a:off x="9964171" y="2116788"/>
            <a:ext cx="4468902" cy="9537700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6" name="Google Shape;86;p13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2">
  <p:cSld name="02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826999" y="1908175"/>
            <a:ext cx="9652083" cy="98998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89" name="Google Shape;89;p134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905099" y="1905000"/>
            <a:ext cx="9652083" cy="98998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" name="Google Shape;90;p13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3">
  <p:cSld name="023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8452120" y="1905000"/>
            <a:ext cx="5588001" cy="990585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3" name="Google Shape;93;p13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4">
  <p:cSld name="024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3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954000" y="4622800"/>
            <a:ext cx="11430000" cy="9093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6" name="Google Shape;96;p13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5">
  <p:cSld name="025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3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30600" y="7874000"/>
            <a:ext cx="6248452" cy="584186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99" name="Google Shape;99;p137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6230600" y="0"/>
            <a:ext cx="6248452" cy="723907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00" name="Google Shape;100;p13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6">
  <p:cSld name="026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3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21335998" y="0"/>
            <a:ext cx="3048098" cy="1371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03" name="Google Shape;103;p13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7">
  <p:cSld name="027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3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398000" y="0"/>
            <a:ext cx="13080950" cy="46229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06" name="Google Shape;106;p13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">
  <p:cSld name="00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1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347199" y="1905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6" name="Google Shape;16;p113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6230600" y="1919684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7" name="Google Shape;17;p11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8">
  <p:cSld name="028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4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355763" y="0"/>
            <a:ext cx="10028122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09" name="Google Shape;109;p140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4355763" y="6858000"/>
            <a:ext cx="10028122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10" name="Google Shape;110;p14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9">
  <p:cSld name="029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30600" y="1905000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13" name="Google Shape;113;p141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407400" y="1905000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14" name="Google Shape;114;p141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905000" y="6994525"/>
            <a:ext cx="14071454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15" name="Google Shape;115;p14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0">
  <p:cSld name="030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4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5994398" y="4622800"/>
            <a:ext cx="6248452" cy="909329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18" name="Google Shape;118;p14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1">
  <p:cSld name="03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4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954000" y="0"/>
            <a:ext cx="11430000" cy="1371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21" name="Google Shape;121;p14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2">
  <p:cSld name="03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4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4622800"/>
            <a:ext cx="6648280" cy="909321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24" name="Google Shape;124;p14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3">
  <p:cSld name="033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4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14328" y="1905000"/>
            <a:ext cx="4445001" cy="4445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27" name="Google Shape;127;p145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043328" y="1905000"/>
            <a:ext cx="4445001" cy="44450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28" name="Google Shape;128;p145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7290661" y="1905000"/>
            <a:ext cx="4445001" cy="4445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29" name="Google Shape;129;p145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2666994" y="1905000"/>
            <a:ext cx="4445001" cy="44450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30" name="Google Shape;130;p14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4">
  <p:cSld name="034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4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192000" y="1904999"/>
            <a:ext cx="2773681" cy="277368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33" name="Google Shape;133;p146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2192000" y="5471159"/>
            <a:ext cx="2773681" cy="277368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34" name="Google Shape;134;p146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2192000" y="9037319"/>
            <a:ext cx="2773681" cy="277368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35" name="Google Shape;135;p14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5">
  <p:cSld name="035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4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4999" y="6731000"/>
            <a:ext cx="4445002" cy="5715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38" name="Google Shape;138;p147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034000" y="6731000"/>
            <a:ext cx="4445001" cy="57149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39" name="Google Shape;139;p147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7281332" y="6731000"/>
            <a:ext cx="4445002" cy="57149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40" name="Google Shape;140;p147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2657666" y="6731000"/>
            <a:ext cx="4445001" cy="57149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1" name="Google Shape;141;p14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6">
  <p:cSld name="03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4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653002" y="6095999"/>
            <a:ext cx="4445002" cy="57150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44" name="Google Shape;144;p14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029334" y="6096000"/>
            <a:ext cx="4445001" cy="57149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5" name="Google Shape;145;p14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7">
  <p:cSld name="037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4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8382858" cy="137160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8" name="Google Shape;148;p14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">
  <p:cSld name="003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1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6540500"/>
            <a:ext cx="9397372" cy="717542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" name="Google Shape;20;p11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8">
  <p:cSld name="038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5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763998" y="1905000"/>
            <a:ext cx="5715001" cy="99060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51" name="Google Shape;151;p15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9">
  <p:cSld name="039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5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445124" y="0"/>
            <a:ext cx="8382858" cy="137160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54" name="Google Shape;154;p15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0">
  <p:cSld name="040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5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4999" y="1905000"/>
            <a:ext cx="20573902" cy="990585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57" name="Google Shape;157;p15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1">
  <p:cSld name="04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5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7874000"/>
            <a:ext cx="5390856" cy="45720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60" name="Google Shape;160;p153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839696" y="1905000"/>
            <a:ext cx="5390856" cy="7823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61" name="Google Shape;161;p153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905000" y="1905000"/>
            <a:ext cx="5390856" cy="45720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62" name="Google Shape;162;p15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2">
  <p:cSld name="04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5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347199" y="1905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65" name="Google Shape;165;p154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6230600" y="1919684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66" name="Google Shape;166;p15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3">
  <p:cSld name="043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5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-66" y="0"/>
            <a:ext cx="6095902" cy="7873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69" name="Google Shape;169;p155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6096001" y="0"/>
            <a:ext cx="6095902" cy="1371585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70" name="Google Shape;170;p155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2191999" y="7873999"/>
            <a:ext cx="6095902" cy="5841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71" name="Google Shape;171;p155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8288000" y="7873999"/>
            <a:ext cx="6095902" cy="5841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72" name="Google Shape;172;p15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4">
  <p:cSld name="04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5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1912289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75" name="Google Shape;175;p156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407400" y="1905000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76" name="Google Shape;176;p156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8407400" y="6994525"/>
            <a:ext cx="75692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77" name="Google Shape;177;p156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6230600" y="1905000"/>
            <a:ext cx="6248452" cy="990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78" name="Google Shape;178;p15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5">
  <p:cSld name="045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730638" y="1919684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81" name="Google Shape;181;p157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909877" y="6994524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82" name="Google Shape;182;p157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6230600" y="1919684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83" name="Google Shape;183;p15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6">
  <p:cSld name="046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58"/>
          <p:cNvPicPr preferRelativeResize="0">
            <a:picLocks noGrp="1"/>
          </p:cNvPicPr>
          <p:nvPr>
            <p:ph type="pic" idx="2"/>
          </p:nvPr>
        </p:nvPicPr>
        <p:blipFill/>
        <p:spPr>
          <a:xfrm flipH="1">
            <a:off x="14764152" y="2258869"/>
            <a:ext cx="7333003" cy="15650373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86" name="Google Shape;186;p15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7">
  <p:cSld name="047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5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1912289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89" name="Google Shape;189;p159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407400" y="1905000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90" name="Google Shape;190;p159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8407400" y="6994525"/>
            <a:ext cx="14071454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1" name="Google Shape;191;p15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">
  <p:cSld name="004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1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30600" y="1905000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3" name="Google Shape;23;p115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9347200" y="1905000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4" name="Google Shape;24;p11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8">
  <p:cSld name="048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6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728200" y="1905000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94" name="Google Shape;194;p160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905000" y="1905000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95" name="Google Shape;195;p160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6230600" y="1919684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6" name="Google Shape;196;p16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9">
  <p:cSld name="049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6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1912289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99" name="Google Shape;199;p161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407400" y="1905000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00" name="Google Shape;200;p161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8407400" y="6994525"/>
            <a:ext cx="14071454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1" name="Google Shape;201;p16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0">
  <p:cSld name="050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6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730638" y="1919684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04" name="Google Shape;204;p162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980216" y="1919684"/>
            <a:ext cx="7569250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05" name="Google Shape;205;p162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6230600" y="1919684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06" name="Google Shape;206;p162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6230600" y="6994525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7" name="Google Shape;207;p16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1">
  <p:cSld name="05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6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233199" y="2624475"/>
            <a:ext cx="13051516" cy="823305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10" name="Google Shape;210;p16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2">
  <p:cSld name="05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6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5720556"/>
            <a:ext cx="4445001" cy="609053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13" name="Google Shape;213;p164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034000" y="5720556"/>
            <a:ext cx="4445001" cy="609053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14" name="Google Shape;214;p164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2657666" y="5715000"/>
            <a:ext cx="4445002" cy="609053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15" name="Google Shape;215;p164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7281333" y="5716852"/>
            <a:ext cx="4445002" cy="609053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16" name="Google Shape;216;p16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3">
  <p:cSld name="053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6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0854822" y="4635305"/>
            <a:ext cx="3505932" cy="444442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19" name="Google Shape;219;p16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4">
  <p:cSld name="054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6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8287998" y="5842000"/>
            <a:ext cx="6095902" cy="7873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22" name="Google Shape;222;p166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288000" y="0"/>
            <a:ext cx="6095902" cy="5841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23" name="Google Shape;223;p166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2192000" y="0"/>
            <a:ext cx="6095902" cy="1371585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24" name="Google Shape;224;p166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6096000" y="0"/>
            <a:ext cx="6095902" cy="7873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25" name="Google Shape;225;p16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5">
  <p:cSld name="055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67"/>
          <p:cNvPicPr preferRelativeResize="0">
            <a:picLocks noGrp="1"/>
          </p:cNvPicPr>
          <p:nvPr>
            <p:ph type="pic" idx="2"/>
          </p:nvPr>
        </p:nvPicPr>
        <p:blipFill/>
        <p:spPr>
          <a:xfrm flipH="1">
            <a:off x="2146250" y="2119144"/>
            <a:ext cx="4435775" cy="9466999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28" name="Google Shape;228;p16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6">
  <p:cSld name="056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6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511822" y="5461000"/>
            <a:ext cx="9967189" cy="63499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31" name="Google Shape;231;p16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7">
  <p:cSld name="057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6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398000" y="1905000"/>
            <a:ext cx="13080937" cy="27177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34" name="Google Shape;234;p16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">
  <p:cSld name="005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1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347199" y="1905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7" name="Google Shape;27;p11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8">
  <p:cSld name="058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7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8242300" cy="137160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37" name="Google Shape;237;p17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9">
  <p:cSld name="059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71"/>
          <p:cNvPicPr preferRelativeResize="0">
            <a:picLocks noGrp="1"/>
          </p:cNvPicPr>
          <p:nvPr>
            <p:ph type="pic" idx="2"/>
          </p:nvPr>
        </p:nvPicPr>
        <p:blipFill/>
        <p:spPr>
          <a:xfrm flipH="1">
            <a:off x="12590661" y="4976668"/>
            <a:ext cx="7333003" cy="15650373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40" name="Google Shape;240;p17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0">
  <p:cSld name="060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7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4622800"/>
            <a:ext cx="5468877" cy="9093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43" name="Google Shape;243;p17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1">
  <p:cSld name="06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7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4900" y="4622800"/>
            <a:ext cx="10795100" cy="9093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46" name="Google Shape;246;p17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2">
  <p:cSld name="062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7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9035" y="1917620"/>
            <a:ext cx="8889978" cy="494036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49" name="Google Shape;249;p17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3">
  <p:cSld name="063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7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2479449" y="6391219"/>
            <a:ext cx="13032289" cy="822092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52" name="Google Shape;252;p17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4">
  <p:cSld name="064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7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747000" y="1881981"/>
            <a:ext cx="5468877" cy="992913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55" name="Google Shape;255;p17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5">
  <p:cSld name="065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7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2420566" y="5660144"/>
            <a:ext cx="7501344" cy="995977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58" name="Google Shape;258;p17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6">
  <p:cSld name="066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7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1905000"/>
            <a:ext cx="20573805" cy="990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61" name="Google Shape;261;p17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7">
  <p:cSld name="067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7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935198" y="1905000"/>
            <a:ext cx="7543802" cy="990584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64" name="Google Shape;264;p17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">
  <p:cSld name="006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1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1905000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0" name="Google Shape;30;p117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9067800" y="1905000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1" name="Google Shape;31;p117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6230600" y="1905000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32" name="Google Shape;32;p11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8">
  <p:cSld name="068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8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36688" y="3381156"/>
            <a:ext cx="850901" cy="10795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67" name="Google Shape;267;p180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094370" y="3381156"/>
            <a:ext cx="850901" cy="10795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68" name="Google Shape;268;p180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9952055" y="3381156"/>
            <a:ext cx="850901" cy="10795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69" name="Google Shape;269;p180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21762419" y="3381156"/>
            <a:ext cx="850901" cy="10795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0" name="Google Shape;270;p180"/>
          <p:cNvPicPr preferRelativeResize="0">
            <a:picLocks noGrp="1"/>
          </p:cNvPicPr>
          <p:nvPr>
            <p:ph type="pic" idx="6"/>
          </p:nvPr>
        </p:nvPicPr>
        <p:blipFill/>
        <p:spPr>
          <a:xfrm>
            <a:off x="14880434" y="6855762"/>
            <a:ext cx="7084244" cy="446881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1" name="Google Shape;271;p180"/>
          <p:cNvPicPr preferRelativeResize="0">
            <a:picLocks noGrp="1"/>
          </p:cNvPicPr>
          <p:nvPr>
            <p:ph type="pic" idx="7"/>
          </p:nvPr>
        </p:nvPicPr>
        <p:blipFill/>
        <p:spPr>
          <a:xfrm>
            <a:off x="11120106" y="9735699"/>
            <a:ext cx="997745" cy="177825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2" name="Google Shape;272;p180"/>
          <p:cNvPicPr preferRelativeResize="0">
            <a:picLocks noGrp="1"/>
          </p:cNvPicPr>
          <p:nvPr>
            <p:ph type="pic" idx="8"/>
          </p:nvPr>
        </p:nvPicPr>
        <p:blipFill/>
        <p:spPr>
          <a:xfrm>
            <a:off x="8226669" y="8304013"/>
            <a:ext cx="2372123" cy="315317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3" name="Google Shape;273;p180"/>
          <p:cNvPicPr preferRelativeResize="0">
            <a:picLocks noGrp="1"/>
          </p:cNvPicPr>
          <p:nvPr>
            <p:ph type="pic" idx="9"/>
          </p:nvPr>
        </p:nvPicPr>
        <p:blipFill/>
        <p:spPr>
          <a:xfrm>
            <a:off x="4285294" y="8316713"/>
            <a:ext cx="2372123" cy="315317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4" name="Google Shape;274;p180"/>
          <p:cNvPicPr preferRelativeResize="0">
            <a:picLocks noGrp="1"/>
          </p:cNvPicPr>
          <p:nvPr>
            <p:ph type="pic" idx="13"/>
          </p:nvPr>
        </p:nvPicPr>
        <p:blipFill/>
        <p:spPr>
          <a:xfrm>
            <a:off x="2616635" y="9735699"/>
            <a:ext cx="985044" cy="176555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75" name="Google Shape;275;p18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pic>
        <p:nvPicPr>
          <p:cNvPr id="276" name="Google Shape;276;p180"/>
          <p:cNvPicPr preferRelativeResize="0">
            <a:picLocks noGrp="1"/>
          </p:cNvPicPr>
          <p:nvPr>
            <p:ph type="pic" idx="14"/>
          </p:nvPr>
        </p:nvPicPr>
        <p:blipFill/>
        <p:spPr>
          <a:xfrm flipH="1">
            <a:off x="13231591" y="1980525"/>
            <a:ext cx="1747840" cy="3728793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7" name="Google Shape;277;p180"/>
          <p:cNvPicPr preferRelativeResize="0">
            <a:picLocks noGrp="1"/>
          </p:cNvPicPr>
          <p:nvPr>
            <p:ph type="pic" idx="15"/>
          </p:nvPr>
        </p:nvPicPr>
        <p:blipFill/>
        <p:spPr>
          <a:xfrm flipH="1">
            <a:off x="8716271" y="3958753"/>
            <a:ext cx="3722305" cy="1750565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0">
  <p:cSld name="070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Untertitel">
  <p:cSld name="Titel &amp; Untertitel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2"/>
          <p:cNvSpPr txBox="1">
            <a:spLocks noGrp="1"/>
          </p:cNvSpPr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Proxima Nova"/>
              <a:buNone/>
              <a:defRPr sz="11200" b="1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82" name="Google Shape;282;p182"/>
          <p:cNvSpPr txBox="1">
            <a:spLocks noGrp="1"/>
          </p:cNvSpPr>
          <p:nvPr>
            <p:ph type="body" idx="1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200"/>
              <a:buFont typeface="Montserrat"/>
              <a:buNone/>
              <a:defRPr sz="4200" b="0" i="0" u="none" strike="noStrike" cap="non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92929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0919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83" name="Google Shape;283;p182"/>
          <p:cNvSpPr txBox="1">
            <a:spLocks noGrp="1"/>
          </p:cNvSpPr>
          <p:nvPr>
            <p:ph type="sldNum" idx="12"/>
          </p:nvPr>
        </p:nvSpPr>
        <p:spPr>
          <a:xfrm>
            <a:off x="21848959" y="12319000"/>
            <a:ext cx="45247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Untertitel">
  <p:cSld name="Titel &amp; Untertitel 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3"/>
          <p:cNvSpPr txBox="1">
            <a:spLocks noGrp="1"/>
          </p:cNvSpPr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Proxima Nova"/>
              <a:buNone/>
              <a:defRPr sz="11200" b="1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86" name="Google Shape;286;p183"/>
          <p:cNvSpPr txBox="1">
            <a:spLocks noGrp="1"/>
          </p:cNvSpPr>
          <p:nvPr>
            <p:ph type="body" idx="1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200"/>
              <a:buFont typeface="Montserrat"/>
              <a:buNone/>
              <a:defRPr sz="4200" b="0" i="0" u="none" strike="noStrike" cap="non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92929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0919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87" name="Google Shape;287;p183"/>
          <p:cNvSpPr txBox="1">
            <a:spLocks noGrp="1"/>
          </p:cNvSpPr>
          <p:nvPr>
            <p:ph type="sldNum" idx="12"/>
          </p:nvPr>
        </p:nvSpPr>
        <p:spPr>
          <a:xfrm>
            <a:off x="21848959" y="12319000"/>
            <a:ext cx="45247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">
  <p:cSld name="007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1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8168589" y="0"/>
            <a:ext cx="5481522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5" name="Google Shape;35;p11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168589" y="6858000"/>
            <a:ext cx="5481522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36" name="Google Shape;36;p11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">
  <p:cSld name="008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1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067799" y="3810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9" name="Google Shape;39;p119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6230598" y="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0" name="Google Shape;40;p11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0"/>
          <p:cNvSpPr txBox="1">
            <a:spLocks noGrp="1"/>
          </p:cNvSpPr>
          <p:nvPr>
            <p:ph type="title"/>
          </p:nvPr>
        </p:nvSpPr>
        <p:spPr>
          <a:xfrm>
            <a:off x="730250" y="4749800"/>
            <a:ext cx="20828001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10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1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hyperlink" Target="http://docreferences.be/presse/dossierls_talentum_liege_02102021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"/>
          <p:cNvPicPr preferRelativeResize="0"/>
          <p:nvPr/>
        </p:nvPicPr>
        <p:blipFill rotWithShape="1">
          <a:blip r:embed="rId3">
            <a:alphaModFix/>
          </a:blip>
          <a:srcRect l="24733" r="24728"/>
          <a:stretch/>
        </p:blipFill>
        <p:spPr>
          <a:xfrm>
            <a:off x="14477600" y="1905000"/>
            <a:ext cx="8001301" cy="1054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"/>
          <p:cNvSpPr txBox="1"/>
          <p:nvPr/>
        </p:nvSpPr>
        <p:spPr>
          <a:xfrm>
            <a:off x="1607100" y="5255313"/>
            <a:ext cx="9250500" cy="23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14000"/>
              <a:buFont typeface="Proxima Nova"/>
              <a:buNone/>
            </a:pPr>
            <a:r>
              <a:rPr lang="en-US" sz="90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Salon de l’emploi et de la formation</a:t>
            </a:r>
            <a:endParaRPr sz="9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"/>
          <p:cNvSpPr txBox="1"/>
          <p:nvPr/>
        </p:nvSpPr>
        <p:spPr>
          <a:xfrm>
            <a:off x="1607100" y="7803963"/>
            <a:ext cx="54291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SOLUTION 2022</a:t>
            </a:r>
            <a:endParaRPr sz="3600" b="1" dirty="0">
              <a:solidFill>
                <a:srgbClr val="00AEE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00AEE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600"/>
              <a:buFont typeface="Proxima Nova"/>
              <a:buNone/>
            </a:pPr>
            <a:endParaRPr sz="3600" b="1" dirty="0">
              <a:solidFill>
                <a:srgbClr val="00AE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95" name="Google Shape;29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075" y="1905002"/>
            <a:ext cx="6497651" cy="10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0315" y="11638419"/>
            <a:ext cx="8226424" cy="42341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"/>
          <p:cNvSpPr/>
          <p:nvPr/>
        </p:nvSpPr>
        <p:spPr>
          <a:xfrm>
            <a:off x="21845775" y="8700250"/>
            <a:ext cx="998100" cy="39462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"/>
          <p:cNvSpPr/>
          <p:nvPr/>
        </p:nvSpPr>
        <p:spPr>
          <a:xfrm>
            <a:off x="23248275" y="204675"/>
            <a:ext cx="1135800" cy="20442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"/>
          <p:cNvSpPr txBox="1"/>
          <p:nvPr/>
        </p:nvSpPr>
        <p:spPr>
          <a:xfrm>
            <a:off x="23455350" y="419925"/>
            <a:ext cx="8592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14000"/>
              <a:buFont typeface="Proxima Nova"/>
              <a:buNone/>
            </a:pPr>
            <a:r>
              <a:rPr lang="en-US" sz="4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</a:t>
            </a:r>
            <a:br>
              <a:rPr lang="en-US" sz="4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22</a:t>
            </a:r>
            <a:endParaRPr sz="43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0" name="Google Shape;300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1347" y="11422500"/>
            <a:ext cx="768593" cy="8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7100" y="11457847"/>
            <a:ext cx="2089026" cy="784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1983a4fb44_0_284"/>
          <p:cNvSpPr/>
          <p:nvPr/>
        </p:nvSpPr>
        <p:spPr>
          <a:xfrm>
            <a:off x="10765591" y="9781852"/>
            <a:ext cx="607068" cy="495009"/>
          </a:xfrm>
          <a:custGeom>
            <a:avLst/>
            <a:gdLst/>
            <a:ahLst/>
            <a:cxnLst/>
            <a:rect l="l" t="t" r="r" b="b"/>
            <a:pathLst>
              <a:path w="21600" h="21422" extrusionOk="0">
                <a:moveTo>
                  <a:pt x="21600" y="2714"/>
                </a:moveTo>
                <a:cubicBezTo>
                  <a:pt x="20877" y="3044"/>
                  <a:pt x="20109" y="3319"/>
                  <a:pt x="19341" y="3484"/>
                </a:cubicBezTo>
                <a:cubicBezTo>
                  <a:pt x="19295" y="3484"/>
                  <a:pt x="19250" y="3484"/>
                  <a:pt x="19205" y="3539"/>
                </a:cubicBezTo>
                <a:cubicBezTo>
                  <a:pt x="19205" y="3539"/>
                  <a:pt x="19205" y="3484"/>
                  <a:pt x="19205" y="3484"/>
                </a:cubicBezTo>
                <a:cubicBezTo>
                  <a:pt x="19250" y="3429"/>
                  <a:pt x="19295" y="3429"/>
                  <a:pt x="19341" y="3374"/>
                </a:cubicBezTo>
                <a:cubicBezTo>
                  <a:pt x="20154" y="2714"/>
                  <a:pt x="20787" y="1670"/>
                  <a:pt x="21058" y="516"/>
                </a:cubicBezTo>
                <a:cubicBezTo>
                  <a:pt x="20922" y="626"/>
                  <a:pt x="20787" y="680"/>
                  <a:pt x="20606" y="790"/>
                </a:cubicBezTo>
                <a:cubicBezTo>
                  <a:pt x="19883" y="1230"/>
                  <a:pt x="19069" y="1560"/>
                  <a:pt x="18301" y="1780"/>
                </a:cubicBezTo>
                <a:cubicBezTo>
                  <a:pt x="17533" y="735"/>
                  <a:pt x="16449" y="131"/>
                  <a:pt x="15319" y="21"/>
                </a:cubicBezTo>
                <a:cubicBezTo>
                  <a:pt x="14370" y="-89"/>
                  <a:pt x="13376" y="241"/>
                  <a:pt x="12562" y="845"/>
                </a:cubicBezTo>
                <a:cubicBezTo>
                  <a:pt x="12291" y="1010"/>
                  <a:pt x="12065" y="1285"/>
                  <a:pt x="11885" y="1505"/>
                </a:cubicBezTo>
                <a:cubicBezTo>
                  <a:pt x="11749" y="1670"/>
                  <a:pt x="11659" y="1780"/>
                  <a:pt x="11523" y="1945"/>
                </a:cubicBezTo>
                <a:cubicBezTo>
                  <a:pt x="10619" y="3264"/>
                  <a:pt x="10258" y="5077"/>
                  <a:pt x="10619" y="6726"/>
                </a:cubicBezTo>
                <a:cubicBezTo>
                  <a:pt x="10303" y="6726"/>
                  <a:pt x="9987" y="6671"/>
                  <a:pt x="9715" y="6671"/>
                </a:cubicBezTo>
                <a:cubicBezTo>
                  <a:pt x="9264" y="6616"/>
                  <a:pt x="8857" y="6506"/>
                  <a:pt x="8450" y="6397"/>
                </a:cubicBezTo>
                <a:cubicBezTo>
                  <a:pt x="6326" y="5847"/>
                  <a:pt x="4338" y="4528"/>
                  <a:pt x="2756" y="2714"/>
                </a:cubicBezTo>
                <a:cubicBezTo>
                  <a:pt x="2305" y="2164"/>
                  <a:pt x="1853" y="1615"/>
                  <a:pt x="1491" y="955"/>
                </a:cubicBezTo>
                <a:cubicBezTo>
                  <a:pt x="271" y="3539"/>
                  <a:pt x="949" y="6891"/>
                  <a:pt x="3073" y="8430"/>
                </a:cubicBezTo>
                <a:cubicBezTo>
                  <a:pt x="2305" y="8265"/>
                  <a:pt x="1536" y="7990"/>
                  <a:pt x="813" y="7606"/>
                </a:cubicBezTo>
                <a:cubicBezTo>
                  <a:pt x="768" y="10299"/>
                  <a:pt x="2440" y="12717"/>
                  <a:pt x="4609" y="13157"/>
                </a:cubicBezTo>
                <a:cubicBezTo>
                  <a:pt x="3886" y="13267"/>
                  <a:pt x="3118" y="13267"/>
                  <a:pt x="2395" y="13157"/>
                </a:cubicBezTo>
                <a:cubicBezTo>
                  <a:pt x="2982" y="15300"/>
                  <a:pt x="4564" y="16839"/>
                  <a:pt x="6507" y="16894"/>
                </a:cubicBezTo>
                <a:cubicBezTo>
                  <a:pt x="4564" y="18378"/>
                  <a:pt x="2305" y="19203"/>
                  <a:pt x="0" y="19148"/>
                </a:cubicBezTo>
                <a:cubicBezTo>
                  <a:pt x="1853" y="20522"/>
                  <a:pt x="3931" y="21291"/>
                  <a:pt x="6100" y="21401"/>
                </a:cubicBezTo>
                <a:cubicBezTo>
                  <a:pt x="7863" y="21511"/>
                  <a:pt x="9625" y="21181"/>
                  <a:pt x="11297" y="20412"/>
                </a:cubicBezTo>
                <a:cubicBezTo>
                  <a:pt x="12833" y="19697"/>
                  <a:pt x="14279" y="18598"/>
                  <a:pt x="15500" y="17224"/>
                </a:cubicBezTo>
                <a:cubicBezTo>
                  <a:pt x="16720" y="15850"/>
                  <a:pt x="17714" y="14201"/>
                  <a:pt x="18392" y="12387"/>
                </a:cubicBezTo>
                <a:cubicBezTo>
                  <a:pt x="19115" y="10519"/>
                  <a:pt x="19521" y="8485"/>
                  <a:pt x="19567" y="6396"/>
                </a:cubicBezTo>
                <a:cubicBezTo>
                  <a:pt x="19567" y="6122"/>
                  <a:pt x="19567" y="5847"/>
                  <a:pt x="19567" y="5572"/>
                </a:cubicBezTo>
                <a:cubicBezTo>
                  <a:pt x="19567" y="5462"/>
                  <a:pt x="19567" y="5352"/>
                  <a:pt x="19567" y="5187"/>
                </a:cubicBezTo>
                <a:cubicBezTo>
                  <a:pt x="20425" y="4803"/>
                  <a:pt x="21148" y="3868"/>
                  <a:pt x="21600" y="27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1" name="Google Shape;551;g11983a4fb44_0_284"/>
          <p:cNvSpPr/>
          <p:nvPr/>
        </p:nvSpPr>
        <p:spPr>
          <a:xfrm>
            <a:off x="14427609" y="9724234"/>
            <a:ext cx="254502" cy="5334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754" y="21600"/>
                </a:moveTo>
                <a:lnTo>
                  <a:pt x="14054" y="21600"/>
                </a:lnTo>
                <a:lnTo>
                  <a:pt x="14054" y="11070"/>
                </a:lnTo>
                <a:lnTo>
                  <a:pt x="21128" y="11070"/>
                </a:lnTo>
                <a:lnTo>
                  <a:pt x="21600" y="7380"/>
                </a:lnTo>
                <a:lnTo>
                  <a:pt x="14054" y="7380"/>
                </a:lnTo>
                <a:cubicBezTo>
                  <a:pt x="14054" y="7380"/>
                  <a:pt x="14054" y="5535"/>
                  <a:pt x="14054" y="4815"/>
                </a:cubicBezTo>
                <a:cubicBezTo>
                  <a:pt x="14054" y="3960"/>
                  <a:pt x="14903" y="3600"/>
                  <a:pt x="16601" y="3600"/>
                </a:cubicBezTo>
                <a:cubicBezTo>
                  <a:pt x="18016" y="3600"/>
                  <a:pt x="21600" y="3600"/>
                  <a:pt x="21600" y="3600"/>
                </a:cubicBezTo>
                <a:lnTo>
                  <a:pt x="21600" y="0"/>
                </a:lnTo>
                <a:cubicBezTo>
                  <a:pt x="21600" y="0"/>
                  <a:pt x="16318" y="0"/>
                  <a:pt x="15186" y="0"/>
                </a:cubicBezTo>
                <a:cubicBezTo>
                  <a:pt x="8300" y="0"/>
                  <a:pt x="5659" y="1215"/>
                  <a:pt x="5659" y="3960"/>
                </a:cubicBezTo>
                <a:cubicBezTo>
                  <a:pt x="5659" y="6345"/>
                  <a:pt x="5659" y="7380"/>
                  <a:pt x="5659" y="7380"/>
                </a:cubicBezTo>
                <a:lnTo>
                  <a:pt x="0" y="7380"/>
                </a:lnTo>
                <a:lnTo>
                  <a:pt x="0" y="11115"/>
                </a:lnTo>
                <a:lnTo>
                  <a:pt x="5659" y="11115"/>
                </a:lnTo>
                <a:lnTo>
                  <a:pt x="5659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2" name="Google Shape;552;g11983a4fb44_0_284"/>
          <p:cNvSpPr/>
          <p:nvPr/>
        </p:nvSpPr>
        <p:spPr>
          <a:xfrm>
            <a:off x="21262238" y="9698834"/>
            <a:ext cx="528113" cy="533412"/>
          </a:xfrm>
          <a:custGeom>
            <a:avLst/>
            <a:gdLst/>
            <a:ahLst/>
            <a:cxnLst/>
            <a:rect l="l" t="t" r="r" b="b"/>
            <a:pathLst>
              <a:path w="21353" h="21600" extrusionOk="0">
                <a:moveTo>
                  <a:pt x="2533" y="0"/>
                </a:moveTo>
                <a:cubicBezTo>
                  <a:pt x="1133" y="0"/>
                  <a:pt x="0" y="1134"/>
                  <a:pt x="0" y="2537"/>
                </a:cubicBezTo>
                <a:cubicBezTo>
                  <a:pt x="0" y="3940"/>
                  <a:pt x="1133" y="5074"/>
                  <a:pt x="2533" y="5074"/>
                </a:cubicBezTo>
                <a:cubicBezTo>
                  <a:pt x="3934" y="5074"/>
                  <a:pt x="5066" y="3940"/>
                  <a:pt x="5066" y="2537"/>
                </a:cubicBezTo>
                <a:cubicBezTo>
                  <a:pt x="5066" y="1134"/>
                  <a:pt x="3934" y="0"/>
                  <a:pt x="2533" y="0"/>
                </a:cubicBezTo>
                <a:close/>
                <a:moveTo>
                  <a:pt x="15764" y="6817"/>
                </a:moveTo>
                <a:cubicBezTo>
                  <a:pt x="14904" y="6817"/>
                  <a:pt x="14131" y="7050"/>
                  <a:pt x="13316" y="7413"/>
                </a:cubicBezTo>
                <a:cubicBezTo>
                  <a:pt x="13044" y="7549"/>
                  <a:pt x="12634" y="7809"/>
                  <a:pt x="12226" y="8263"/>
                </a:cubicBezTo>
                <a:cubicBezTo>
                  <a:pt x="11909" y="8626"/>
                  <a:pt x="11680" y="8997"/>
                  <a:pt x="11590" y="9269"/>
                </a:cubicBezTo>
                <a:lnTo>
                  <a:pt x="11590" y="7271"/>
                </a:lnTo>
                <a:lnTo>
                  <a:pt x="7245" y="7271"/>
                </a:lnTo>
                <a:lnTo>
                  <a:pt x="7245" y="21600"/>
                </a:lnTo>
                <a:lnTo>
                  <a:pt x="11774" y="21600"/>
                </a:lnTo>
                <a:lnTo>
                  <a:pt x="11774" y="14074"/>
                </a:lnTo>
                <a:cubicBezTo>
                  <a:pt x="11774" y="12577"/>
                  <a:pt x="12277" y="11222"/>
                  <a:pt x="13274" y="10814"/>
                </a:cubicBezTo>
                <a:cubicBezTo>
                  <a:pt x="13908" y="10587"/>
                  <a:pt x="14629" y="10672"/>
                  <a:pt x="14675" y="10672"/>
                </a:cubicBezTo>
                <a:cubicBezTo>
                  <a:pt x="14901" y="10718"/>
                  <a:pt x="15490" y="10811"/>
                  <a:pt x="16033" y="11310"/>
                </a:cubicBezTo>
                <a:cubicBezTo>
                  <a:pt x="16939" y="12127"/>
                  <a:pt x="16797" y="13082"/>
                  <a:pt x="16797" y="13535"/>
                </a:cubicBezTo>
                <a:lnTo>
                  <a:pt x="16797" y="21600"/>
                </a:lnTo>
                <a:lnTo>
                  <a:pt x="21325" y="21600"/>
                </a:lnTo>
                <a:lnTo>
                  <a:pt x="21325" y="12798"/>
                </a:lnTo>
                <a:cubicBezTo>
                  <a:pt x="21371" y="12572"/>
                  <a:pt x="21600" y="9624"/>
                  <a:pt x="19245" y="7809"/>
                </a:cubicBezTo>
                <a:cubicBezTo>
                  <a:pt x="17842" y="6766"/>
                  <a:pt x="16262" y="6772"/>
                  <a:pt x="15764" y="6817"/>
                </a:cubicBezTo>
                <a:close/>
                <a:moveTo>
                  <a:pt x="0" y="7257"/>
                </a:moveTo>
                <a:lnTo>
                  <a:pt x="0" y="21586"/>
                </a:lnTo>
                <a:lnTo>
                  <a:pt x="4528" y="21586"/>
                </a:lnTo>
                <a:lnTo>
                  <a:pt x="4528" y="7257"/>
                </a:lnTo>
                <a:lnTo>
                  <a:pt x="0" y="72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3" name="Google Shape;553;g11983a4fb44_0_284"/>
          <p:cNvSpPr/>
          <p:nvPr/>
        </p:nvSpPr>
        <p:spPr>
          <a:xfrm>
            <a:off x="17735773" y="9711846"/>
            <a:ext cx="609606" cy="6096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014" y="0"/>
                </a:moveTo>
                <a:cubicBezTo>
                  <a:pt x="6420" y="0"/>
                  <a:pt x="5112" y="4"/>
                  <a:pt x="3727" y="443"/>
                </a:cubicBezTo>
                <a:cubicBezTo>
                  <a:pt x="2202" y="998"/>
                  <a:pt x="998" y="2195"/>
                  <a:pt x="443" y="3720"/>
                </a:cubicBezTo>
                <a:cubicBezTo>
                  <a:pt x="1" y="5113"/>
                  <a:pt x="0" y="6424"/>
                  <a:pt x="0" y="9007"/>
                </a:cubicBezTo>
                <a:lnTo>
                  <a:pt x="0" y="12551"/>
                </a:lnTo>
                <a:cubicBezTo>
                  <a:pt x="0" y="15174"/>
                  <a:pt x="1" y="16487"/>
                  <a:pt x="443" y="17880"/>
                </a:cubicBezTo>
                <a:cubicBezTo>
                  <a:pt x="998" y="19405"/>
                  <a:pt x="2202" y="20602"/>
                  <a:pt x="3727" y="21157"/>
                </a:cubicBezTo>
                <a:cubicBezTo>
                  <a:pt x="5120" y="21599"/>
                  <a:pt x="6431" y="21600"/>
                  <a:pt x="9014" y="21600"/>
                </a:cubicBezTo>
                <a:lnTo>
                  <a:pt x="12551" y="21600"/>
                </a:lnTo>
                <a:cubicBezTo>
                  <a:pt x="15174" y="21600"/>
                  <a:pt x="16487" y="21599"/>
                  <a:pt x="17880" y="21157"/>
                </a:cubicBezTo>
                <a:cubicBezTo>
                  <a:pt x="19405" y="20602"/>
                  <a:pt x="20602" y="19405"/>
                  <a:pt x="21157" y="17880"/>
                </a:cubicBezTo>
                <a:cubicBezTo>
                  <a:pt x="21599" y="16487"/>
                  <a:pt x="21600" y="15176"/>
                  <a:pt x="21600" y="12593"/>
                </a:cubicBezTo>
                <a:lnTo>
                  <a:pt x="21600" y="9049"/>
                </a:lnTo>
                <a:cubicBezTo>
                  <a:pt x="21600" y="6426"/>
                  <a:pt x="21599" y="5113"/>
                  <a:pt x="21157" y="3720"/>
                </a:cubicBezTo>
                <a:cubicBezTo>
                  <a:pt x="20602" y="2195"/>
                  <a:pt x="19405" y="998"/>
                  <a:pt x="17880" y="443"/>
                </a:cubicBezTo>
                <a:cubicBezTo>
                  <a:pt x="16487" y="1"/>
                  <a:pt x="15176" y="0"/>
                  <a:pt x="12593" y="0"/>
                </a:cubicBezTo>
                <a:lnTo>
                  <a:pt x="9049" y="0"/>
                </a:lnTo>
                <a:lnTo>
                  <a:pt x="9014" y="0"/>
                </a:lnTo>
                <a:close/>
                <a:moveTo>
                  <a:pt x="8262" y="1702"/>
                </a:moveTo>
                <a:lnTo>
                  <a:pt x="8290" y="1702"/>
                </a:lnTo>
                <a:lnTo>
                  <a:pt x="13345" y="1702"/>
                </a:lnTo>
                <a:cubicBezTo>
                  <a:pt x="15225" y="1702"/>
                  <a:pt x="16177" y="1704"/>
                  <a:pt x="17191" y="2025"/>
                </a:cubicBezTo>
                <a:cubicBezTo>
                  <a:pt x="18301" y="2429"/>
                  <a:pt x="19178" y="3299"/>
                  <a:pt x="19582" y="4409"/>
                </a:cubicBezTo>
                <a:cubicBezTo>
                  <a:pt x="19903" y="5423"/>
                  <a:pt x="19898" y="6381"/>
                  <a:pt x="19898" y="8290"/>
                </a:cubicBezTo>
                <a:lnTo>
                  <a:pt x="19898" y="13338"/>
                </a:lnTo>
                <a:cubicBezTo>
                  <a:pt x="19898" y="15218"/>
                  <a:pt x="19903" y="16177"/>
                  <a:pt x="19582" y="17191"/>
                </a:cubicBezTo>
                <a:cubicBezTo>
                  <a:pt x="19178" y="18301"/>
                  <a:pt x="18301" y="19171"/>
                  <a:pt x="17191" y="19575"/>
                </a:cubicBezTo>
                <a:cubicBezTo>
                  <a:pt x="16177" y="19896"/>
                  <a:pt x="15219" y="19898"/>
                  <a:pt x="13310" y="19898"/>
                </a:cubicBezTo>
                <a:lnTo>
                  <a:pt x="8262" y="19898"/>
                </a:lnTo>
                <a:cubicBezTo>
                  <a:pt x="6382" y="19898"/>
                  <a:pt x="5430" y="19896"/>
                  <a:pt x="4416" y="19575"/>
                </a:cubicBezTo>
                <a:cubicBezTo>
                  <a:pt x="3306" y="19171"/>
                  <a:pt x="2429" y="18301"/>
                  <a:pt x="2025" y="17191"/>
                </a:cubicBezTo>
                <a:cubicBezTo>
                  <a:pt x="1704" y="16177"/>
                  <a:pt x="1702" y="15219"/>
                  <a:pt x="1702" y="13310"/>
                </a:cubicBezTo>
                <a:lnTo>
                  <a:pt x="1702" y="8262"/>
                </a:lnTo>
                <a:cubicBezTo>
                  <a:pt x="1702" y="6382"/>
                  <a:pt x="1704" y="5423"/>
                  <a:pt x="2025" y="4409"/>
                </a:cubicBezTo>
                <a:cubicBezTo>
                  <a:pt x="2429" y="3299"/>
                  <a:pt x="3306" y="2429"/>
                  <a:pt x="4416" y="2025"/>
                </a:cubicBezTo>
                <a:cubicBezTo>
                  <a:pt x="5423" y="1706"/>
                  <a:pt x="6376" y="1702"/>
                  <a:pt x="8262" y="1702"/>
                </a:cubicBezTo>
                <a:close/>
                <a:moveTo>
                  <a:pt x="16355" y="4177"/>
                </a:moveTo>
                <a:cubicBezTo>
                  <a:pt x="16129" y="4177"/>
                  <a:pt x="15915" y="4258"/>
                  <a:pt x="15743" y="4430"/>
                </a:cubicBezTo>
                <a:cubicBezTo>
                  <a:pt x="15399" y="4774"/>
                  <a:pt x="15399" y="5344"/>
                  <a:pt x="15743" y="5688"/>
                </a:cubicBezTo>
                <a:cubicBezTo>
                  <a:pt x="16087" y="6032"/>
                  <a:pt x="16636" y="6032"/>
                  <a:pt x="16980" y="5688"/>
                </a:cubicBezTo>
                <a:cubicBezTo>
                  <a:pt x="17325" y="5344"/>
                  <a:pt x="17325" y="4774"/>
                  <a:pt x="16980" y="4430"/>
                </a:cubicBezTo>
                <a:cubicBezTo>
                  <a:pt x="16808" y="4258"/>
                  <a:pt x="16580" y="4177"/>
                  <a:pt x="16355" y="4177"/>
                </a:cubicBezTo>
                <a:close/>
                <a:moveTo>
                  <a:pt x="10800" y="5576"/>
                </a:moveTo>
                <a:cubicBezTo>
                  <a:pt x="9447" y="5576"/>
                  <a:pt x="8078" y="6083"/>
                  <a:pt x="7045" y="7116"/>
                </a:cubicBezTo>
                <a:cubicBezTo>
                  <a:pt x="4981" y="9180"/>
                  <a:pt x="4981" y="12539"/>
                  <a:pt x="7045" y="14604"/>
                </a:cubicBezTo>
                <a:cubicBezTo>
                  <a:pt x="9110" y="16668"/>
                  <a:pt x="12490" y="16669"/>
                  <a:pt x="14555" y="14604"/>
                </a:cubicBezTo>
                <a:cubicBezTo>
                  <a:pt x="16619" y="12539"/>
                  <a:pt x="16619" y="9180"/>
                  <a:pt x="14555" y="7116"/>
                </a:cubicBezTo>
                <a:cubicBezTo>
                  <a:pt x="13522" y="6083"/>
                  <a:pt x="12153" y="5576"/>
                  <a:pt x="10800" y="5576"/>
                </a:cubicBezTo>
                <a:close/>
                <a:moveTo>
                  <a:pt x="10800" y="7559"/>
                </a:moveTo>
                <a:cubicBezTo>
                  <a:pt x="11646" y="7559"/>
                  <a:pt x="12489" y="7891"/>
                  <a:pt x="13134" y="8536"/>
                </a:cubicBezTo>
                <a:cubicBezTo>
                  <a:pt x="14425" y="9826"/>
                  <a:pt x="14425" y="11914"/>
                  <a:pt x="13134" y="13205"/>
                </a:cubicBezTo>
                <a:cubicBezTo>
                  <a:pt x="11844" y="14495"/>
                  <a:pt x="9756" y="14495"/>
                  <a:pt x="8466" y="13205"/>
                </a:cubicBezTo>
                <a:cubicBezTo>
                  <a:pt x="7175" y="11914"/>
                  <a:pt x="7175" y="9826"/>
                  <a:pt x="8466" y="8536"/>
                </a:cubicBezTo>
                <a:cubicBezTo>
                  <a:pt x="9111" y="7891"/>
                  <a:pt x="9954" y="7559"/>
                  <a:pt x="10800" y="75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54" name="Google Shape;554;g11983a4fb44_0_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5" name="Google Shape;555;g11983a4fb44_0_284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6" name="Google Shape;556;g11983a4fb44_0_284"/>
          <p:cNvSpPr/>
          <p:nvPr/>
        </p:nvSpPr>
        <p:spPr>
          <a:xfrm>
            <a:off x="0" y="0"/>
            <a:ext cx="4402500" cy="13716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557" name="Google Shape;557;g11983a4fb44_0_284"/>
          <p:cNvSpPr txBox="1"/>
          <p:nvPr/>
        </p:nvSpPr>
        <p:spPr>
          <a:xfrm>
            <a:off x="5148350" y="294625"/>
            <a:ext cx="42186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Tarifs.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11983a4fb44_0_284"/>
          <p:cNvSpPr txBox="1"/>
          <p:nvPr/>
        </p:nvSpPr>
        <p:spPr>
          <a:xfrm>
            <a:off x="323100" y="7311200"/>
            <a:ext cx="3756300" cy="59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Lieu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Country Hall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Deadlines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clôture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28 octobre 2022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parution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du 10 au 14 novembre 2022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l’évènement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17 novembre 2022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600"/>
              <a:buFont typeface="Proxima Nova"/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59" name="Google Shape;559;g11983a4fb44_0_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1575" y="1736228"/>
            <a:ext cx="17205200" cy="11287471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11983a4fb44_0_284"/>
          <p:cNvSpPr/>
          <p:nvPr/>
        </p:nvSpPr>
        <p:spPr>
          <a:xfrm>
            <a:off x="17735773" y="9711846"/>
            <a:ext cx="609606" cy="6096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014" y="0"/>
                </a:moveTo>
                <a:cubicBezTo>
                  <a:pt x="6420" y="0"/>
                  <a:pt x="5112" y="4"/>
                  <a:pt x="3727" y="443"/>
                </a:cubicBezTo>
                <a:cubicBezTo>
                  <a:pt x="2202" y="998"/>
                  <a:pt x="998" y="2195"/>
                  <a:pt x="443" y="3720"/>
                </a:cubicBezTo>
                <a:cubicBezTo>
                  <a:pt x="1" y="5113"/>
                  <a:pt x="0" y="6424"/>
                  <a:pt x="0" y="9007"/>
                </a:cubicBezTo>
                <a:lnTo>
                  <a:pt x="0" y="12551"/>
                </a:lnTo>
                <a:cubicBezTo>
                  <a:pt x="0" y="15174"/>
                  <a:pt x="1" y="16487"/>
                  <a:pt x="443" y="17880"/>
                </a:cubicBezTo>
                <a:cubicBezTo>
                  <a:pt x="998" y="19405"/>
                  <a:pt x="2202" y="20602"/>
                  <a:pt x="3727" y="21157"/>
                </a:cubicBezTo>
                <a:cubicBezTo>
                  <a:pt x="5120" y="21599"/>
                  <a:pt x="6431" y="21600"/>
                  <a:pt x="9014" y="21600"/>
                </a:cubicBezTo>
                <a:lnTo>
                  <a:pt x="12551" y="21600"/>
                </a:lnTo>
                <a:cubicBezTo>
                  <a:pt x="15174" y="21600"/>
                  <a:pt x="16487" y="21599"/>
                  <a:pt x="17880" y="21157"/>
                </a:cubicBezTo>
                <a:cubicBezTo>
                  <a:pt x="19405" y="20602"/>
                  <a:pt x="20602" y="19405"/>
                  <a:pt x="21157" y="17880"/>
                </a:cubicBezTo>
                <a:cubicBezTo>
                  <a:pt x="21599" y="16487"/>
                  <a:pt x="21600" y="15176"/>
                  <a:pt x="21600" y="12593"/>
                </a:cubicBezTo>
                <a:lnTo>
                  <a:pt x="21600" y="9049"/>
                </a:lnTo>
                <a:cubicBezTo>
                  <a:pt x="21600" y="6426"/>
                  <a:pt x="21599" y="5113"/>
                  <a:pt x="21157" y="3720"/>
                </a:cubicBezTo>
                <a:cubicBezTo>
                  <a:pt x="20602" y="2195"/>
                  <a:pt x="19405" y="998"/>
                  <a:pt x="17880" y="443"/>
                </a:cubicBezTo>
                <a:cubicBezTo>
                  <a:pt x="16487" y="1"/>
                  <a:pt x="15176" y="0"/>
                  <a:pt x="12593" y="0"/>
                </a:cubicBezTo>
                <a:lnTo>
                  <a:pt x="9049" y="0"/>
                </a:lnTo>
                <a:lnTo>
                  <a:pt x="9014" y="0"/>
                </a:lnTo>
                <a:close/>
                <a:moveTo>
                  <a:pt x="8262" y="1702"/>
                </a:moveTo>
                <a:lnTo>
                  <a:pt x="8290" y="1702"/>
                </a:lnTo>
                <a:lnTo>
                  <a:pt x="13345" y="1702"/>
                </a:lnTo>
                <a:cubicBezTo>
                  <a:pt x="15225" y="1702"/>
                  <a:pt x="16177" y="1704"/>
                  <a:pt x="17191" y="2025"/>
                </a:cubicBezTo>
                <a:cubicBezTo>
                  <a:pt x="18301" y="2429"/>
                  <a:pt x="19178" y="3299"/>
                  <a:pt x="19582" y="4409"/>
                </a:cubicBezTo>
                <a:cubicBezTo>
                  <a:pt x="19903" y="5423"/>
                  <a:pt x="19898" y="6381"/>
                  <a:pt x="19898" y="8290"/>
                </a:cubicBezTo>
                <a:lnTo>
                  <a:pt x="19898" y="13338"/>
                </a:lnTo>
                <a:cubicBezTo>
                  <a:pt x="19898" y="15218"/>
                  <a:pt x="19903" y="16177"/>
                  <a:pt x="19582" y="17191"/>
                </a:cubicBezTo>
                <a:cubicBezTo>
                  <a:pt x="19178" y="18301"/>
                  <a:pt x="18301" y="19171"/>
                  <a:pt x="17191" y="19575"/>
                </a:cubicBezTo>
                <a:cubicBezTo>
                  <a:pt x="16177" y="19896"/>
                  <a:pt x="15219" y="19898"/>
                  <a:pt x="13310" y="19898"/>
                </a:cubicBezTo>
                <a:lnTo>
                  <a:pt x="8262" y="19898"/>
                </a:lnTo>
                <a:cubicBezTo>
                  <a:pt x="6382" y="19898"/>
                  <a:pt x="5430" y="19896"/>
                  <a:pt x="4416" y="19575"/>
                </a:cubicBezTo>
                <a:cubicBezTo>
                  <a:pt x="3306" y="19171"/>
                  <a:pt x="2429" y="18301"/>
                  <a:pt x="2025" y="17191"/>
                </a:cubicBezTo>
                <a:cubicBezTo>
                  <a:pt x="1704" y="16177"/>
                  <a:pt x="1702" y="15219"/>
                  <a:pt x="1702" y="13310"/>
                </a:cubicBezTo>
                <a:lnTo>
                  <a:pt x="1702" y="8262"/>
                </a:lnTo>
                <a:cubicBezTo>
                  <a:pt x="1702" y="6382"/>
                  <a:pt x="1704" y="5423"/>
                  <a:pt x="2025" y="4409"/>
                </a:cubicBezTo>
                <a:cubicBezTo>
                  <a:pt x="2429" y="3299"/>
                  <a:pt x="3306" y="2429"/>
                  <a:pt x="4416" y="2025"/>
                </a:cubicBezTo>
                <a:cubicBezTo>
                  <a:pt x="5423" y="1706"/>
                  <a:pt x="6376" y="1702"/>
                  <a:pt x="8262" y="1702"/>
                </a:cubicBezTo>
                <a:close/>
                <a:moveTo>
                  <a:pt x="16355" y="4177"/>
                </a:moveTo>
                <a:cubicBezTo>
                  <a:pt x="16129" y="4177"/>
                  <a:pt x="15915" y="4258"/>
                  <a:pt x="15743" y="4430"/>
                </a:cubicBezTo>
                <a:cubicBezTo>
                  <a:pt x="15399" y="4774"/>
                  <a:pt x="15399" y="5344"/>
                  <a:pt x="15743" y="5688"/>
                </a:cubicBezTo>
                <a:cubicBezTo>
                  <a:pt x="16087" y="6032"/>
                  <a:pt x="16636" y="6032"/>
                  <a:pt x="16980" y="5688"/>
                </a:cubicBezTo>
                <a:cubicBezTo>
                  <a:pt x="17325" y="5344"/>
                  <a:pt x="17325" y="4774"/>
                  <a:pt x="16980" y="4430"/>
                </a:cubicBezTo>
                <a:cubicBezTo>
                  <a:pt x="16808" y="4258"/>
                  <a:pt x="16580" y="4177"/>
                  <a:pt x="16355" y="4177"/>
                </a:cubicBezTo>
                <a:close/>
                <a:moveTo>
                  <a:pt x="10800" y="5576"/>
                </a:moveTo>
                <a:cubicBezTo>
                  <a:pt x="9447" y="5576"/>
                  <a:pt x="8078" y="6083"/>
                  <a:pt x="7045" y="7116"/>
                </a:cubicBezTo>
                <a:cubicBezTo>
                  <a:pt x="4981" y="9180"/>
                  <a:pt x="4981" y="12539"/>
                  <a:pt x="7045" y="14604"/>
                </a:cubicBezTo>
                <a:cubicBezTo>
                  <a:pt x="9110" y="16668"/>
                  <a:pt x="12490" y="16669"/>
                  <a:pt x="14555" y="14604"/>
                </a:cubicBezTo>
                <a:cubicBezTo>
                  <a:pt x="16619" y="12539"/>
                  <a:pt x="16619" y="9180"/>
                  <a:pt x="14555" y="7116"/>
                </a:cubicBezTo>
                <a:cubicBezTo>
                  <a:pt x="13522" y="6083"/>
                  <a:pt x="12153" y="5576"/>
                  <a:pt x="10800" y="5576"/>
                </a:cubicBezTo>
                <a:close/>
                <a:moveTo>
                  <a:pt x="10800" y="7559"/>
                </a:moveTo>
                <a:cubicBezTo>
                  <a:pt x="11646" y="7559"/>
                  <a:pt x="12489" y="7891"/>
                  <a:pt x="13134" y="8536"/>
                </a:cubicBezTo>
                <a:cubicBezTo>
                  <a:pt x="14425" y="9826"/>
                  <a:pt x="14425" y="11914"/>
                  <a:pt x="13134" y="13205"/>
                </a:cubicBezTo>
                <a:cubicBezTo>
                  <a:pt x="11844" y="14495"/>
                  <a:pt x="9756" y="14495"/>
                  <a:pt x="8466" y="13205"/>
                </a:cubicBezTo>
                <a:cubicBezTo>
                  <a:pt x="7175" y="11914"/>
                  <a:pt x="7175" y="9826"/>
                  <a:pt x="8466" y="8536"/>
                </a:cubicBezTo>
                <a:cubicBezTo>
                  <a:pt x="9111" y="7891"/>
                  <a:pt x="9954" y="7559"/>
                  <a:pt x="10800" y="75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1" name="Google Shape;561;g11983a4fb44_0_284"/>
          <p:cNvSpPr txBox="1"/>
          <p:nvPr/>
        </p:nvSpPr>
        <p:spPr>
          <a:xfrm>
            <a:off x="8861800" y="1984475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PACK</a:t>
            </a:r>
            <a:endParaRPr sz="27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2" name="Google Shape;562;g11983a4fb44_0_284"/>
          <p:cNvSpPr txBox="1"/>
          <p:nvPr/>
        </p:nvSpPr>
        <p:spPr>
          <a:xfrm>
            <a:off x="10935975" y="1984475"/>
            <a:ext cx="1910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BRONZE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3" name="Google Shape;563;g11983a4fb44_0_284"/>
          <p:cNvSpPr txBox="1"/>
          <p:nvPr/>
        </p:nvSpPr>
        <p:spPr>
          <a:xfrm>
            <a:off x="14156750" y="1984475"/>
            <a:ext cx="1772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SILVER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4" name="Google Shape;564;g11983a4fb44_0_284"/>
          <p:cNvSpPr txBox="1"/>
          <p:nvPr/>
        </p:nvSpPr>
        <p:spPr>
          <a:xfrm>
            <a:off x="17560050" y="1984475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GOLD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5" name="Google Shape;565;g11983a4fb44_0_284"/>
          <p:cNvSpPr txBox="1"/>
          <p:nvPr/>
        </p:nvSpPr>
        <p:spPr>
          <a:xfrm>
            <a:off x="20188600" y="1984475"/>
            <a:ext cx="2083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SPONSOR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6" name="Google Shape;566;g11983a4fb44_0_284"/>
          <p:cNvSpPr txBox="1"/>
          <p:nvPr/>
        </p:nvSpPr>
        <p:spPr>
          <a:xfrm>
            <a:off x="7931500" y="3142400"/>
            <a:ext cx="2083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Stand (Taille)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7" name="Google Shape;567;g11983a4fb44_0_284"/>
          <p:cNvSpPr txBox="1"/>
          <p:nvPr/>
        </p:nvSpPr>
        <p:spPr>
          <a:xfrm>
            <a:off x="5148350" y="3920325"/>
            <a:ext cx="5018400" cy="3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Article (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rédigé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par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)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digital &amp;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presse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(Le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Soir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et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Liège)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Annonce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presse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locale (LG1)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Vlan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&amp; 7dimanche) et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nationale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(Le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Soir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Posting sur references.be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annonçant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présence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au salon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Posting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réseaux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sociaux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8" name="Google Shape;568;g11983a4fb44_0_284"/>
          <p:cNvSpPr txBox="1"/>
          <p:nvPr/>
        </p:nvSpPr>
        <p:spPr>
          <a:xfrm>
            <a:off x="5581575" y="7387725"/>
            <a:ext cx="4585200" cy="3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logo dans une pub Références annonçant le salon dans la presse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logo dans notre Newsletter (280k) et dans l’emailing ciblé du salon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Communication multimedia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(web, radio, affichage) 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9" name="Google Shape;569;g11983a4fb44_0_284"/>
          <p:cNvSpPr txBox="1"/>
          <p:nvPr/>
        </p:nvSpPr>
        <p:spPr>
          <a:xfrm>
            <a:off x="5581575" y="10909425"/>
            <a:ext cx="45852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Target premium  jobs ou formation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Accès à la Cvthèque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0" name="Google Shape;570;g11983a4fb44_0_284"/>
          <p:cNvSpPr txBox="1"/>
          <p:nvPr/>
        </p:nvSpPr>
        <p:spPr>
          <a:xfrm>
            <a:off x="11314575" y="2946700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9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1" name="Google Shape;571;g11983a4fb44_0_284"/>
          <p:cNvSpPr txBox="1"/>
          <p:nvPr/>
        </p:nvSpPr>
        <p:spPr>
          <a:xfrm>
            <a:off x="14316375" y="2946700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15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2" name="Google Shape;572;g11983a4fb44_0_284"/>
          <p:cNvSpPr txBox="1"/>
          <p:nvPr/>
        </p:nvSpPr>
        <p:spPr>
          <a:xfrm>
            <a:off x="17531013" y="2946700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21 m</a:t>
            </a:r>
            <a:r>
              <a:rPr lang="en-US" sz="3200" b="1" baseline="30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3" name="Google Shape;573;g11983a4fb44_0_284"/>
          <p:cNvSpPr txBox="1"/>
          <p:nvPr/>
        </p:nvSpPr>
        <p:spPr>
          <a:xfrm>
            <a:off x="20329638" y="2946700"/>
            <a:ext cx="1772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50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4" name="Google Shape;574;g11983a4fb44_0_284"/>
          <p:cNvSpPr txBox="1"/>
          <p:nvPr/>
        </p:nvSpPr>
        <p:spPr>
          <a:xfrm>
            <a:off x="10255600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⅛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5" name="Google Shape;575;g11983a4fb44_0_284"/>
          <p:cNvSpPr txBox="1"/>
          <p:nvPr/>
        </p:nvSpPr>
        <p:spPr>
          <a:xfrm>
            <a:off x="13404725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¼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6" name="Google Shape;576;g11983a4fb44_0_284"/>
          <p:cNvSpPr txBox="1"/>
          <p:nvPr/>
        </p:nvSpPr>
        <p:spPr>
          <a:xfrm>
            <a:off x="16553850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½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7" name="Google Shape;577;g11983a4fb44_0_284"/>
          <p:cNvSpPr txBox="1"/>
          <p:nvPr/>
        </p:nvSpPr>
        <p:spPr>
          <a:xfrm>
            <a:off x="19657875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½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8" name="Google Shape;578;g11983a4fb44_0_284"/>
          <p:cNvSpPr txBox="1"/>
          <p:nvPr/>
        </p:nvSpPr>
        <p:spPr>
          <a:xfrm>
            <a:off x="16553850" y="400665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9" name="Google Shape;579;g11983a4fb44_0_284"/>
          <p:cNvSpPr txBox="1"/>
          <p:nvPr/>
        </p:nvSpPr>
        <p:spPr>
          <a:xfrm>
            <a:off x="19657875" y="400665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0" name="Google Shape;580;g11983a4fb44_0_284"/>
          <p:cNvSpPr txBox="1"/>
          <p:nvPr/>
        </p:nvSpPr>
        <p:spPr>
          <a:xfrm>
            <a:off x="13404725" y="659130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25.000 impressions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1" name="Google Shape;581;g11983a4fb44_0_284"/>
          <p:cNvSpPr txBox="1"/>
          <p:nvPr/>
        </p:nvSpPr>
        <p:spPr>
          <a:xfrm>
            <a:off x="16553850" y="659130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50.000 impressions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2" name="Google Shape;582;g11983a4fb44_0_284"/>
          <p:cNvSpPr txBox="1"/>
          <p:nvPr/>
        </p:nvSpPr>
        <p:spPr>
          <a:xfrm>
            <a:off x="19657875" y="659130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150.000 impressions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3" name="Google Shape;583;g11983a4fb44_0_284"/>
          <p:cNvSpPr txBox="1"/>
          <p:nvPr/>
        </p:nvSpPr>
        <p:spPr>
          <a:xfrm>
            <a:off x="10255600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4" name="Google Shape;584;g11983a4fb44_0_284"/>
          <p:cNvSpPr txBox="1"/>
          <p:nvPr/>
        </p:nvSpPr>
        <p:spPr>
          <a:xfrm>
            <a:off x="13404725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2x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5" name="Google Shape;585;g11983a4fb44_0_284"/>
          <p:cNvSpPr txBox="1"/>
          <p:nvPr/>
        </p:nvSpPr>
        <p:spPr>
          <a:xfrm>
            <a:off x="16553850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2x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6" name="Google Shape;586;g11983a4fb44_0_284"/>
          <p:cNvSpPr txBox="1"/>
          <p:nvPr/>
        </p:nvSpPr>
        <p:spPr>
          <a:xfrm>
            <a:off x="19657875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3x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7" name="Google Shape;587;g11983a4fb44_0_284"/>
          <p:cNvSpPr txBox="1"/>
          <p:nvPr/>
        </p:nvSpPr>
        <p:spPr>
          <a:xfrm>
            <a:off x="10255600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8" name="Google Shape;588;g11983a4fb44_0_284"/>
          <p:cNvSpPr txBox="1"/>
          <p:nvPr/>
        </p:nvSpPr>
        <p:spPr>
          <a:xfrm>
            <a:off x="13404725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9" name="Google Shape;589;g11983a4fb44_0_284"/>
          <p:cNvSpPr txBox="1"/>
          <p:nvPr/>
        </p:nvSpPr>
        <p:spPr>
          <a:xfrm>
            <a:off x="16553850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0" name="Google Shape;590;g11983a4fb44_0_284"/>
          <p:cNvSpPr txBox="1"/>
          <p:nvPr/>
        </p:nvSpPr>
        <p:spPr>
          <a:xfrm>
            <a:off x="19657875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10x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1" name="Google Shape;591;g11983a4fb44_0_284"/>
          <p:cNvSpPr/>
          <p:nvPr/>
        </p:nvSpPr>
        <p:spPr>
          <a:xfrm>
            <a:off x="11525970" y="3983825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2" name="Google Shape;592;g11983a4fb44_0_284"/>
          <p:cNvSpPr/>
          <p:nvPr/>
        </p:nvSpPr>
        <p:spPr>
          <a:xfrm>
            <a:off x="11525604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3" name="Google Shape;593;g11983a4fb44_0_284"/>
          <p:cNvSpPr/>
          <p:nvPr/>
        </p:nvSpPr>
        <p:spPr>
          <a:xfrm>
            <a:off x="11525970" y="6644675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4" name="Google Shape;594;g11983a4fb44_0_284"/>
          <p:cNvSpPr/>
          <p:nvPr/>
        </p:nvSpPr>
        <p:spPr>
          <a:xfrm>
            <a:off x="14603971" y="3983825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5" name="Google Shape;595;g11983a4fb44_0_284"/>
          <p:cNvSpPr/>
          <p:nvPr/>
        </p:nvSpPr>
        <p:spPr>
          <a:xfrm>
            <a:off x="14603603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6" name="Google Shape;596;g11983a4fb44_0_284"/>
          <p:cNvSpPr/>
          <p:nvPr/>
        </p:nvSpPr>
        <p:spPr>
          <a:xfrm>
            <a:off x="17778441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7" name="Google Shape;597;g11983a4fb44_0_284"/>
          <p:cNvSpPr/>
          <p:nvPr/>
        </p:nvSpPr>
        <p:spPr>
          <a:xfrm>
            <a:off x="20898503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8" name="Google Shape;598;g11983a4fb44_0_284"/>
          <p:cNvSpPr/>
          <p:nvPr/>
        </p:nvSpPr>
        <p:spPr>
          <a:xfrm>
            <a:off x="11525604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9" name="Google Shape;599;g11983a4fb44_0_284"/>
          <p:cNvSpPr/>
          <p:nvPr/>
        </p:nvSpPr>
        <p:spPr>
          <a:xfrm>
            <a:off x="14603603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0" name="Google Shape;600;g11983a4fb44_0_284"/>
          <p:cNvSpPr/>
          <p:nvPr/>
        </p:nvSpPr>
        <p:spPr>
          <a:xfrm>
            <a:off x="17778441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1" name="Google Shape;601;g11983a4fb44_0_284"/>
          <p:cNvSpPr/>
          <p:nvPr/>
        </p:nvSpPr>
        <p:spPr>
          <a:xfrm>
            <a:off x="20898503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2" name="Google Shape;602;g11983a4fb44_0_284"/>
          <p:cNvSpPr/>
          <p:nvPr/>
        </p:nvSpPr>
        <p:spPr>
          <a:xfrm>
            <a:off x="11525604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3" name="Google Shape;603;g11983a4fb44_0_284"/>
          <p:cNvSpPr/>
          <p:nvPr/>
        </p:nvSpPr>
        <p:spPr>
          <a:xfrm>
            <a:off x="14603603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4" name="Google Shape;604;g11983a4fb44_0_284"/>
          <p:cNvSpPr/>
          <p:nvPr/>
        </p:nvSpPr>
        <p:spPr>
          <a:xfrm>
            <a:off x="17778441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5" name="Google Shape;605;g11983a4fb44_0_284"/>
          <p:cNvSpPr/>
          <p:nvPr/>
        </p:nvSpPr>
        <p:spPr>
          <a:xfrm>
            <a:off x="20898503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6" name="Google Shape;606;g11983a4fb44_0_284"/>
          <p:cNvSpPr/>
          <p:nvPr/>
        </p:nvSpPr>
        <p:spPr>
          <a:xfrm>
            <a:off x="11525604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7" name="Google Shape;607;g11983a4fb44_0_284"/>
          <p:cNvSpPr/>
          <p:nvPr/>
        </p:nvSpPr>
        <p:spPr>
          <a:xfrm>
            <a:off x="14603603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8" name="Google Shape;608;g11983a4fb44_0_284"/>
          <p:cNvSpPr/>
          <p:nvPr/>
        </p:nvSpPr>
        <p:spPr>
          <a:xfrm>
            <a:off x="17778441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9" name="Google Shape;609;g11983a4fb44_0_284"/>
          <p:cNvSpPr/>
          <p:nvPr/>
        </p:nvSpPr>
        <p:spPr>
          <a:xfrm>
            <a:off x="20898503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0" name="Google Shape;610;g11983a4fb44_0_284"/>
          <p:cNvSpPr txBox="1"/>
          <p:nvPr/>
        </p:nvSpPr>
        <p:spPr>
          <a:xfrm>
            <a:off x="8861800" y="12429825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PRIX</a:t>
            </a:r>
            <a:endParaRPr sz="27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1" name="Google Shape;611;g11983a4fb44_0_284"/>
          <p:cNvSpPr txBox="1"/>
          <p:nvPr/>
        </p:nvSpPr>
        <p:spPr>
          <a:xfrm>
            <a:off x="10255600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4.950€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2" name="Google Shape;612;g11983a4fb44_0_284"/>
          <p:cNvSpPr txBox="1"/>
          <p:nvPr/>
        </p:nvSpPr>
        <p:spPr>
          <a:xfrm>
            <a:off x="13404725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8.950€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3" name="Google Shape;613;g11983a4fb44_0_284"/>
          <p:cNvSpPr txBox="1"/>
          <p:nvPr/>
        </p:nvSpPr>
        <p:spPr>
          <a:xfrm>
            <a:off x="16510425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13.950€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4" name="Google Shape;614;g11983a4fb44_0_284"/>
          <p:cNvSpPr txBox="1"/>
          <p:nvPr/>
        </p:nvSpPr>
        <p:spPr>
          <a:xfrm>
            <a:off x="19692325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19.950€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15" name="Google Shape;615;g11983a4fb44_0_2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450" y="493425"/>
            <a:ext cx="3756300" cy="199830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333;p16"/>
          <p:cNvSpPr/>
          <p:nvPr/>
        </p:nvSpPr>
        <p:spPr>
          <a:xfrm>
            <a:off x="4826972" y="10148294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COMMUNIQUER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69" name="Google Shape;333;p16"/>
          <p:cNvSpPr/>
          <p:nvPr/>
        </p:nvSpPr>
        <p:spPr>
          <a:xfrm>
            <a:off x="4868329" y="6934196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ATTIRER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70" name="Google Shape;333;p16"/>
          <p:cNvSpPr/>
          <p:nvPr/>
        </p:nvSpPr>
        <p:spPr>
          <a:xfrm>
            <a:off x="4900369" y="3172758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RENCONTRER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71" name="Google Shape;333;p16"/>
          <p:cNvSpPr/>
          <p:nvPr/>
        </p:nvSpPr>
        <p:spPr>
          <a:xfrm>
            <a:off x="4868329" y="11750189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COLLECTER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11983a4fb44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767" y="989687"/>
            <a:ext cx="18004165" cy="1196531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11983a4fb44_0_5"/>
          <p:cNvSpPr/>
          <p:nvPr/>
        </p:nvSpPr>
        <p:spPr>
          <a:xfrm>
            <a:off x="11805665" y="6375746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592;g11983a4fb44_0_284"/>
          <p:cNvSpPr/>
          <p:nvPr/>
        </p:nvSpPr>
        <p:spPr>
          <a:xfrm>
            <a:off x="11804930" y="5679774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21" name="Google Shape;621;g11983a4fb44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2" name="Google Shape;622;g11983a4fb44_0_5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3" name="Google Shape;623;g11983a4fb44_0_5"/>
          <p:cNvSpPr/>
          <p:nvPr/>
        </p:nvSpPr>
        <p:spPr>
          <a:xfrm>
            <a:off x="0" y="0"/>
            <a:ext cx="4402500" cy="13716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625" name="Google Shape;625;g11983a4fb44_0_5"/>
          <p:cNvSpPr txBox="1"/>
          <p:nvPr/>
        </p:nvSpPr>
        <p:spPr>
          <a:xfrm>
            <a:off x="323100" y="6814725"/>
            <a:ext cx="3495000" cy="6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Lieu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Palais</a:t>
            </a: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800" dirty="0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10 </a:t>
            </a: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– Brussels Expo</a:t>
            </a:r>
            <a:endParaRPr sz="28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Deadlines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</a:t>
            </a:r>
            <a:r>
              <a:rPr lang="en-US" sz="2800" b="1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clôture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7 </a:t>
            </a:r>
            <a:r>
              <a:rPr lang="en-US" sz="2800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octobre</a:t>
            </a: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2022</a:t>
            </a:r>
            <a:endParaRPr sz="28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</a:t>
            </a:r>
            <a:r>
              <a:rPr lang="en-US" sz="2800" b="1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parution</a:t>
            </a: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du 21 au 24 </a:t>
            </a:r>
            <a:r>
              <a:rPr lang="en-US" sz="2800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octobre</a:t>
            </a: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2022</a:t>
            </a:r>
            <a:endParaRPr sz="28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</a:t>
            </a:r>
            <a:r>
              <a:rPr lang="en-US" sz="2800" b="1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l’évènement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27 </a:t>
            </a:r>
            <a:r>
              <a:rPr lang="en-US" sz="2800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octobre</a:t>
            </a: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2022</a:t>
            </a:r>
            <a:endParaRPr sz="28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600"/>
              <a:buFont typeface="Proxima Nova"/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26" name="Google Shape;626;g11983a4fb44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025" y="450150"/>
            <a:ext cx="3256449" cy="36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11983a4fb44_0_5"/>
          <p:cNvSpPr txBox="1"/>
          <p:nvPr/>
        </p:nvSpPr>
        <p:spPr>
          <a:xfrm>
            <a:off x="8861800" y="1420271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PACK</a:t>
            </a:r>
            <a:endParaRPr sz="27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8" name="Google Shape;628;g11983a4fb44_0_5"/>
          <p:cNvSpPr txBox="1"/>
          <p:nvPr/>
        </p:nvSpPr>
        <p:spPr>
          <a:xfrm>
            <a:off x="11216486" y="1230466"/>
            <a:ext cx="1910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BRONZE</a:t>
            </a:r>
            <a:endParaRPr sz="27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9" name="Google Shape;629;g11983a4fb44_0_5"/>
          <p:cNvSpPr txBox="1"/>
          <p:nvPr/>
        </p:nvSpPr>
        <p:spPr>
          <a:xfrm>
            <a:off x="14476540" y="1248932"/>
            <a:ext cx="1772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SILVER</a:t>
            </a:r>
            <a:endParaRPr sz="27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0" name="Google Shape;630;g11983a4fb44_0_5"/>
          <p:cNvSpPr txBox="1"/>
          <p:nvPr/>
        </p:nvSpPr>
        <p:spPr>
          <a:xfrm>
            <a:off x="17872101" y="1245388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GOLD</a:t>
            </a:r>
            <a:endParaRPr sz="27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1" name="Google Shape;631;g11983a4fb44_0_5"/>
          <p:cNvSpPr txBox="1"/>
          <p:nvPr/>
        </p:nvSpPr>
        <p:spPr>
          <a:xfrm>
            <a:off x="20522641" y="1245388"/>
            <a:ext cx="2083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SPONSOR</a:t>
            </a:r>
            <a:endParaRPr sz="27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2" name="Google Shape;632;g11983a4fb44_0_5"/>
          <p:cNvSpPr txBox="1"/>
          <p:nvPr/>
        </p:nvSpPr>
        <p:spPr>
          <a:xfrm>
            <a:off x="4441646" y="8526378"/>
            <a:ext cx="5819287" cy="196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r">
              <a:lnSpc>
                <a:spcPct val="115000"/>
              </a:lnSpc>
            </a:pP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Le </a:t>
            </a: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Soir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&amp; De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Standaard</a:t>
            </a:r>
            <a:endParaRPr lang="en-US" sz="2100" b="1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r">
              <a:lnSpc>
                <a:spcPct val="115000"/>
              </a:lnSpc>
            </a:pP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Vlan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&amp; 7Dimanche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Bxl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lang="en-US"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r">
              <a:lnSpc>
                <a:spcPct val="115000"/>
              </a:lnSpc>
            </a:pPr>
            <a:endParaRPr lang="en-US"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r">
              <a:lnSpc>
                <a:spcPct val="115000"/>
              </a:lnSpc>
            </a:pP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La </a:t>
            </a: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Capitale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lvl="0" algn="r">
              <a:lnSpc>
                <a:spcPct val="115000"/>
              </a:lnSpc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Het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Nieuwsblad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VLB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3" name="Google Shape;633;g11983a4fb44_0_5"/>
          <p:cNvSpPr txBox="1"/>
          <p:nvPr/>
        </p:nvSpPr>
        <p:spPr>
          <a:xfrm>
            <a:off x="5581575" y="2387596"/>
            <a:ext cx="45852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Stand (</a:t>
            </a:r>
            <a:r>
              <a:rPr lang="en-US" sz="18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Taille</a:t>
            </a:r>
            <a:r>
              <a:rPr lang="en-US" sz="18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18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Conférence</a:t>
            </a:r>
            <a:endParaRPr sz="18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4" name="Google Shape;634;g11983a4fb44_0_5"/>
          <p:cNvSpPr txBox="1"/>
          <p:nvPr/>
        </p:nvSpPr>
        <p:spPr>
          <a:xfrm>
            <a:off x="6661872" y="3953782"/>
            <a:ext cx="3495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Jobs* 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5" name="Google Shape;635;g11983a4fb44_0_5"/>
          <p:cNvSpPr txBox="1"/>
          <p:nvPr/>
        </p:nvSpPr>
        <p:spPr>
          <a:xfrm>
            <a:off x="4948992" y="9947335"/>
            <a:ext cx="52359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2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6" name="Google Shape;636;g11983a4fb44_0_5"/>
          <p:cNvSpPr txBox="1"/>
          <p:nvPr/>
        </p:nvSpPr>
        <p:spPr>
          <a:xfrm>
            <a:off x="5017540" y="10885704"/>
            <a:ext cx="52359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Rédactionnel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 Le </a:t>
            </a: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Soir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2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7" name="Google Shape;637;g11983a4fb44_0_5"/>
          <p:cNvSpPr txBox="1"/>
          <p:nvPr/>
        </p:nvSpPr>
        <p:spPr>
          <a:xfrm>
            <a:off x="5571672" y="7240255"/>
            <a:ext cx="45852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Article </a:t>
            </a:r>
            <a:r>
              <a:rPr lang="fr-FR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online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8" name="Google Shape;638;g11983a4fb44_0_5"/>
          <p:cNvSpPr txBox="1"/>
          <p:nvPr/>
        </p:nvSpPr>
        <p:spPr>
          <a:xfrm>
            <a:off x="11663128" y="2021399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9 m</a:t>
            </a:r>
            <a:r>
              <a:rPr lang="en-US" sz="3200" b="1" baseline="30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9" name="Google Shape;639;g11983a4fb44_0_5"/>
          <p:cNvSpPr txBox="1"/>
          <p:nvPr/>
        </p:nvSpPr>
        <p:spPr>
          <a:xfrm>
            <a:off x="14664928" y="2021399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15 m</a:t>
            </a:r>
            <a:r>
              <a:rPr lang="en-US" sz="3200" b="1" baseline="30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0" name="Google Shape;640;g11983a4fb44_0_5"/>
          <p:cNvSpPr txBox="1"/>
          <p:nvPr/>
        </p:nvSpPr>
        <p:spPr>
          <a:xfrm>
            <a:off x="17879566" y="2021399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21 m</a:t>
            </a:r>
            <a:r>
              <a:rPr lang="en-US" sz="3200" b="1" baseline="30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1" name="Google Shape;641;g11983a4fb44_0_5"/>
          <p:cNvSpPr txBox="1"/>
          <p:nvPr/>
        </p:nvSpPr>
        <p:spPr>
          <a:xfrm>
            <a:off x="20678191" y="2021399"/>
            <a:ext cx="1772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50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2" name="Google Shape;642;g11983a4fb44_0_5"/>
          <p:cNvSpPr txBox="1"/>
          <p:nvPr/>
        </p:nvSpPr>
        <p:spPr>
          <a:xfrm>
            <a:off x="16854882" y="2724584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3" name="Google Shape;643;g11983a4fb44_0_5"/>
          <p:cNvSpPr txBox="1"/>
          <p:nvPr/>
        </p:nvSpPr>
        <p:spPr>
          <a:xfrm>
            <a:off x="19992859" y="2741686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4" name="Google Shape;644;g11983a4fb44_0_5"/>
          <p:cNvSpPr/>
          <p:nvPr/>
        </p:nvSpPr>
        <p:spPr>
          <a:xfrm>
            <a:off x="11887665" y="2766444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5" name="Google Shape;645;g11983a4fb44_0_5"/>
          <p:cNvSpPr/>
          <p:nvPr/>
        </p:nvSpPr>
        <p:spPr>
          <a:xfrm>
            <a:off x="14947168" y="2766444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6" name="Google Shape;646;g11983a4fb44_0_5"/>
          <p:cNvSpPr txBox="1"/>
          <p:nvPr/>
        </p:nvSpPr>
        <p:spPr>
          <a:xfrm>
            <a:off x="10564301" y="398646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7" name="Google Shape;647;g11983a4fb44_0_5"/>
          <p:cNvSpPr txBox="1"/>
          <p:nvPr/>
        </p:nvSpPr>
        <p:spPr>
          <a:xfrm>
            <a:off x="13681730" y="4008247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8" name="Google Shape;648;g11983a4fb44_0_5"/>
          <p:cNvSpPr txBox="1"/>
          <p:nvPr/>
        </p:nvSpPr>
        <p:spPr>
          <a:xfrm>
            <a:off x="16820388" y="4024478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9" name="Google Shape;649;g11983a4fb44_0_5"/>
          <p:cNvSpPr txBox="1"/>
          <p:nvPr/>
        </p:nvSpPr>
        <p:spPr>
          <a:xfrm>
            <a:off x="19995245" y="4043769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10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4" name="Google Shape;654;g11983a4fb44_0_5"/>
          <p:cNvSpPr txBox="1"/>
          <p:nvPr/>
        </p:nvSpPr>
        <p:spPr>
          <a:xfrm>
            <a:off x="7404585" y="490114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CVThèque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du Salon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5" name="Google Shape;655;g11983a4fb44_0_5"/>
          <p:cNvSpPr txBox="1"/>
          <p:nvPr/>
        </p:nvSpPr>
        <p:spPr>
          <a:xfrm>
            <a:off x="7764573" y="5657609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Facebook ad</a:t>
            </a: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7" name="Google Shape;657;g11983a4fb44_0_5"/>
          <p:cNvSpPr/>
          <p:nvPr/>
        </p:nvSpPr>
        <p:spPr>
          <a:xfrm>
            <a:off x="11805665" y="7064384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6" name="Google Shape;666;g11983a4fb44_0_5"/>
          <p:cNvSpPr txBox="1"/>
          <p:nvPr/>
        </p:nvSpPr>
        <p:spPr>
          <a:xfrm>
            <a:off x="17031090" y="6541070"/>
            <a:ext cx="3060300" cy="464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3.000 </a:t>
            </a:r>
            <a:r>
              <a:rPr lang="en-US" sz="2100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destinataires</a:t>
            </a:r>
            <a:r>
              <a:rPr lang="en-US" sz="21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id="667" name="Google Shape;667;g11983a4fb44_0_5"/>
          <p:cNvSpPr txBox="1"/>
          <p:nvPr/>
        </p:nvSpPr>
        <p:spPr>
          <a:xfrm>
            <a:off x="20162286" y="6542442"/>
            <a:ext cx="3060300" cy="556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5.000 </a:t>
            </a:r>
            <a:r>
              <a:rPr lang="en-US" sz="2100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destinataires</a:t>
            </a: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8" name="Google Shape;668;g11983a4fb44_0_5"/>
          <p:cNvSpPr txBox="1"/>
          <p:nvPr/>
        </p:nvSpPr>
        <p:spPr>
          <a:xfrm>
            <a:off x="16927497" y="7315792"/>
            <a:ext cx="3060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9" name="Google Shape;669;g11983a4fb44_0_5"/>
          <p:cNvSpPr txBox="1"/>
          <p:nvPr/>
        </p:nvSpPr>
        <p:spPr>
          <a:xfrm>
            <a:off x="20107472" y="7317243"/>
            <a:ext cx="3060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0" name="Google Shape;670;g11983a4fb44_0_5"/>
          <p:cNvSpPr/>
          <p:nvPr/>
        </p:nvSpPr>
        <p:spPr>
          <a:xfrm>
            <a:off x="11775437" y="10849299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1" name="Google Shape;671;g11983a4fb44_0_5"/>
          <p:cNvSpPr/>
          <p:nvPr/>
        </p:nvSpPr>
        <p:spPr>
          <a:xfrm>
            <a:off x="14852843" y="10849299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5" name="Google Shape;675;g11983a4fb44_0_5"/>
          <p:cNvSpPr txBox="1"/>
          <p:nvPr/>
        </p:nvSpPr>
        <p:spPr>
          <a:xfrm>
            <a:off x="16789501" y="8748434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½ page</a:t>
            </a: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6" name="Google Shape;676;g11983a4fb44_0_5"/>
          <p:cNvSpPr txBox="1"/>
          <p:nvPr/>
        </p:nvSpPr>
        <p:spPr>
          <a:xfrm>
            <a:off x="20026527" y="8659070"/>
            <a:ext cx="3060300" cy="96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 full page </a:t>
            </a: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dans</a:t>
            </a: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toutes</a:t>
            </a: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les </a:t>
            </a: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éditions</a:t>
            </a: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+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Présence</a:t>
            </a: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dans</a:t>
            </a: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tous</a:t>
            </a: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les supports de </a:t>
            </a: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comm</a:t>
            </a:r>
            <a:endParaRPr sz="15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9" name="Google Shape;679;g11983a4fb44_0_5"/>
          <p:cNvSpPr txBox="1"/>
          <p:nvPr/>
        </p:nvSpPr>
        <p:spPr>
          <a:xfrm>
            <a:off x="16818042" y="10850259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 article </a:t>
            </a:r>
            <a:b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1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lang="en-US" sz="2100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Pré</a:t>
            </a:r>
            <a:r>
              <a:rPr lang="en-US" sz="21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-Event)</a:t>
            </a: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0" name="Google Shape;680;g11983a4fb44_0_5"/>
          <p:cNvSpPr txBox="1"/>
          <p:nvPr/>
        </p:nvSpPr>
        <p:spPr>
          <a:xfrm>
            <a:off x="19981191" y="1081570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 articles</a:t>
            </a:r>
            <a:b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1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lang="en-US" sz="2100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Pré</a:t>
            </a:r>
            <a:r>
              <a:rPr lang="en-US" sz="21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et post-event)</a:t>
            </a: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1" name="Google Shape;681;g11983a4fb44_0_5"/>
          <p:cNvSpPr txBox="1"/>
          <p:nvPr/>
        </p:nvSpPr>
        <p:spPr>
          <a:xfrm>
            <a:off x="20105437" y="9909658"/>
            <a:ext cx="3060300" cy="12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2" name="Google Shape;682;g11983a4fb44_0_5"/>
          <p:cNvSpPr txBox="1"/>
          <p:nvPr/>
        </p:nvSpPr>
        <p:spPr>
          <a:xfrm>
            <a:off x="8966553" y="12128446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PRIX</a:t>
            </a:r>
            <a:endParaRPr sz="27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3" name="Google Shape;683;g11983a4fb44_0_5"/>
          <p:cNvSpPr txBox="1"/>
          <p:nvPr/>
        </p:nvSpPr>
        <p:spPr>
          <a:xfrm>
            <a:off x="10751875" y="1209410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4.900€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4" name="Google Shape;684;g11983a4fb44_0_5"/>
          <p:cNvSpPr txBox="1"/>
          <p:nvPr/>
        </p:nvSpPr>
        <p:spPr>
          <a:xfrm>
            <a:off x="13901000" y="1209410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9.900€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5" name="Google Shape;685;g11983a4fb44_0_5"/>
          <p:cNvSpPr txBox="1"/>
          <p:nvPr/>
        </p:nvSpPr>
        <p:spPr>
          <a:xfrm>
            <a:off x="17006700" y="1209410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19.900€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6" name="Google Shape;686;g11983a4fb44_0_5"/>
          <p:cNvSpPr txBox="1"/>
          <p:nvPr/>
        </p:nvSpPr>
        <p:spPr>
          <a:xfrm>
            <a:off x="20188600" y="1209410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29.900€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" name="Google Shape;655;g11983a4fb44_0_5"/>
          <p:cNvSpPr txBox="1"/>
          <p:nvPr/>
        </p:nvSpPr>
        <p:spPr>
          <a:xfrm>
            <a:off x="7764573" y="6373162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Emailing </a:t>
            </a: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dédié</a:t>
            </a: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" name="Google Shape;592;g11983a4fb44_0_284"/>
          <p:cNvSpPr/>
          <p:nvPr/>
        </p:nvSpPr>
        <p:spPr>
          <a:xfrm>
            <a:off x="11810277" y="499094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" name="Google Shape;674;g11983a4fb44_0_5"/>
          <p:cNvSpPr txBox="1"/>
          <p:nvPr/>
        </p:nvSpPr>
        <p:spPr>
          <a:xfrm>
            <a:off x="10355015" y="9862341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¼ page </a:t>
            </a:r>
            <a:b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" name="Google Shape;673;g11983a4fb44_0_5"/>
          <p:cNvSpPr txBox="1"/>
          <p:nvPr/>
        </p:nvSpPr>
        <p:spPr>
          <a:xfrm>
            <a:off x="10454846" y="8572629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Logo </a:t>
            </a:r>
            <a:r>
              <a:rPr lang="en-US" sz="2100" b="1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dans</a:t>
            </a:r>
            <a: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la </a:t>
            </a:r>
            <a:b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comm. </a:t>
            </a:r>
            <a:r>
              <a:rPr lang="en-US" sz="2100" b="1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générale</a:t>
            </a: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2" name="Google Shape;634;g11983a4fb44_0_5"/>
          <p:cNvSpPr txBox="1"/>
          <p:nvPr/>
        </p:nvSpPr>
        <p:spPr>
          <a:xfrm>
            <a:off x="5174586" y="3449280"/>
            <a:ext cx="3925874" cy="49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1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Sur References.be et Jobat.be:</a:t>
            </a:r>
            <a:endParaRPr sz="2100" b="1" dirty="0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191269" y="4386859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*Target Premium Jobs</a:t>
            </a:r>
            <a:endParaRPr lang="fr-BE" dirty="0"/>
          </a:p>
        </p:txBody>
      </p:sp>
      <p:sp>
        <p:nvSpPr>
          <p:cNvPr id="96" name="Google Shape;675;g11983a4fb44_0_5"/>
          <p:cNvSpPr txBox="1"/>
          <p:nvPr/>
        </p:nvSpPr>
        <p:spPr>
          <a:xfrm>
            <a:off x="16755471" y="9887024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½ page</a:t>
            </a: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7" name="Google Shape;656;g11983a4fb44_0_5"/>
          <p:cNvSpPr/>
          <p:nvPr/>
        </p:nvSpPr>
        <p:spPr>
          <a:xfrm>
            <a:off x="14877650" y="6393302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" name="Google Shape;592;g11983a4fb44_0_284"/>
          <p:cNvSpPr/>
          <p:nvPr/>
        </p:nvSpPr>
        <p:spPr>
          <a:xfrm>
            <a:off x="14876915" y="5697330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9" name="Google Shape;657;g11983a4fb44_0_5"/>
          <p:cNvSpPr/>
          <p:nvPr/>
        </p:nvSpPr>
        <p:spPr>
          <a:xfrm>
            <a:off x="14877650" y="7081940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0" name="Google Shape;592;g11983a4fb44_0_284"/>
          <p:cNvSpPr/>
          <p:nvPr/>
        </p:nvSpPr>
        <p:spPr>
          <a:xfrm>
            <a:off x="14882262" y="5008504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1205320" y="5043941"/>
            <a:ext cx="584389" cy="1267868"/>
            <a:chOff x="18237533" y="5572708"/>
            <a:chExt cx="584389" cy="1267868"/>
          </a:xfrm>
        </p:grpSpPr>
        <p:sp>
          <p:nvSpPr>
            <p:cNvPr id="101" name="Google Shape;592;g11983a4fb44_0_284"/>
            <p:cNvSpPr/>
            <p:nvPr/>
          </p:nvSpPr>
          <p:spPr>
            <a:xfrm>
              <a:off x="18237533" y="6261534"/>
              <a:ext cx="579042" cy="5790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7" y="0"/>
                  </a:moveTo>
                  <a:cubicBezTo>
                    <a:pt x="4838" y="0"/>
                    <a:pt x="0" y="4838"/>
                    <a:pt x="0" y="10807"/>
                  </a:cubicBezTo>
                  <a:cubicBezTo>
                    <a:pt x="0" y="16777"/>
                    <a:pt x="4838" y="21600"/>
                    <a:pt x="10807" y="21600"/>
                  </a:cubicBezTo>
                  <a:cubicBezTo>
                    <a:pt x="16777" y="21600"/>
                    <a:pt x="21600" y="16777"/>
                    <a:pt x="21600" y="10807"/>
                  </a:cubicBezTo>
                  <a:cubicBezTo>
                    <a:pt x="21600" y="4838"/>
                    <a:pt x="16777" y="0"/>
                    <a:pt x="10807" y="0"/>
                  </a:cubicBezTo>
                  <a:close/>
                  <a:moveTo>
                    <a:pt x="10807" y="1184"/>
                  </a:moveTo>
                  <a:cubicBezTo>
                    <a:pt x="16066" y="1184"/>
                    <a:pt x="20371" y="5489"/>
                    <a:pt x="20371" y="10748"/>
                  </a:cubicBezTo>
                  <a:cubicBezTo>
                    <a:pt x="20371" y="16054"/>
                    <a:pt x="16113" y="20327"/>
                    <a:pt x="10807" y="20327"/>
                  </a:cubicBezTo>
                  <a:cubicBezTo>
                    <a:pt x="5549" y="20327"/>
                    <a:pt x="1229" y="16007"/>
                    <a:pt x="1229" y="10748"/>
                  </a:cubicBezTo>
                  <a:cubicBezTo>
                    <a:pt x="1229" y="5490"/>
                    <a:pt x="5549" y="1184"/>
                    <a:pt x="10807" y="1184"/>
                  </a:cubicBezTo>
                  <a:close/>
                  <a:moveTo>
                    <a:pt x="14849" y="7491"/>
                  </a:moveTo>
                  <a:cubicBezTo>
                    <a:pt x="14689" y="7491"/>
                    <a:pt x="14523" y="7550"/>
                    <a:pt x="14405" y="7669"/>
                  </a:cubicBezTo>
                  <a:lnTo>
                    <a:pt x="9431" y="12643"/>
                  </a:lnTo>
                  <a:lnTo>
                    <a:pt x="7210" y="10408"/>
                  </a:lnTo>
                  <a:cubicBezTo>
                    <a:pt x="6973" y="10171"/>
                    <a:pt x="6588" y="10171"/>
                    <a:pt x="6351" y="10408"/>
                  </a:cubicBezTo>
                  <a:cubicBezTo>
                    <a:pt x="6114" y="10645"/>
                    <a:pt x="6114" y="11029"/>
                    <a:pt x="6351" y="11266"/>
                  </a:cubicBezTo>
                  <a:lnTo>
                    <a:pt x="9001" y="13916"/>
                  </a:lnTo>
                  <a:cubicBezTo>
                    <a:pt x="9143" y="14058"/>
                    <a:pt x="9288" y="14109"/>
                    <a:pt x="9431" y="14109"/>
                  </a:cubicBezTo>
                  <a:cubicBezTo>
                    <a:pt x="9573" y="14109"/>
                    <a:pt x="9765" y="14058"/>
                    <a:pt x="9860" y="13916"/>
                  </a:cubicBezTo>
                  <a:lnTo>
                    <a:pt x="15264" y="8513"/>
                  </a:lnTo>
                  <a:cubicBezTo>
                    <a:pt x="15500" y="8276"/>
                    <a:pt x="15500" y="7906"/>
                    <a:pt x="15264" y="7669"/>
                  </a:cubicBezTo>
                  <a:cubicBezTo>
                    <a:pt x="15169" y="7550"/>
                    <a:pt x="15009" y="7491"/>
                    <a:pt x="14849" y="7491"/>
                  </a:cubicBezTo>
                  <a:close/>
                </a:path>
              </a:pathLst>
            </a:custGeom>
            <a:solidFill>
              <a:srgbClr val="694A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2" name="Google Shape;592;g11983a4fb44_0_284"/>
            <p:cNvSpPr/>
            <p:nvPr/>
          </p:nvSpPr>
          <p:spPr>
            <a:xfrm>
              <a:off x="18242880" y="5572708"/>
              <a:ext cx="579042" cy="5790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7" y="0"/>
                  </a:moveTo>
                  <a:cubicBezTo>
                    <a:pt x="4838" y="0"/>
                    <a:pt x="0" y="4838"/>
                    <a:pt x="0" y="10807"/>
                  </a:cubicBezTo>
                  <a:cubicBezTo>
                    <a:pt x="0" y="16777"/>
                    <a:pt x="4838" y="21600"/>
                    <a:pt x="10807" y="21600"/>
                  </a:cubicBezTo>
                  <a:cubicBezTo>
                    <a:pt x="16777" y="21600"/>
                    <a:pt x="21600" y="16777"/>
                    <a:pt x="21600" y="10807"/>
                  </a:cubicBezTo>
                  <a:cubicBezTo>
                    <a:pt x="21600" y="4838"/>
                    <a:pt x="16777" y="0"/>
                    <a:pt x="10807" y="0"/>
                  </a:cubicBezTo>
                  <a:close/>
                  <a:moveTo>
                    <a:pt x="10807" y="1184"/>
                  </a:moveTo>
                  <a:cubicBezTo>
                    <a:pt x="16066" y="1184"/>
                    <a:pt x="20371" y="5489"/>
                    <a:pt x="20371" y="10748"/>
                  </a:cubicBezTo>
                  <a:cubicBezTo>
                    <a:pt x="20371" y="16054"/>
                    <a:pt x="16113" y="20327"/>
                    <a:pt x="10807" y="20327"/>
                  </a:cubicBezTo>
                  <a:cubicBezTo>
                    <a:pt x="5549" y="20327"/>
                    <a:pt x="1229" y="16007"/>
                    <a:pt x="1229" y="10748"/>
                  </a:cubicBezTo>
                  <a:cubicBezTo>
                    <a:pt x="1229" y="5490"/>
                    <a:pt x="5549" y="1184"/>
                    <a:pt x="10807" y="1184"/>
                  </a:cubicBezTo>
                  <a:close/>
                  <a:moveTo>
                    <a:pt x="14849" y="7491"/>
                  </a:moveTo>
                  <a:cubicBezTo>
                    <a:pt x="14689" y="7491"/>
                    <a:pt x="14523" y="7550"/>
                    <a:pt x="14405" y="7669"/>
                  </a:cubicBezTo>
                  <a:lnTo>
                    <a:pt x="9431" y="12643"/>
                  </a:lnTo>
                  <a:lnTo>
                    <a:pt x="7210" y="10408"/>
                  </a:lnTo>
                  <a:cubicBezTo>
                    <a:pt x="6973" y="10171"/>
                    <a:pt x="6588" y="10171"/>
                    <a:pt x="6351" y="10408"/>
                  </a:cubicBezTo>
                  <a:cubicBezTo>
                    <a:pt x="6114" y="10645"/>
                    <a:pt x="6114" y="11029"/>
                    <a:pt x="6351" y="11266"/>
                  </a:cubicBezTo>
                  <a:lnTo>
                    <a:pt x="9001" y="13916"/>
                  </a:lnTo>
                  <a:cubicBezTo>
                    <a:pt x="9143" y="14058"/>
                    <a:pt x="9288" y="14109"/>
                    <a:pt x="9431" y="14109"/>
                  </a:cubicBezTo>
                  <a:cubicBezTo>
                    <a:pt x="9573" y="14109"/>
                    <a:pt x="9765" y="14058"/>
                    <a:pt x="9860" y="13916"/>
                  </a:cubicBezTo>
                  <a:lnTo>
                    <a:pt x="15264" y="8513"/>
                  </a:lnTo>
                  <a:cubicBezTo>
                    <a:pt x="15500" y="8276"/>
                    <a:pt x="15500" y="7906"/>
                    <a:pt x="15264" y="7669"/>
                  </a:cubicBezTo>
                  <a:cubicBezTo>
                    <a:pt x="15169" y="7550"/>
                    <a:pt x="15009" y="7491"/>
                    <a:pt x="14849" y="7491"/>
                  </a:cubicBezTo>
                  <a:close/>
                </a:path>
              </a:pathLst>
            </a:custGeom>
            <a:solidFill>
              <a:srgbClr val="694A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08" name="Groupe 107"/>
          <p:cNvGrpSpPr/>
          <p:nvPr/>
        </p:nvGrpSpPr>
        <p:grpSpPr>
          <a:xfrm>
            <a:off x="18217325" y="5025928"/>
            <a:ext cx="584389" cy="1267868"/>
            <a:chOff x="18237533" y="5572708"/>
            <a:chExt cx="584389" cy="1267868"/>
          </a:xfrm>
        </p:grpSpPr>
        <p:sp>
          <p:nvSpPr>
            <p:cNvPr id="109" name="Google Shape;592;g11983a4fb44_0_284"/>
            <p:cNvSpPr/>
            <p:nvPr/>
          </p:nvSpPr>
          <p:spPr>
            <a:xfrm>
              <a:off x="18237533" y="6261534"/>
              <a:ext cx="579042" cy="5790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7" y="0"/>
                  </a:moveTo>
                  <a:cubicBezTo>
                    <a:pt x="4838" y="0"/>
                    <a:pt x="0" y="4838"/>
                    <a:pt x="0" y="10807"/>
                  </a:cubicBezTo>
                  <a:cubicBezTo>
                    <a:pt x="0" y="16777"/>
                    <a:pt x="4838" y="21600"/>
                    <a:pt x="10807" y="21600"/>
                  </a:cubicBezTo>
                  <a:cubicBezTo>
                    <a:pt x="16777" y="21600"/>
                    <a:pt x="21600" y="16777"/>
                    <a:pt x="21600" y="10807"/>
                  </a:cubicBezTo>
                  <a:cubicBezTo>
                    <a:pt x="21600" y="4838"/>
                    <a:pt x="16777" y="0"/>
                    <a:pt x="10807" y="0"/>
                  </a:cubicBezTo>
                  <a:close/>
                  <a:moveTo>
                    <a:pt x="10807" y="1184"/>
                  </a:moveTo>
                  <a:cubicBezTo>
                    <a:pt x="16066" y="1184"/>
                    <a:pt x="20371" y="5489"/>
                    <a:pt x="20371" y="10748"/>
                  </a:cubicBezTo>
                  <a:cubicBezTo>
                    <a:pt x="20371" y="16054"/>
                    <a:pt x="16113" y="20327"/>
                    <a:pt x="10807" y="20327"/>
                  </a:cubicBezTo>
                  <a:cubicBezTo>
                    <a:pt x="5549" y="20327"/>
                    <a:pt x="1229" y="16007"/>
                    <a:pt x="1229" y="10748"/>
                  </a:cubicBezTo>
                  <a:cubicBezTo>
                    <a:pt x="1229" y="5490"/>
                    <a:pt x="5549" y="1184"/>
                    <a:pt x="10807" y="1184"/>
                  </a:cubicBezTo>
                  <a:close/>
                  <a:moveTo>
                    <a:pt x="14849" y="7491"/>
                  </a:moveTo>
                  <a:cubicBezTo>
                    <a:pt x="14689" y="7491"/>
                    <a:pt x="14523" y="7550"/>
                    <a:pt x="14405" y="7669"/>
                  </a:cubicBezTo>
                  <a:lnTo>
                    <a:pt x="9431" y="12643"/>
                  </a:lnTo>
                  <a:lnTo>
                    <a:pt x="7210" y="10408"/>
                  </a:lnTo>
                  <a:cubicBezTo>
                    <a:pt x="6973" y="10171"/>
                    <a:pt x="6588" y="10171"/>
                    <a:pt x="6351" y="10408"/>
                  </a:cubicBezTo>
                  <a:cubicBezTo>
                    <a:pt x="6114" y="10645"/>
                    <a:pt x="6114" y="11029"/>
                    <a:pt x="6351" y="11266"/>
                  </a:cubicBezTo>
                  <a:lnTo>
                    <a:pt x="9001" y="13916"/>
                  </a:lnTo>
                  <a:cubicBezTo>
                    <a:pt x="9143" y="14058"/>
                    <a:pt x="9288" y="14109"/>
                    <a:pt x="9431" y="14109"/>
                  </a:cubicBezTo>
                  <a:cubicBezTo>
                    <a:pt x="9573" y="14109"/>
                    <a:pt x="9765" y="14058"/>
                    <a:pt x="9860" y="13916"/>
                  </a:cubicBezTo>
                  <a:lnTo>
                    <a:pt x="15264" y="8513"/>
                  </a:lnTo>
                  <a:cubicBezTo>
                    <a:pt x="15500" y="8276"/>
                    <a:pt x="15500" y="7906"/>
                    <a:pt x="15264" y="7669"/>
                  </a:cubicBezTo>
                  <a:cubicBezTo>
                    <a:pt x="15169" y="7550"/>
                    <a:pt x="15009" y="7491"/>
                    <a:pt x="14849" y="7491"/>
                  </a:cubicBezTo>
                  <a:close/>
                </a:path>
              </a:pathLst>
            </a:custGeom>
            <a:solidFill>
              <a:srgbClr val="694A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0" name="Google Shape;592;g11983a4fb44_0_284"/>
            <p:cNvSpPr/>
            <p:nvPr/>
          </p:nvSpPr>
          <p:spPr>
            <a:xfrm>
              <a:off x="18242880" y="5572708"/>
              <a:ext cx="579042" cy="5790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7" y="0"/>
                  </a:moveTo>
                  <a:cubicBezTo>
                    <a:pt x="4838" y="0"/>
                    <a:pt x="0" y="4838"/>
                    <a:pt x="0" y="10807"/>
                  </a:cubicBezTo>
                  <a:cubicBezTo>
                    <a:pt x="0" y="16777"/>
                    <a:pt x="4838" y="21600"/>
                    <a:pt x="10807" y="21600"/>
                  </a:cubicBezTo>
                  <a:cubicBezTo>
                    <a:pt x="16777" y="21600"/>
                    <a:pt x="21600" y="16777"/>
                    <a:pt x="21600" y="10807"/>
                  </a:cubicBezTo>
                  <a:cubicBezTo>
                    <a:pt x="21600" y="4838"/>
                    <a:pt x="16777" y="0"/>
                    <a:pt x="10807" y="0"/>
                  </a:cubicBezTo>
                  <a:close/>
                  <a:moveTo>
                    <a:pt x="10807" y="1184"/>
                  </a:moveTo>
                  <a:cubicBezTo>
                    <a:pt x="16066" y="1184"/>
                    <a:pt x="20371" y="5489"/>
                    <a:pt x="20371" y="10748"/>
                  </a:cubicBezTo>
                  <a:cubicBezTo>
                    <a:pt x="20371" y="16054"/>
                    <a:pt x="16113" y="20327"/>
                    <a:pt x="10807" y="20327"/>
                  </a:cubicBezTo>
                  <a:cubicBezTo>
                    <a:pt x="5549" y="20327"/>
                    <a:pt x="1229" y="16007"/>
                    <a:pt x="1229" y="10748"/>
                  </a:cubicBezTo>
                  <a:cubicBezTo>
                    <a:pt x="1229" y="5490"/>
                    <a:pt x="5549" y="1184"/>
                    <a:pt x="10807" y="1184"/>
                  </a:cubicBezTo>
                  <a:close/>
                  <a:moveTo>
                    <a:pt x="14849" y="7491"/>
                  </a:moveTo>
                  <a:cubicBezTo>
                    <a:pt x="14689" y="7491"/>
                    <a:pt x="14523" y="7550"/>
                    <a:pt x="14405" y="7669"/>
                  </a:cubicBezTo>
                  <a:lnTo>
                    <a:pt x="9431" y="12643"/>
                  </a:lnTo>
                  <a:lnTo>
                    <a:pt x="7210" y="10408"/>
                  </a:lnTo>
                  <a:cubicBezTo>
                    <a:pt x="6973" y="10171"/>
                    <a:pt x="6588" y="10171"/>
                    <a:pt x="6351" y="10408"/>
                  </a:cubicBezTo>
                  <a:cubicBezTo>
                    <a:pt x="6114" y="10645"/>
                    <a:pt x="6114" y="11029"/>
                    <a:pt x="6351" y="11266"/>
                  </a:cubicBezTo>
                  <a:lnTo>
                    <a:pt x="9001" y="13916"/>
                  </a:lnTo>
                  <a:cubicBezTo>
                    <a:pt x="9143" y="14058"/>
                    <a:pt x="9288" y="14109"/>
                    <a:pt x="9431" y="14109"/>
                  </a:cubicBezTo>
                  <a:cubicBezTo>
                    <a:pt x="9573" y="14109"/>
                    <a:pt x="9765" y="14058"/>
                    <a:pt x="9860" y="13916"/>
                  </a:cubicBezTo>
                  <a:lnTo>
                    <a:pt x="15264" y="8513"/>
                  </a:lnTo>
                  <a:cubicBezTo>
                    <a:pt x="15500" y="8276"/>
                    <a:pt x="15500" y="7906"/>
                    <a:pt x="15264" y="7669"/>
                  </a:cubicBezTo>
                  <a:cubicBezTo>
                    <a:pt x="15169" y="7550"/>
                    <a:pt x="15009" y="7491"/>
                    <a:pt x="14849" y="7491"/>
                  </a:cubicBezTo>
                  <a:close/>
                </a:path>
              </a:pathLst>
            </a:custGeom>
            <a:solidFill>
              <a:srgbClr val="694A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256279" y="9098181"/>
            <a:ext cx="2488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6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lang="fr-FR" sz="16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9024" y="507099"/>
            <a:ext cx="5265073" cy="970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24" name="Google Shape;624;g11983a4fb44_0_5"/>
          <p:cNvSpPr txBox="1"/>
          <p:nvPr/>
        </p:nvSpPr>
        <p:spPr>
          <a:xfrm>
            <a:off x="5266489" y="294839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 dirty="0" err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Tarifs</a:t>
            </a:r>
            <a:r>
              <a:rPr lang="en-US" sz="96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674;g11983a4fb44_0_5"/>
          <p:cNvSpPr txBox="1"/>
          <p:nvPr/>
        </p:nvSpPr>
        <p:spPr>
          <a:xfrm>
            <a:off x="13579129" y="8722011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¼ page </a:t>
            </a:r>
            <a:b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6" name="Google Shape;674;g11983a4fb44_0_5"/>
          <p:cNvSpPr txBox="1"/>
          <p:nvPr/>
        </p:nvSpPr>
        <p:spPr>
          <a:xfrm>
            <a:off x="13579129" y="9861004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¼ page </a:t>
            </a:r>
            <a:b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543938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11983a4fb44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767" y="989687"/>
            <a:ext cx="18004165" cy="1196531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11983a4fb44_0_5"/>
          <p:cNvSpPr/>
          <p:nvPr/>
        </p:nvSpPr>
        <p:spPr>
          <a:xfrm>
            <a:off x="11805665" y="6375746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21" name="Google Shape;621;g11983a4fb44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2" name="Google Shape;622;g11983a4fb44_0_5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3" name="Google Shape;623;g11983a4fb44_0_5"/>
          <p:cNvSpPr/>
          <p:nvPr/>
        </p:nvSpPr>
        <p:spPr>
          <a:xfrm>
            <a:off x="0" y="0"/>
            <a:ext cx="4402500" cy="13716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625" name="Google Shape;625;g11983a4fb44_0_5"/>
          <p:cNvSpPr txBox="1"/>
          <p:nvPr/>
        </p:nvSpPr>
        <p:spPr>
          <a:xfrm>
            <a:off x="323100" y="6814725"/>
            <a:ext cx="3495000" cy="6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Lieu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Palais</a:t>
            </a: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800" dirty="0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10 </a:t>
            </a: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– Brussels Expo</a:t>
            </a:r>
            <a:endParaRPr sz="28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Deadlines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</a:t>
            </a:r>
            <a:r>
              <a:rPr lang="en-US" sz="2800" b="1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clôture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7 </a:t>
            </a:r>
            <a:r>
              <a:rPr lang="en-US" sz="2800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octobre</a:t>
            </a: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2022</a:t>
            </a:r>
            <a:endParaRPr sz="28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</a:t>
            </a:r>
            <a:r>
              <a:rPr lang="en-US" sz="2800" b="1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parution</a:t>
            </a: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du 21 au 24 </a:t>
            </a:r>
            <a:r>
              <a:rPr lang="en-US" sz="2800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octobre</a:t>
            </a: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2022</a:t>
            </a:r>
            <a:endParaRPr sz="28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</a:t>
            </a:r>
            <a:r>
              <a:rPr lang="en-US" sz="2800" b="1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l’évènement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27 </a:t>
            </a:r>
            <a:r>
              <a:rPr lang="en-US" sz="2800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octobre</a:t>
            </a:r>
            <a:r>
              <a:rPr lang="en-US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2022</a:t>
            </a:r>
            <a:endParaRPr sz="28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600"/>
              <a:buFont typeface="Proxima Nova"/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26" name="Google Shape;626;g11983a4fb44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025" y="450150"/>
            <a:ext cx="3256449" cy="36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11983a4fb44_0_5"/>
          <p:cNvSpPr txBox="1"/>
          <p:nvPr/>
        </p:nvSpPr>
        <p:spPr>
          <a:xfrm>
            <a:off x="8861800" y="1420271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PACK</a:t>
            </a:r>
            <a:endParaRPr sz="27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8" name="Google Shape;628;g11983a4fb44_0_5"/>
          <p:cNvSpPr txBox="1"/>
          <p:nvPr/>
        </p:nvSpPr>
        <p:spPr>
          <a:xfrm>
            <a:off x="11216486" y="1230466"/>
            <a:ext cx="1910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BRONZE</a:t>
            </a:r>
            <a:endParaRPr sz="27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9" name="Google Shape;629;g11983a4fb44_0_5"/>
          <p:cNvSpPr txBox="1"/>
          <p:nvPr/>
        </p:nvSpPr>
        <p:spPr>
          <a:xfrm>
            <a:off x="14476540" y="1248932"/>
            <a:ext cx="1772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SILVER</a:t>
            </a:r>
            <a:endParaRPr sz="27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0" name="Google Shape;630;g11983a4fb44_0_5"/>
          <p:cNvSpPr txBox="1"/>
          <p:nvPr/>
        </p:nvSpPr>
        <p:spPr>
          <a:xfrm>
            <a:off x="17872101" y="1245388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GOLD</a:t>
            </a:r>
            <a:endParaRPr sz="27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1" name="Google Shape;631;g11983a4fb44_0_5"/>
          <p:cNvSpPr txBox="1"/>
          <p:nvPr/>
        </p:nvSpPr>
        <p:spPr>
          <a:xfrm>
            <a:off x="20522641" y="1245388"/>
            <a:ext cx="2083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SPONSOR</a:t>
            </a:r>
            <a:endParaRPr sz="27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2" name="Google Shape;632;g11983a4fb44_0_5"/>
          <p:cNvSpPr txBox="1"/>
          <p:nvPr/>
        </p:nvSpPr>
        <p:spPr>
          <a:xfrm>
            <a:off x="4441646" y="8526378"/>
            <a:ext cx="5819287" cy="196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r">
              <a:lnSpc>
                <a:spcPct val="115000"/>
              </a:lnSpc>
            </a:pP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Le </a:t>
            </a: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Soir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&amp; De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Standaard</a:t>
            </a:r>
            <a:endParaRPr lang="en-US" sz="2100" b="1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r">
              <a:lnSpc>
                <a:spcPct val="115000"/>
              </a:lnSpc>
            </a:pP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Vlan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&amp; 7Dimanche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Bxl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lang="en-US"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r">
              <a:lnSpc>
                <a:spcPct val="115000"/>
              </a:lnSpc>
            </a:pPr>
            <a:endParaRPr lang="en-US"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r">
              <a:lnSpc>
                <a:spcPct val="115000"/>
              </a:lnSpc>
            </a:pP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La </a:t>
            </a: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Capitale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lvl="0" algn="r">
              <a:lnSpc>
                <a:spcPct val="115000"/>
              </a:lnSpc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Het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Nieuwsblad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VLB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3" name="Google Shape;633;g11983a4fb44_0_5"/>
          <p:cNvSpPr txBox="1"/>
          <p:nvPr/>
        </p:nvSpPr>
        <p:spPr>
          <a:xfrm>
            <a:off x="5581575" y="2387596"/>
            <a:ext cx="45852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Stand (</a:t>
            </a:r>
            <a:r>
              <a:rPr lang="en-US" sz="18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Taille</a:t>
            </a:r>
            <a:r>
              <a:rPr lang="en-US" sz="18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18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Conférence</a:t>
            </a:r>
            <a:endParaRPr sz="18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4" name="Google Shape;634;g11983a4fb44_0_5"/>
          <p:cNvSpPr txBox="1"/>
          <p:nvPr/>
        </p:nvSpPr>
        <p:spPr>
          <a:xfrm>
            <a:off x="6661872" y="3953782"/>
            <a:ext cx="3495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Jobs* 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5" name="Google Shape;635;g11983a4fb44_0_5"/>
          <p:cNvSpPr txBox="1"/>
          <p:nvPr/>
        </p:nvSpPr>
        <p:spPr>
          <a:xfrm>
            <a:off x="4948992" y="9947335"/>
            <a:ext cx="52359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2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6" name="Google Shape;636;g11983a4fb44_0_5"/>
          <p:cNvSpPr txBox="1"/>
          <p:nvPr/>
        </p:nvSpPr>
        <p:spPr>
          <a:xfrm>
            <a:off x="5017540" y="10885704"/>
            <a:ext cx="52359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Rédactionnel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 Le </a:t>
            </a: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Soir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2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7" name="Google Shape;637;g11983a4fb44_0_5"/>
          <p:cNvSpPr txBox="1"/>
          <p:nvPr/>
        </p:nvSpPr>
        <p:spPr>
          <a:xfrm>
            <a:off x="5571672" y="7240255"/>
            <a:ext cx="45852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Article </a:t>
            </a:r>
            <a:r>
              <a:rPr lang="fr-FR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online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8" name="Google Shape;638;g11983a4fb44_0_5"/>
          <p:cNvSpPr txBox="1"/>
          <p:nvPr/>
        </p:nvSpPr>
        <p:spPr>
          <a:xfrm>
            <a:off x="11663128" y="2021399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9 m</a:t>
            </a:r>
            <a:r>
              <a:rPr lang="en-US" sz="3200" b="1" baseline="30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9" name="Google Shape;639;g11983a4fb44_0_5"/>
          <p:cNvSpPr txBox="1"/>
          <p:nvPr/>
        </p:nvSpPr>
        <p:spPr>
          <a:xfrm>
            <a:off x="14664928" y="2021399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15 m</a:t>
            </a:r>
            <a:r>
              <a:rPr lang="en-US" sz="3200" b="1" baseline="30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0" name="Google Shape;640;g11983a4fb44_0_5"/>
          <p:cNvSpPr txBox="1"/>
          <p:nvPr/>
        </p:nvSpPr>
        <p:spPr>
          <a:xfrm>
            <a:off x="17879566" y="2021399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21 m</a:t>
            </a:r>
            <a:r>
              <a:rPr lang="en-US" sz="3200" b="1" baseline="30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1" name="Google Shape;641;g11983a4fb44_0_5"/>
          <p:cNvSpPr txBox="1"/>
          <p:nvPr/>
        </p:nvSpPr>
        <p:spPr>
          <a:xfrm>
            <a:off x="20678191" y="2021399"/>
            <a:ext cx="1772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50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2" name="Google Shape;642;g11983a4fb44_0_5"/>
          <p:cNvSpPr txBox="1"/>
          <p:nvPr/>
        </p:nvSpPr>
        <p:spPr>
          <a:xfrm>
            <a:off x="16854882" y="2724584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Titre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, slides, contact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3" name="Google Shape;643;g11983a4fb44_0_5"/>
          <p:cNvSpPr txBox="1"/>
          <p:nvPr/>
        </p:nvSpPr>
        <p:spPr>
          <a:xfrm>
            <a:off x="19992859" y="2741686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Titre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slides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contact</a:t>
            </a:r>
            <a:endParaRPr lang="en-US"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4" name="Google Shape;644;g11983a4fb44_0_5"/>
          <p:cNvSpPr/>
          <p:nvPr/>
        </p:nvSpPr>
        <p:spPr>
          <a:xfrm>
            <a:off x="11887665" y="2766444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5" name="Google Shape;645;g11983a4fb44_0_5"/>
          <p:cNvSpPr/>
          <p:nvPr/>
        </p:nvSpPr>
        <p:spPr>
          <a:xfrm>
            <a:off x="14947168" y="2766444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6" name="Google Shape;646;g11983a4fb44_0_5"/>
          <p:cNvSpPr txBox="1"/>
          <p:nvPr/>
        </p:nvSpPr>
        <p:spPr>
          <a:xfrm>
            <a:off x="10464885" y="3775994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 description de job (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fr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/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nl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; format word)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9" name="Google Shape;649;g11983a4fb44_0_5"/>
          <p:cNvSpPr txBox="1"/>
          <p:nvPr/>
        </p:nvSpPr>
        <p:spPr>
          <a:xfrm>
            <a:off x="19981191" y="3757778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10 descriptions de jobs (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fr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/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nl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; format word)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4" name="Google Shape;654;g11983a4fb44_0_5"/>
          <p:cNvSpPr txBox="1"/>
          <p:nvPr/>
        </p:nvSpPr>
        <p:spPr>
          <a:xfrm>
            <a:off x="7404585" y="490114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CVThèque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du Salon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5" name="Google Shape;655;g11983a4fb44_0_5"/>
          <p:cNvSpPr txBox="1"/>
          <p:nvPr/>
        </p:nvSpPr>
        <p:spPr>
          <a:xfrm>
            <a:off x="7764573" y="5657609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Facebook ad</a:t>
            </a: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7" name="Google Shape;657;g11983a4fb44_0_5"/>
          <p:cNvSpPr/>
          <p:nvPr/>
        </p:nvSpPr>
        <p:spPr>
          <a:xfrm>
            <a:off x="11805665" y="7064384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7" name="Google Shape;667;g11983a4fb44_0_5"/>
          <p:cNvSpPr txBox="1"/>
          <p:nvPr/>
        </p:nvSpPr>
        <p:spPr>
          <a:xfrm>
            <a:off x="20040354" y="6468308"/>
            <a:ext cx="3060300" cy="556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Contenu emailing + cible</a:t>
            </a: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8" name="Google Shape;668;g11983a4fb44_0_5"/>
          <p:cNvSpPr txBox="1"/>
          <p:nvPr/>
        </p:nvSpPr>
        <p:spPr>
          <a:xfrm>
            <a:off x="16927497" y="7315792"/>
            <a:ext cx="3060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Personne</a:t>
            </a: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(s) à interviewer</a:t>
            </a: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0" name="Google Shape;670;g11983a4fb44_0_5"/>
          <p:cNvSpPr/>
          <p:nvPr/>
        </p:nvSpPr>
        <p:spPr>
          <a:xfrm>
            <a:off x="11775437" y="10849299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1" name="Google Shape;671;g11983a4fb44_0_5"/>
          <p:cNvSpPr/>
          <p:nvPr/>
        </p:nvSpPr>
        <p:spPr>
          <a:xfrm>
            <a:off x="14852843" y="10849299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9" name="Google Shape;679;g11983a4fb44_0_5"/>
          <p:cNvSpPr txBox="1"/>
          <p:nvPr/>
        </p:nvSpPr>
        <p:spPr>
          <a:xfrm>
            <a:off x="16818042" y="10850259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ctr"/>
            <a:r>
              <a:rPr lang="en-US" sz="2100" b="1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Personne</a:t>
            </a:r>
            <a: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à interviewer</a:t>
            </a:r>
            <a:endParaRPr lang="en-US"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0" name="Google Shape;680;g11983a4fb44_0_5"/>
          <p:cNvSpPr txBox="1"/>
          <p:nvPr/>
        </p:nvSpPr>
        <p:spPr>
          <a:xfrm>
            <a:off x="19981191" y="1081570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ctr"/>
            <a:r>
              <a:rPr lang="en-US" sz="2100" b="1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Personne</a:t>
            </a:r>
            <a: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à interviewer</a:t>
            </a:r>
            <a:endParaRPr lang="en-US"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1" name="Google Shape;681;g11983a4fb44_0_5"/>
          <p:cNvSpPr txBox="1"/>
          <p:nvPr/>
        </p:nvSpPr>
        <p:spPr>
          <a:xfrm>
            <a:off x="20067000" y="9933113"/>
            <a:ext cx="3060300" cy="12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2" name="Google Shape;682;g11983a4fb44_0_5"/>
          <p:cNvSpPr txBox="1"/>
          <p:nvPr/>
        </p:nvSpPr>
        <p:spPr>
          <a:xfrm>
            <a:off x="8966553" y="12128446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PRIX</a:t>
            </a:r>
            <a:endParaRPr sz="27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3" name="Google Shape;683;g11983a4fb44_0_5"/>
          <p:cNvSpPr txBox="1"/>
          <p:nvPr/>
        </p:nvSpPr>
        <p:spPr>
          <a:xfrm>
            <a:off x="10751875" y="1209410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4.900€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4" name="Google Shape;684;g11983a4fb44_0_5"/>
          <p:cNvSpPr txBox="1"/>
          <p:nvPr/>
        </p:nvSpPr>
        <p:spPr>
          <a:xfrm>
            <a:off x="13901000" y="1209410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9.900€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5" name="Google Shape;685;g11983a4fb44_0_5"/>
          <p:cNvSpPr txBox="1"/>
          <p:nvPr/>
        </p:nvSpPr>
        <p:spPr>
          <a:xfrm>
            <a:off x="17006700" y="1209410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19.900€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6" name="Google Shape;686;g11983a4fb44_0_5"/>
          <p:cNvSpPr txBox="1"/>
          <p:nvPr/>
        </p:nvSpPr>
        <p:spPr>
          <a:xfrm>
            <a:off x="20188600" y="1209410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29.900€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" name="Google Shape;655;g11983a4fb44_0_5"/>
          <p:cNvSpPr txBox="1"/>
          <p:nvPr/>
        </p:nvSpPr>
        <p:spPr>
          <a:xfrm>
            <a:off x="7764573" y="6373162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Emailing </a:t>
            </a: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dédié</a:t>
            </a: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" name="Google Shape;674;g11983a4fb44_0_5"/>
          <p:cNvSpPr txBox="1"/>
          <p:nvPr/>
        </p:nvSpPr>
        <p:spPr>
          <a:xfrm>
            <a:off x="10355015" y="9689974"/>
            <a:ext cx="3160131" cy="76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ctr"/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FR: 142 </a:t>
            </a:r>
            <a:r>
              <a:rPr lang="pt-BR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 x 200 </a:t>
            </a:r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</a:t>
            </a:r>
          </a:p>
          <a:p>
            <a:pPr lvl="0" algn="ctr"/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NL: 113,4 L x 168 H</a:t>
            </a: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" name="Google Shape;673;g11983a4fb44_0_5"/>
          <p:cNvSpPr txBox="1"/>
          <p:nvPr/>
        </p:nvSpPr>
        <p:spPr>
          <a:xfrm>
            <a:off x="10454846" y="8572629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Logo </a:t>
            </a: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Haute Def</a:t>
            </a: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2" name="Google Shape;634;g11983a4fb44_0_5"/>
          <p:cNvSpPr txBox="1"/>
          <p:nvPr/>
        </p:nvSpPr>
        <p:spPr>
          <a:xfrm>
            <a:off x="5174586" y="3449280"/>
            <a:ext cx="3925874" cy="49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1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Sur References.be et Jobat.be:</a:t>
            </a:r>
            <a:endParaRPr sz="2100" b="1" dirty="0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191269" y="4427420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*Target Premium Jobs</a:t>
            </a:r>
            <a:endParaRPr lang="fr-BE" dirty="0"/>
          </a:p>
        </p:txBody>
      </p:sp>
      <p:sp>
        <p:nvSpPr>
          <p:cNvPr id="97" name="Google Shape;656;g11983a4fb44_0_5"/>
          <p:cNvSpPr/>
          <p:nvPr/>
        </p:nvSpPr>
        <p:spPr>
          <a:xfrm>
            <a:off x="14877650" y="6393302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9" name="Google Shape;657;g11983a4fb44_0_5"/>
          <p:cNvSpPr/>
          <p:nvPr/>
        </p:nvSpPr>
        <p:spPr>
          <a:xfrm>
            <a:off x="14877650" y="7081940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9024" y="507099"/>
            <a:ext cx="5265073" cy="970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24" name="Google Shape;624;g11983a4fb44_0_5"/>
          <p:cNvSpPr txBox="1"/>
          <p:nvPr/>
        </p:nvSpPr>
        <p:spPr>
          <a:xfrm>
            <a:off x="5266489" y="294839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 dirty="0" err="1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Matériel</a:t>
            </a:r>
            <a:r>
              <a:rPr lang="en-US" sz="96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649;g11983a4fb44_0_5"/>
          <p:cNvSpPr txBox="1"/>
          <p:nvPr/>
        </p:nvSpPr>
        <p:spPr>
          <a:xfrm>
            <a:off x="16834130" y="3757778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 descriptions de jobs (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fr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/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nl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; format word)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" name="Google Shape;649;g11983a4fb44_0_5"/>
          <p:cNvSpPr txBox="1"/>
          <p:nvPr/>
        </p:nvSpPr>
        <p:spPr>
          <a:xfrm>
            <a:off x="13515146" y="37749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3 descriptions de jobs (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fr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/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nl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; format word)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" name="Google Shape;646;g11983a4fb44_0_5"/>
          <p:cNvSpPr txBox="1"/>
          <p:nvPr/>
        </p:nvSpPr>
        <p:spPr>
          <a:xfrm>
            <a:off x="10464885" y="486269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Adresse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mail de(s)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utilisateurs</a:t>
            </a:r>
            <a:endParaRPr lang="en-US" sz="2100" b="1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Logo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ou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Image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" name="Google Shape;646;g11983a4fb44_0_5"/>
          <p:cNvSpPr txBox="1"/>
          <p:nvPr/>
        </p:nvSpPr>
        <p:spPr>
          <a:xfrm>
            <a:off x="13525185" y="486269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Adresse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mail de(s)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utilisateurs</a:t>
            </a:r>
            <a:endParaRPr lang="en-US" sz="2100" b="1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50000"/>
              </a:lnSpc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Logo </a:t>
            </a: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ou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Image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" name="Google Shape;646;g11983a4fb44_0_5"/>
          <p:cNvSpPr txBox="1"/>
          <p:nvPr/>
        </p:nvSpPr>
        <p:spPr>
          <a:xfrm>
            <a:off x="16872490" y="490114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Adresse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mail de(s)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utilisateurs</a:t>
            </a:r>
            <a:endParaRPr lang="en-US" sz="2100" b="1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50000"/>
              </a:lnSpc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Logo </a:t>
            </a: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ou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Image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646;g11983a4fb44_0_5"/>
          <p:cNvSpPr txBox="1"/>
          <p:nvPr/>
        </p:nvSpPr>
        <p:spPr>
          <a:xfrm>
            <a:off x="19955351" y="486269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Adresse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mail de(s)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utilisateurs</a:t>
            </a:r>
            <a:endParaRPr lang="en-US" sz="2100" b="1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50000"/>
              </a:lnSpc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Logo </a:t>
            </a:r>
            <a:r>
              <a:rPr lang="en-US" sz="21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ou</a:t>
            </a: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Image</a:t>
            </a:r>
            <a:endParaRPr lang="en-US"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" name="Google Shape;668;g11983a4fb44_0_5"/>
          <p:cNvSpPr txBox="1"/>
          <p:nvPr/>
        </p:nvSpPr>
        <p:spPr>
          <a:xfrm>
            <a:off x="20034391" y="7336997"/>
            <a:ext cx="3060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Personne</a:t>
            </a: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(s) à interviewer</a:t>
            </a: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" name="Google Shape;674;g11983a4fb44_0_5"/>
          <p:cNvSpPr txBox="1"/>
          <p:nvPr/>
        </p:nvSpPr>
        <p:spPr>
          <a:xfrm>
            <a:off x="13532514" y="907789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ctr"/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FR: 142 </a:t>
            </a:r>
            <a:r>
              <a:rPr lang="pt-BR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 x 200 </a:t>
            </a:r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</a:t>
            </a:r>
          </a:p>
          <a:p>
            <a:pPr lvl="0" algn="ctr"/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FR: 108 </a:t>
            </a:r>
            <a:r>
              <a:rPr lang="pt-BR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 x 140 </a:t>
            </a:r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</a:t>
            </a:r>
          </a:p>
          <a:p>
            <a:pPr lvl="0" algn="ctr"/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NL: 113,4 L x 168 H</a:t>
            </a:r>
          </a:p>
          <a:p>
            <a:pPr lvl="0" algn="ctr"/>
            <a: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674;g11983a4fb44_0_5"/>
          <p:cNvSpPr txBox="1"/>
          <p:nvPr/>
        </p:nvSpPr>
        <p:spPr>
          <a:xfrm>
            <a:off x="16851351" y="907789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ctr"/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FR: 288 </a:t>
            </a:r>
            <a:r>
              <a:rPr lang="pt-BR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 x 200 </a:t>
            </a:r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</a:t>
            </a:r>
          </a:p>
          <a:p>
            <a:pPr lvl="0" algn="ctr"/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FR: 219 </a:t>
            </a:r>
            <a:r>
              <a:rPr lang="pt-BR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 x 140 </a:t>
            </a:r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</a:t>
            </a:r>
          </a:p>
          <a:p>
            <a:pPr lvl="0" algn="ctr"/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NL: 113,4 L x 340 H</a:t>
            </a:r>
          </a:p>
          <a:p>
            <a:pPr lvl="0" algn="ctr"/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OU 229,8 L x 168 H </a:t>
            </a: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5" name="Google Shape;674;g11983a4fb44_0_5"/>
          <p:cNvSpPr txBox="1"/>
          <p:nvPr/>
        </p:nvSpPr>
        <p:spPr>
          <a:xfrm>
            <a:off x="19894430" y="8685522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ctr"/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FR: 288 </a:t>
            </a:r>
            <a:r>
              <a:rPr lang="pt-BR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 x </a:t>
            </a:r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440 H</a:t>
            </a:r>
          </a:p>
          <a:p>
            <a:pPr lvl="0" algn="ctr"/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FR: 219 </a:t>
            </a:r>
            <a:r>
              <a:rPr lang="pt-BR" sz="21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 x </a:t>
            </a:r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280 H</a:t>
            </a:r>
            <a:b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NL: 229,8 L x 340 H</a:t>
            </a:r>
          </a:p>
          <a:p>
            <a:pPr lvl="0" algn="ctr"/>
            <a:endParaRPr lang="pt-BR"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/>
            <a:r>
              <a:rPr lang="pt-B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Logo en Haute Def </a:t>
            </a:r>
            <a: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sz="21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" name="Google Shape;667;g11983a4fb44_0_5"/>
          <p:cNvSpPr txBox="1"/>
          <p:nvPr/>
        </p:nvSpPr>
        <p:spPr>
          <a:xfrm>
            <a:off x="16851351" y="6496443"/>
            <a:ext cx="3060300" cy="556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Contenu emailing + cible</a:t>
            </a:r>
            <a:endParaRPr sz="21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731993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g11983a4fb44_0_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9544" y="0"/>
            <a:ext cx="12809755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11983a4fb44_0_362"/>
          <p:cNvSpPr/>
          <p:nvPr/>
        </p:nvSpPr>
        <p:spPr>
          <a:xfrm>
            <a:off x="0" y="0"/>
            <a:ext cx="12113700" cy="13716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pic>
        <p:nvPicPr>
          <p:cNvPr id="693" name="Google Shape;693;g11983a4fb44_0_3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4" name="Google Shape;694;g11983a4fb44_0_362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95" name="Google Shape;695;g11983a4fb44_0_3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2412000" y="2528375"/>
            <a:ext cx="3099675" cy="7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g11983a4fb44_0_362"/>
          <p:cNvSpPr txBox="1"/>
          <p:nvPr/>
        </p:nvSpPr>
        <p:spPr>
          <a:xfrm>
            <a:off x="1198350" y="1621675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Salon sur mesure.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g11983a4fb44_0_362"/>
          <p:cNvSpPr txBox="1"/>
          <p:nvPr/>
        </p:nvSpPr>
        <p:spPr>
          <a:xfrm>
            <a:off x="1198350" y="5364107"/>
            <a:ext cx="9014400" cy="6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Nous organisons votre évènement de A à Z, adapté à vos besoins, incluant  la location de la salle, les stands, le  processus d’inscription, le parking, la  sécurité, etc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Rencontrez plusieurs centaines  de futurs collaborateurs en une ou  plusieurs journées et développez votre visibilité sur le marché avec un  évènement à votre image.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Nous mettons en place un plan de  communication adapté à vos cibles  pour attirer les candidats actifs et latents/en poste.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1983a4fb44_0_494"/>
          <p:cNvSpPr/>
          <p:nvPr/>
        </p:nvSpPr>
        <p:spPr>
          <a:xfrm>
            <a:off x="631900" y="649400"/>
            <a:ext cx="23120100" cy="123975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732" name="Google Shape;732;g11983a4fb44_0_494"/>
          <p:cNvSpPr txBox="1"/>
          <p:nvPr/>
        </p:nvSpPr>
        <p:spPr>
          <a:xfrm>
            <a:off x="7493200" y="2654675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6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Un conseil ?</a:t>
            </a:r>
            <a:endParaRPr sz="6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g11983a4fb44_0_494"/>
          <p:cNvSpPr txBox="1"/>
          <p:nvPr/>
        </p:nvSpPr>
        <p:spPr>
          <a:xfrm>
            <a:off x="7493200" y="3402550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80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Contactez-nous !</a:t>
            </a:r>
            <a:endParaRPr sz="80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734" name="Google Shape;734;g11983a4fb44_0_494"/>
          <p:cNvSpPr txBox="1"/>
          <p:nvPr/>
        </p:nvSpPr>
        <p:spPr>
          <a:xfrm>
            <a:off x="4623400" y="6910375"/>
            <a:ext cx="151371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+32 2 225 56 45 • hello@references.be</a:t>
            </a:r>
            <a:endParaRPr sz="4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endParaRPr sz="4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5" name="Google Shape;735;g11983a4fb44_0_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3975" y="10621000"/>
            <a:ext cx="5015949" cy="125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"/>
          <p:cNvSpPr txBox="1"/>
          <p:nvPr/>
        </p:nvSpPr>
        <p:spPr>
          <a:xfrm>
            <a:off x="892875" y="671325"/>
            <a:ext cx="5382600" cy="1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Concept.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"/>
          <p:cNvSpPr txBox="1"/>
          <p:nvPr/>
        </p:nvSpPr>
        <p:spPr>
          <a:xfrm>
            <a:off x="13454013" y="2536275"/>
            <a:ext cx="62484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 PRATIQUE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"/>
          <p:cNvSpPr txBox="1"/>
          <p:nvPr/>
        </p:nvSpPr>
        <p:spPr>
          <a:xfrm>
            <a:off x="13454013" y="3473375"/>
            <a:ext cx="9508200" cy="8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Jusqu’à</a:t>
            </a: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2.500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visiteurs</a:t>
            </a: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par salon (sous le respect </a:t>
            </a:r>
            <a:b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des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normes</a:t>
            </a: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Covid</a:t>
            </a: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) grâce à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une</a:t>
            </a: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campagne</a:t>
            </a: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de communication massive.</a:t>
            </a:r>
            <a:endParaRPr sz="30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Des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candidats</a:t>
            </a: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pertinents</a:t>
            </a: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et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informés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grâce à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une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campagne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de  communication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dédiée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à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chaque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entreprise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participante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La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collecte</a:t>
            </a: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de CV’s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de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candidats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recherche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active pendant le salon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mais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également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avant</a:t>
            </a: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et après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via la CV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Thèque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online du salon. (ne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ratez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aucun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candidat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) </a:t>
            </a: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Vous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faire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profiter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des audiences de Rossel et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vous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assurez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une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visibilité</a:t>
            </a:r>
            <a:r>
              <a:rPr lang="en-US" sz="30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importante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tant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qu’employeur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majeur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de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région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9" name="Google Shape;30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50" y="3496175"/>
            <a:ext cx="12357978" cy="72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"/>
          <p:cNvSpPr/>
          <p:nvPr/>
        </p:nvSpPr>
        <p:spPr>
          <a:xfrm>
            <a:off x="-53200" y="12674475"/>
            <a:ext cx="24437100" cy="10416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endParaRPr/>
          </a:p>
        </p:txBody>
      </p:sp>
      <p:sp>
        <p:nvSpPr>
          <p:cNvPr id="311" name="Google Shape;311;p4"/>
          <p:cNvSpPr txBox="1"/>
          <p:nvPr/>
        </p:nvSpPr>
        <p:spPr>
          <a:xfrm>
            <a:off x="892875" y="12906275"/>
            <a:ext cx="12913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400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Proxima Nova"/>
              <a:buChar char="●"/>
            </a:pPr>
            <a:r>
              <a:rPr lang="en-US" sz="2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3 salons locaux </a:t>
            </a: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Talentum</a:t>
            </a:r>
            <a:r>
              <a:rPr lang="en-US" sz="2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pour rencontrer les candidats de votre région</a:t>
            </a: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2" name="Google Shape;312;p4"/>
          <p:cNvSpPr txBox="1"/>
          <p:nvPr/>
        </p:nvSpPr>
        <p:spPr>
          <a:xfrm>
            <a:off x="13454025" y="12923075"/>
            <a:ext cx="116808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400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Proxima Nova"/>
              <a:buChar char="●"/>
            </a:pPr>
            <a:r>
              <a:rPr lang="en-US" sz="2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 salon </a:t>
            </a: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bilingue Jobfair Brussels</a:t>
            </a:r>
            <a:r>
              <a:rPr lang="en-US" sz="2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(en collaboration avec Jobat) </a:t>
            </a: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3" name="Google Shape;313;p4"/>
          <p:cNvSpPr txBox="1"/>
          <p:nvPr/>
        </p:nvSpPr>
        <p:spPr>
          <a:xfrm>
            <a:off x="892871" y="11909363"/>
            <a:ext cx="9397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NOS SALONS EN 2022</a:t>
            </a:r>
            <a:endParaRPr sz="1400" b="0" i="0" u="none" strike="noStrike" cap="none">
              <a:solidFill>
                <a:srgbClr val="00AE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4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"/>
          <p:cNvSpPr txBox="1"/>
          <p:nvPr/>
        </p:nvSpPr>
        <p:spPr>
          <a:xfrm>
            <a:off x="9301875" y="1423125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Audience.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"/>
          <p:cNvSpPr txBox="1"/>
          <p:nvPr/>
        </p:nvSpPr>
        <p:spPr>
          <a:xfrm>
            <a:off x="9401325" y="4785313"/>
            <a:ext cx="9397500" cy="52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Un plan de communication à grande échelle est mis en place pour attirer un maximum de visiteurs au salon.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Diffusion multimédia à travers de la presse, du web, de la radio mais également en affichage dans des zones stratégiques 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Relais de l’évènement auprès de partenaires clés, acteurs de l’emploi et de la formation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2" name="Google Shape;3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886892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5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" name="Google Shape;325;p5"/>
          <p:cNvSpPr txBox="1"/>
          <p:nvPr/>
        </p:nvSpPr>
        <p:spPr>
          <a:xfrm>
            <a:off x="9301875" y="2845125"/>
            <a:ext cx="95964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600"/>
              <a:buFont typeface="Proxima Nova"/>
              <a:buNone/>
            </a:pPr>
            <a:r>
              <a:rPr lang="en-US" sz="3600" b="1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Une campagne de communication massive dédiée au salon</a:t>
            </a:r>
            <a:endParaRPr sz="3600" b="1">
              <a:solidFill>
                <a:srgbClr val="00AE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6" name="Google Shape;326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01326" y="10964500"/>
            <a:ext cx="10779450" cy="55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01325" y="11769164"/>
            <a:ext cx="7863410" cy="1067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6"/>
          <p:cNvPicPr preferRelativeResize="0"/>
          <p:nvPr/>
        </p:nvPicPr>
        <p:blipFill rotWithShape="1">
          <a:blip r:embed="rId3">
            <a:alphaModFix/>
          </a:blip>
          <a:srcRect l="4094" r="4094"/>
          <a:stretch/>
        </p:blipFill>
        <p:spPr>
          <a:xfrm>
            <a:off x="-100" y="-20625"/>
            <a:ext cx="6096000" cy="1373662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6"/>
          <p:cNvSpPr/>
          <p:nvPr/>
        </p:nvSpPr>
        <p:spPr>
          <a:xfrm>
            <a:off x="8635907" y="1905000"/>
            <a:ext cx="6096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30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COMMUNIQUER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6"/>
          <p:cNvSpPr txBox="1"/>
          <p:nvPr/>
        </p:nvSpPr>
        <p:spPr>
          <a:xfrm>
            <a:off x="8635907" y="2794000"/>
            <a:ext cx="60960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Prenez part à la communication générale du salon et bénéficiez de l’audience importante.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5" name="Google Shape;335;p16"/>
          <p:cNvSpPr/>
          <p:nvPr/>
        </p:nvSpPr>
        <p:spPr>
          <a:xfrm>
            <a:off x="8635907" y="5784850"/>
            <a:ext cx="6096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30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ATTIRER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6"/>
          <p:cNvSpPr txBox="1"/>
          <p:nvPr/>
        </p:nvSpPr>
        <p:spPr>
          <a:xfrm>
            <a:off x="8635907" y="6673850"/>
            <a:ext cx="60960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Profitez d’une communication dédiée et attirez les profils recherchés à votre stand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8635907" y="9652000"/>
            <a:ext cx="6096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30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RENCONTRER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6"/>
          <p:cNvSpPr txBox="1"/>
          <p:nvPr/>
        </p:nvSpPr>
        <p:spPr>
          <a:xfrm>
            <a:off x="8635907" y="10541000"/>
            <a:ext cx="60960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Discutez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direct avec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vos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futurs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collaborateurs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ou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apprenants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et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motivez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-les</a:t>
            </a: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9" name="Google Shape;339;p16"/>
          <p:cNvSpPr txBox="1"/>
          <p:nvPr/>
        </p:nvSpPr>
        <p:spPr>
          <a:xfrm>
            <a:off x="17057601" y="6391950"/>
            <a:ext cx="58317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Solutions.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6"/>
          <p:cNvSpPr/>
          <p:nvPr/>
        </p:nvSpPr>
        <p:spPr>
          <a:xfrm>
            <a:off x="17057607" y="9652000"/>
            <a:ext cx="6096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30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COLLECTER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 txBox="1"/>
          <p:nvPr/>
        </p:nvSpPr>
        <p:spPr>
          <a:xfrm>
            <a:off x="17057607" y="10541000"/>
            <a:ext cx="60960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Récoltez des centaines de CV pour vos jobs ou formations , pendant et après le salon 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42" name="Google Shape;34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16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4" name="Google Shape;344;p16"/>
          <p:cNvSpPr/>
          <p:nvPr/>
        </p:nvSpPr>
        <p:spPr>
          <a:xfrm>
            <a:off x="7149872" y="1904996"/>
            <a:ext cx="854798" cy="682770"/>
          </a:xfrm>
          <a:custGeom>
            <a:avLst/>
            <a:gdLst/>
            <a:ahLst/>
            <a:cxnLst/>
            <a:rect l="l" t="t" r="r" b="b"/>
            <a:pathLst>
              <a:path w="21545" h="21564" extrusionOk="0">
                <a:moveTo>
                  <a:pt x="20835" y="20"/>
                </a:moveTo>
                <a:lnTo>
                  <a:pt x="10713" y="4477"/>
                </a:lnTo>
                <a:lnTo>
                  <a:pt x="4190" y="4477"/>
                </a:lnTo>
                <a:cubicBezTo>
                  <a:pt x="1895" y="4477"/>
                  <a:pt x="0" y="6852"/>
                  <a:pt x="0" y="9726"/>
                </a:cubicBezTo>
                <a:cubicBezTo>
                  <a:pt x="0" y="12601"/>
                  <a:pt x="1895" y="14958"/>
                  <a:pt x="4190" y="14958"/>
                </a:cubicBezTo>
                <a:lnTo>
                  <a:pt x="6608" y="14958"/>
                </a:lnTo>
                <a:lnTo>
                  <a:pt x="7957" y="21053"/>
                </a:lnTo>
                <a:cubicBezTo>
                  <a:pt x="8047" y="21391"/>
                  <a:pt x="8281" y="21564"/>
                  <a:pt x="8506" y="21564"/>
                </a:cubicBezTo>
                <a:cubicBezTo>
                  <a:pt x="8551" y="21564"/>
                  <a:pt x="8587" y="21564"/>
                  <a:pt x="8632" y="21564"/>
                </a:cubicBezTo>
                <a:cubicBezTo>
                  <a:pt x="8947" y="21451"/>
                  <a:pt x="9130" y="21043"/>
                  <a:pt x="9040" y="20648"/>
                </a:cubicBezTo>
                <a:lnTo>
                  <a:pt x="7789" y="14958"/>
                </a:lnTo>
                <a:lnTo>
                  <a:pt x="10657" y="14958"/>
                </a:lnTo>
                <a:lnTo>
                  <a:pt x="20779" y="19415"/>
                </a:lnTo>
                <a:cubicBezTo>
                  <a:pt x="20824" y="19415"/>
                  <a:pt x="20917" y="19468"/>
                  <a:pt x="20962" y="19468"/>
                </a:cubicBezTo>
                <a:cubicBezTo>
                  <a:pt x="21097" y="19468"/>
                  <a:pt x="21195" y="19418"/>
                  <a:pt x="21285" y="19362"/>
                </a:cubicBezTo>
                <a:cubicBezTo>
                  <a:pt x="21420" y="19249"/>
                  <a:pt x="21510" y="19024"/>
                  <a:pt x="21510" y="18798"/>
                </a:cubicBezTo>
                <a:lnTo>
                  <a:pt x="21510" y="760"/>
                </a:lnTo>
                <a:cubicBezTo>
                  <a:pt x="21600" y="478"/>
                  <a:pt x="21504" y="313"/>
                  <a:pt x="21369" y="144"/>
                </a:cubicBezTo>
                <a:cubicBezTo>
                  <a:pt x="21235" y="31"/>
                  <a:pt x="21015" y="-36"/>
                  <a:pt x="20835" y="20"/>
                </a:cubicBezTo>
                <a:close/>
                <a:moveTo>
                  <a:pt x="20470" y="1764"/>
                </a:moveTo>
                <a:lnTo>
                  <a:pt x="20470" y="17777"/>
                </a:lnTo>
                <a:lnTo>
                  <a:pt x="11430" y="13778"/>
                </a:lnTo>
                <a:lnTo>
                  <a:pt x="11430" y="5781"/>
                </a:lnTo>
                <a:lnTo>
                  <a:pt x="20470" y="1764"/>
                </a:lnTo>
                <a:close/>
                <a:moveTo>
                  <a:pt x="4190" y="5992"/>
                </a:moveTo>
                <a:lnTo>
                  <a:pt x="10207" y="5992"/>
                </a:lnTo>
                <a:lnTo>
                  <a:pt x="10207" y="13602"/>
                </a:lnTo>
                <a:lnTo>
                  <a:pt x="4190" y="13602"/>
                </a:lnTo>
                <a:cubicBezTo>
                  <a:pt x="2525" y="13545"/>
                  <a:pt x="1167" y="11865"/>
                  <a:pt x="1167" y="9779"/>
                </a:cubicBezTo>
                <a:cubicBezTo>
                  <a:pt x="1167" y="7694"/>
                  <a:pt x="2525" y="5992"/>
                  <a:pt x="4190" y="5992"/>
                </a:cubicBezTo>
                <a:close/>
                <a:moveTo>
                  <a:pt x="2840" y="9022"/>
                </a:moveTo>
                <a:cubicBezTo>
                  <a:pt x="2525" y="9022"/>
                  <a:pt x="2249" y="9367"/>
                  <a:pt x="2249" y="9762"/>
                </a:cubicBezTo>
                <a:cubicBezTo>
                  <a:pt x="2249" y="10156"/>
                  <a:pt x="2525" y="10484"/>
                  <a:pt x="2840" y="10484"/>
                </a:cubicBezTo>
                <a:lnTo>
                  <a:pt x="4639" y="10484"/>
                </a:lnTo>
                <a:cubicBezTo>
                  <a:pt x="4954" y="10484"/>
                  <a:pt x="5216" y="10156"/>
                  <a:pt x="5216" y="9762"/>
                </a:cubicBezTo>
                <a:cubicBezTo>
                  <a:pt x="5216" y="9367"/>
                  <a:pt x="4954" y="9022"/>
                  <a:pt x="4639" y="9022"/>
                </a:cubicBezTo>
                <a:lnTo>
                  <a:pt x="2840" y="902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5" name="Google Shape;345;p16"/>
          <p:cNvSpPr/>
          <p:nvPr/>
        </p:nvSpPr>
        <p:spPr>
          <a:xfrm>
            <a:off x="7148875" y="5784857"/>
            <a:ext cx="856764" cy="6191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91" y="0"/>
                </a:moveTo>
                <a:cubicBezTo>
                  <a:pt x="276" y="0"/>
                  <a:pt x="0" y="381"/>
                  <a:pt x="0" y="817"/>
                </a:cubicBezTo>
                <a:lnTo>
                  <a:pt x="0" y="20802"/>
                </a:lnTo>
                <a:cubicBezTo>
                  <a:pt x="0" y="21238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238"/>
                  <a:pt x="21600" y="20802"/>
                </a:cubicBezTo>
                <a:lnTo>
                  <a:pt x="21600" y="817"/>
                </a:lnTo>
                <a:cubicBezTo>
                  <a:pt x="21600" y="381"/>
                  <a:pt x="21324" y="0"/>
                  <a:pt x="21009" y="0"/>
                </a:cubicBezTo>
                <a:lnTo>
                  <a:pt x="591" y="0"/>
                </a:lnTo>
                <a:close/>
                <a:moveTo>
                  <a:pt x="1167" y="1674"/>
                </a:moveTo>
                <a:lnTo>
                  <a:pt x="20475" y="1674"/>
                </a:lnTo>
                <a:lnTo>
                  <a:pt x="20475" y="19985"/>
                </a:lnTo>
                <a:lnTo>
                  <a:pt x="20433" y="19985"/>
                </a:lnTo>
                <a:lnTo>
                  <a:pt x="18309" y="19985"/>
                </a:lnTo>
                <a:lnTo>
                  <a:pt x="14850" y="10469"/>
                </a:lnTo>
                <a:cubicBezTo>
                  <a:pt x="14760" y="10220"/>
                  <a:pt x="14622" y="10084"/>
                  <a:pt x="14442" y="10022"/>
                </a:cubicBezTo>
                <a:cubicBezTo>
                  <a:pt x="14262" y="9959"/>
                  <a:pt x="14085" y="10088"/>
                  <a:pt x="13950" y="10275"/>
                </a:cubicBezTo>
                <a:lnTo>
                  <a:pt x="10941" y="14439"/>
                </a:lnTo>
                <a:lnTo>
                  <a:pt x="8733" y="7044"/>
                </a:lnTo>
                <a:cubicBezTo>
                  <a:pt x="8643" y="6733"/>
                  <a:pt x="8466" y="6538"/>
                  <a:pt x="8241" y="6538"/>
                </a:cubicBezTo>
                <a:cubicBezTo>
                  <a:pt x="8016" y="6538"/>
                  <a:pt x="7827" y="6717"/>
                  <a:pt x="7692" y="6966"/>
                </a:cubicBezTo>
                <a:lnTo>
                  <a:pt x="3108" y="20043"/>
                </a:lnTo>
                <a:lnTo>
                  <a:pt x="1167" y="20043"/>
                </a:lnTo>
                <a:lnTo>
                  <a:pt x="1167" y="1674"/>
                </a:lnTo>
                <a:close/>
                <a:moveTo>
                  <a:pt x="17775" y="4806"/>
                </a:moveTo>
                <a:cubicBezTo>
                  <a:pt x="17429" y="4806"/>
                  <a:pt x="17082" y="4987"/>
                  <a:pt x="16819" y="5351"/>
                </a:cubicBezTo>
                <a:cubicBezTo>
                  <a:pt x="16291" y="6081"/>
                  <a:pt x="16292" y="7268"/>
                  <a:pt x="16819" y="7998"/>
                </a:cubicBezTo>
                <a:cubicBezTo>
                  <a:pt x="17346" y="8727"/>
                  <a:pt x="18204" y="8727"/>
                  <a:pt x="18731" y="7998"/>
                </a:cubicBezTo>
                <a:cubicBezTo>
                  <a:pt x="19258" y="7268"/>
                  <a:pt x="19258" y="6081"/>
                  <a:pt x="18731" y="5351"/>
                </a:cubicBezTo>
                <a:cubicBezTo>
                  <a:pt x="18468" y="4987"/>
                  <a:pt x="18120" y="4806"/>
                  <a:pt x="17775" y="4806"/>
                </a:cubicBezTo>
                <a:close/>
                <a:moveTo>
                  <a:pt x="8142" y="9224"/>
                </a:moveTo>
                <a:lnTo>
                  <a:pt x="10209" y="16132"/>
                </a:lnTo>
                <a:cubicBezTo>
                  <a:pt x="10299" y="16381"/>
                  <a:pt x="10437" y="16556"/>
                  <a:pt x="10617" y="16618"/>
                </a:cubicBezTo>
                <a:cubicBezTo>
                  <a:pt x="10797" y="16681"/>
                  <a:pt x="11031" y="16634"/>
                  <a:pt x="11166" y="16385"/>
                </a:cubicBezTo>
                <a:lnTo>
                  <a:pt x="14217" y="12143"/>
                </a:lnTo>
                <a:lnTo>
                  <a:pt x="17058" y="19985"/>
                </a:lnTo>
                <a:lnTo>
                  <a:pt x="4359" y="19985"/>
                </a:lnTo>
                <a:lnTo>
                  <a:pt x="8142" y="9224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6" name="Google Shape;346;p16"/>
          <p:cNvSpPr/>
          <p:nvPr/>
        </p:nvSpPr>
        <p:spPr>
          <a:xfrm>
            <a:off x="7148052" y="9601055"/>
            <a:ext cx="858438" cy="85838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779" y="0"/>
                </a:moveTo>
                <a:cubicBezTo>
                  <a:pt x="7905" y="0"/>
                  <a:pt x="5210" y="1123"/>
                  <a:pt x="3144" y="3144"/>
                </a:cubicBezTo>
                <a:cubicBezTo>
                  <a:pt x="1123" y="5165"/>
                  <a:pt x="0" y="7905"/>
                  <a:pt x="0" y="10779"/>
                </a:cubicBezTo>
                <a:cubicBezTo>
                  <a:pt x="0" y="12620"/>
                  <a:pt x="449" y="14411"/>
                  <a:pt x="1347" y="16028"/>
                </a:cubicBezTo>
                <a:lnTo>
                  <a:pt x="491" y="20393"/>
                </a:lnTo>
                <a:cubicBezTo>
                  <a:pt x="446" y="20573"/>
                  <a:pt x="494" y="20792"/>
                  <a:pt x="674" y="20926"/>
                </a:cubicBezTo>
                <a:cubicBezTo>
                  <a:pt x="808" y="21061"/>
                  <a:pt x="982" y="21109"/>
                  <a:pt x="1207" y="21109"/>
                </a:cubicBezTo>
                <a:lnTo>
                  <a:pt x="5572" y="20253"/>
                </a:lnTo>
                <a:cubicBezTo>
                  <a:pt x="7144" y="21151"/>
                  <a:pt x="8980" y="21600"/>
                  <a:pt x="10821" y="21600"/>
                </a:cubicBezTo>
                <a:cubicBezTo>
                  <a:pt x="13695" y="21600"/>
                  <a:pt x="16390" y="20477"/>
                  <a:pt x="18456" y="18456"/>
                </a:cubicBezTo>
                <a:cubicBezTo>
                  <a:pt x="20477" y="16435"/>
                  <a:pt x="21600" y="13695"/>
                  <a:pt x="21600" y="10821"/>
                </a:cubicBezTo>
                <a:cubicBezTo>
                  <a:pt x="21600" y="7902"/>
                  <a:pt x="20480" y="5210"/>
                  <a:pt x="18414" y="3144"/>
                </a:cubicBezTo>
                <a:cubicBezTo>
                  <a:pt x="16393" y="1123"/>
                  <a:pt x="13698" y="0"/>
                  <a:pt x="10779" y="0"/>
                </a:cubicBezTo>
                <a:close/>
                <a:moveTo>
                  <a:pt x="10779" y="1123"/>
                </a:moveTo>
                <a:cubicBezTo>
                  <a:pt x="13339" y="1123"/>
                  <a:pt x="15761" y="2116"/>
                  <a:pt x="17558" y="3958"/>
                </a:cubicBezTo>
                <a:cubicBezTo>
                  <a:pt x="19354" y="5754"/>
                  <a:pt x="20393" y="8177"/>
                  <a:pt x="20393" y="10737"/>
                </a:cubicBezTo>
                <a:cubicBezTo>
                  <a:pt x="20438" y="13342"/>
                  <a:pt x="19441" y="15761"/>
                  <a:pt x="17600" y="17558"/>
                </a:cubicBezTo>
                <a:cubicBezTo>
                  <a:pt x="15803" y="19354"/>
                  <a:pt x="13381" y="20393"/>
                  <a:pt x="10821" y="20393"/>
                </a:cubicBezTo>
                <a:cubicBezTo>
                  <a:pt x="9114" y="20393"/>
                  <a:pt x="7461" y="19941"/>
                  <a:pt x="5979" y="19088"/>
                </a:cubicBezTo>
                <a:cubicBezTo>
                  <a:pt x="5889" y="19043"/>
                  <a:pt x="5791" y="19003"/>
                  <a:pt x="5656" y="19004"/>
                </a:cubicBezTo>
                <a:cubicBezTo>
                  <a:pt x="5611" y="19004"/>
                  <a:pt x="5572" y="19004"/>
                  <a:pt x="5572" y="19004"/>
                </a:cubicBezTo>
                <a:lnTo>
                  <a:pt x="1839" y="19719"/>
                </a:lnTo>
                <a:lnTo>
                  <a:pt x="2554" y="15986"/>
                </a:lnTo>
                <a:cubicBezTo>
                  <a:pt x="2599" y="15851"/>
                  <a:pt x="2560" y="15714"/>
                  <a:pt x="2470" y="15579"/>
                </a:cubicBezTo>
                <a:cubicBezTo>
                  <a:pt x="1617" y="14097"/>
                  <a:pt x="1165" y="12444"/>
                  <a:pt x="1165" y="10737"/>
                </a:cubicBezTo>
                <a:cubicBezTo>
                  <a:pt x="1165" y="8177"/>
                  <a:pt x="2159" y="5754"/>
                  <a:pt x="4000" y="3958"/>
                </a:cubicBezTo>
                <a:cubicBezTo>
                  <a:pt x="5796" y="2161"/>
                  <a:pt x="8219" y="1123"/>
                  <a:pt x="10779" y="1123"/>
                </a:cubicBezTo>
                <a:close/>
                <a:moveTo>
                  <a:pt x="6470" y="9881"/>
                </a:moveTo>
                <a:cubicBezTo>
                  <a:pt x="5886" y="9881"/>
                  <a:pt x="5389" y="10377"/>
                  <a:pt x="5389" y="10961"/>
                </a:cubicBezTo>
                <a:cubicBezTo>
                  <a:pt x="5389" y="11545"/>
                  <a:pt x="5886" y="12042"/>
                  <a:pt x="6470" y="12042"/>
                </a:cubicBezTo>
                <a:cubicBezTo>
                  <a:pt x="7054" y="12042"/>
                  <a:pt x="7551" y="11545"/>
                  <a:pt x="7551" y="10961"/>
                </a:cubicBezTo>
                <a:cubicBezTo>
                  <a:pt x="7551" y="10378"/>
                  <a:pt x="7054" y="9881"/>
                  <a:pt x="6470" y="9881"/>
                </a:cubicBezTo>
                <a:close/>
                <a:moveTo>
                  <a:pt x="10512" y="9881"/>
                </a:moveTo>
                <a:cubicBezTo>
                  <a:pt x="9928" y="9881"/>
                  <a:pt x="9432" y="10377"/>
                  <a:pt x="9432" y="10961"/>
                </a:cubicBezTo>
                <a:cubicBezTo>
                  <a:pt x="9432" y="11545"/>
                  <a:pt x="9928" y="12042"/>
                  <a:pt x="10512" y="12042"/>
                </a:cubicBezTo>
                <a:cubicBezTo>
                  <a:pt x="11096" y="12042"/>
                  <a:pt x="11593" y="11545"/>
                  <a:pt x="11593" y="10961"/>
                </a:cubicBezTo>
                <a:cubicBezTo>
                  <a:pt x="11593" y="10378"/>
                  <a:pt x="11096" y="9881"/>
                  <a:pt x="10512" y="9881"/>
                </a:cubicBezTo>
                <a:close/>
                <a:moveTo>
                  <a:pt x="15003" y="9881"/>
                </a:moveTo>
                <a:cubicBezTo>
                  <a:pt x="14420" y="9881"/>
                  <a:pt x="13923" y="10377"/>
                  <a:pt x="13923" y="10961"/>
                </a:cubicBezTo>
                <a:cubicBezTo>
                  <a:pt x="13923" y="11545"/>
                  <a:pt x="14420" y="12042"/>
                  <a:pt x="15003" y="12042"/>
                </a:cubicBezTo>
                <a:cubicBezTo>
                  <a:pt x="15587" y="12042"/>
                  <a:pt x="16084" y="11545"/>
                  <a:pt x="16084" y="10961"/>
                </a:cubicBezTo>
                <a:cubicBezTo>
                  <a:pt x="16084" y="10378"/>
                  <a:pt x="15587" y="9881"/>
                  <a:pt x="15003" y="9881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7" name="Google Shape;347;p16"/>
          <p:cNvSpPr/>
          <p:nvPr/>
        </p:nvSpPr>
        <p:spPr>
          <a:xfrm>
            <a:off x="15466371" y="9473019"/>
            <a:ext cx="856764" cy="7371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0868"/>
                </a:moveTo>
                <a:lnTo>
                  <a:pt x="21600" y="18044"/>
                </a:lnTo>
                <a:cubicBezTo>
                  <a:pt x="21600" y="14801"/>
                  <a:pt x="19845" y="12029"/>
                  <a:pt x="17325" y="10983"/>
                </a:cubicBezTo>
                <a:cubicBezTo>
                  <a:pt x="18135" y="10251"/>
                  <a:pt x="18630" y="9048"/>
                  <a:pt x="18630" y="7793"/>
                </a:cubicBezTo>
                <a:cubicBezTo>
                  <a:pt x="18630" y="5544"/>
                  <a:pt x="17055" y="3713"/>
                  <a:pt x="15120" y="3713"/>
                </a:cubicBezTo>
                <a:cubicBezTo>
                  <a:pt x="15030" y="3713"/>
                  <a:pt x="14940" y="3713"/>
                  <a:pt x="14895" y="3713"/>
                </a:cubicBezTo>
                <a:cubicBezTo>
                  <a:pt x="14445" y="1569"/>
                  <a:pt x="12780" y="0"/>
                  <a:pt x="10800" y="0"/>
                </a:cubicBezTo>
                <a:cubicBezTo>
                  <a:pt x="8820" y="0"/>
                  <a:pt x="7155" y="1569"/>
                  <a:pt x="6705" y="3713"/>
                </a:cubicBezTo>
                <a:cubicBezTo>
                  <a:pt x="6615" y="3713"/>
                  <a:pt x="6570" y="3713"/>
                  <a:pt x="6480" y="3713"/>
                </a:cubicBezTo>
                <a:cubicBezTo>
                  <a:pt x="4545" y="3713"/>
                  <a:pt x="2970" y="5544"/>
                  <a:pt x="2970" y="7793"/>
                </a:cubicBezTo>
                <a:cubicBezTo>
                  <a:pt x="2970" y="9100"/>
                  <a:pt x="3465" y="10251"/>
                  <a:pt x="4275" y="10983"/>
                </a:cubicBezTo>
                <a:cubicBezTo>
                  <a:pt x="1755" y="12029"/>
                  <a:pt x="0" y="14801"/>
                  <a:pt x="0" y="18096"/>
                </a:cubicBezTo>
                <a:lnTo>
                  <a:pt x="0" y="20920"/>
                </a:lnTo>
                <a:cubicBezTo>
                  <a:pt x="0" y="21286"/>
                  <a:pt x="270" y="21600"/>
                  <a:pt x="585" y="21600"/>
                </a:cubicBezTo>
                <a:lnTo>
                  <a:pt x="3555" y="21600"/>
                </a:lnTo>
                <a:cubicBezTo>
                  <a:pt x="3555" y="21600"/>
                  <a:pt x="3555" y="21600"/>
                  <a:pt x="3555" y="21600"/>
                </a:cubicBezTo>
                <a:lnTo>
                  <a:pt x="21015" y="21600"/>
                </a:lnTo>
                <a:cubicBezTo>
                  <a:pt x="21375" y="21548"/>
                  <a:pt x="21600" y="21286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lose/>
                <a:moveTo>
                  <a:pt x="20430" y="18044"/>
                </a:moveTo>
                <a:lnTo>
                  <a:pt x="20430" y="20240"/>
                </a:lnTo>
                <a:lnTo>
                  <a:pt x="18585" y="20240"/>
                </a:lnTo>
                <a:lnTo>
                  <a:pt x="18585" y="17416"/>
                </a:lnTo>
                <a:cubicBezTo>
                  <a:pt x="18585" y="15638"/>
                  <a:pt x="18135" y="13860"/>
                  <a:pt x="17280" y="12395"/>
                </a:cubicBezTo>
                <a:cubicBezTo>
                  <a:pt x="19170" y="13337"/>
                  <a:pt x="20430" y="15533"/>
                  <a:pt x="20430" y="18044"/>
                </a:cubicBezTo>
                <a:close/>
                <a:moveTo>
                  <a:pt x="14400" y="15952"/>
                </a:moveTo>
                <a:cubicBezTo>
                  <a:pt x="14085" y="15952"/>
                  <a:pt x="13815" y="16265"/>
                  <a:pt x="13815" y="16632"/>
                </a:cubicBezTo>
                <a:lnTo>
                  <a:pt x="13815" y="20240"/>
                </a:lnTo>
                <a:lnTo>
                  <a:pt x="7740" y="20240"/>
                </a:lnTo>
                <a:lnTo>
                  <a:pt x="7740" y="16632"/>
                </a:lnTo>
                <a:cubicBezTo>
                  <a:pt x="7740" y="16265"/>
                  <a:pt x="7470" y="15952"/>
                  <a:pt x="7155" y="15952"/>
                </a:cubicBezTo>
                <a:cubicBezTo>
                  <a:pt x="6840" y="15952"/>
                  <a:pt x="6570" y="16265"/>
                  <a:pt x="6570" y="16632"/>
                </a:cubicBezTo>
                <a:lnTo>
                  <a:pt x="6570" y="20240"/>
                </a:lnTo>
                <a:lnTo>
                  <a:pt x="4140" y="20240"/>
                </a:lnTo>
                <a:lnTo>
                  <a:pt x="4140" y="17416"/>
                </a:lnTo>
                <a:cubicBezTo>
                  <a:pt x="4140" y="15272"/>
                  <a:pt x="4905" y="13232"/>
                  <a:pt x="6255" y="11768"/>
                </a:cubicBezTo>
                <a:cubicBezTo>
                  <a:pt x="6255" y="11768"/>
                  <a:pt x="6255" y="11768"/>
                  <a:pt x="6300" y="11715"/>
                </a:cubicBezTo>
                <a:cubicBezTo>
                  <a:pt x="6300" y="11715"/>
                  <a:pt x="6345" y="11663"/>
                  <a:pt x="6345" y="11663"/>
                </a:cubicBezTo>
                <a:cubicBezTo>
                  <a:pt x="7155" y="10826"/>
                  <a:pt x="8190" y="10199"/>
                  <a:pt x="9270" y="9885"/>
                </a:cubicBezTo>
                <a:cubicBezTo>
                  <a:pt x="10260" y="9623"/>
                  <a:pt x="11295" y="9623"/>
                  <a:pt x="12285" y="9885"/>
                </a:cubicBezTo>
                <a:cubicBezTo>
                  <a:pt x="13365" y="10199"/>
                  <a:pt x="14445" y="10826"/>
                  <a:pt x="15255" y="11715"/>
                </a:cubicBezTo>
                <a:cubicBezTo>
                  <a:pt x="16605" y="13180"/>
                  <a:pt x="17415" y="15272"/>
                  <a:pt x="17415" y="17416"/>
                </a:cubicBezTo>
                <a:lnTo>
                  <a:pt x="17415" y="20240"/>
                </a:lnTo>
                <a:lnTo>
                  <a:pt x="14940" y="20240"/>
                </a:lnTo>
                <a:lnTo>
                  <a:pt x="14940" y="16632"/>
                </a:lnTo>
                <a:cubicBezTo>
                  <a:pt x="14985" y="16265"/>
                  <a:pt x="14760" y="15952"/>
                  <a:pt x="14400" y="15952"/>
                </a:cubicBezTo>
                <a:close/>
                <a:moveTo>
                  <a:pt x="17505" y="7740"/>
                </a:moveTo>
                <a:cubicBezTo>
                  <a:pt x="17505" y="8996"/>
                  <a:pt x="16785" y="10042"/>
                  <a:pt x="15795" y="10408"/>
                </a:cubicBezTo>
                <a:cubicBezTo>
                  <a:pt x="15030" y="9676"/>
                  <a:pt x="14175" y="9153"/>
                  <a:pt x="13230" y="8786"/>
                </a:cubicBezTo>
                <a:cubicBezTo>
                  <a:pt x="14265" y="7950"/>
                  <a:pt x="14940" y="6590"/>
                  <a:pt x="14985" y="5021"/>
                </a:cubicBezTo>
                <a:cubicBezTo>
                  <a:pt x="15030" y="5021"/>
                  <a:pt x="15075" y="5021"/>
                  <a:pt x="15120" y="5021"/>
                </a:cubicBezTo>
                <a:cubicBezTo>
                  <a:pt x="16425" y="5021"/>
                  <a:pt x="17505" y="6224"/>
                  <a:pt x="17505" y="7740"/>
                </a:cubicBezTo>
                <a:close/>
                <a:moveTo>
                  <a:pt x="10800" y="1255"/>
                </a:moveTo>
                <a:cubicBezTo>
                  <a:pt x="12465" y="1255"/>
                  <a:pt x="13815" y="2824"/>
                  <a:pt x="13815" y="4759"/>
                </a:cubicBezTo>
                <a:cubicBezTo>
                  <a:pt x="13815" y="6694"/>
                  <a:pt x="12465" y="8263"/>
                  <a:pt x="10800" y="8263"/>
                </a:cubicBezTo>
                <a:cubicBezTo>
                  <a:pt x="9135" y="8263"/>
                  <a:pt x="7785" y="6694"/>
                  <a:pt x="7785" y="4759"/>
                </a:cubicBezTo>
                <a:cubicBezTo>
                  <a:pt x="7785" y="2877"/>
                  <a:pt x="9135" y="1255"/>
                  <a:pt x="10800" y="1255"/>
                </a:cubicBezTo>
                <a:close/>
                <a:moveTo>
                  <a:pt x="6480" y="5021"/>
                </a:moveTo>
                <a:cubicBezTo>
                  <a:pt x="6525" y="5021"/>
                  <a:pt x="6570" y="5021"/>
                  <a:pt x="6615" y="5021"/>
                </a:cubicBezTo>
                <a:cubicBezTo>
                  <a:pt x="6660" y="6590"/>
                  <a:pt x="7335" y="7950"/>
                  <a:pt x="8370" y="8786"/>
                </a:cubicBezTo>
                <a:cubicBezTo>
                  <a:pt x="7425" y="9153"/>
                  <a:pt x="6570" y="9676"/>
                  <a:pt x="5805" y="10408"/>
                </a:cubicBezTo>
                <a:cubicBezTo>
                  <a:pt x="4770" y="10094"/>
                  <a:pt x="4095" y="8996"/>
                  <a:pt x="4095" y="7740"/>
                </a:cubicBezTo>
                <a:cubicBezTo>
                  <a:pt x="4140" y="6224"/>
                  <a:pt x="5175" y="5021"/>
                  <a:pt x="6480" y="5021"/>
                </a:cubicBezTo>
                <a:close/>
                <a:moveTo>
                  <a:pt x="1170" y="18044"/>
                </a:moveTo>
                <a:cubicBezTo>
                  <a:pt x="1170" y="15533"/>
                  <a:pt x="2430" y="13389"/>
                  <a:pt x="4320" y="12395"/>
                </a:cubicBezTo>
                <a:cubicBezTo>
                  <a:pt x="3465" y="13860"/>
                  <a:pt x="3015" y="15585"/>
                  <a:pt x="3015" y="17416"/>
                </a:cubicBezTo>
                <a:lnTo>
                  <a:pt x="3015" y="20240"/>
                </a:lnTo>
                <a:lnTo>
                  <a:pt x="1170" y="20240"/>
                </a:lnTo>
                <a:lnTo>
                  <a:pt x="1170" y="18044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8" name="Google Shape;348;p16"/>
          <p:cNvSpPr/>
          <p:nvPr/>
        </p:nvSpPr>
        <p:spPr>
          <a:xfrm>
            <a:off x="5520550" y="0"/>
            <a:ext cx="998100" cy="34944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"/>
          <p:cNvSpPr txBox="1"/>
          <p:nvPr/>
        </p:nvSpPr>
        <p:spPr>
          <a:xfrm>
            <a:off x="13335125" y="2437075"/>
            <a:ext cx="89073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Communication</a:t>
            </a:r>
            <a:endParaRPr sz="9600" b="1">
              <a:solidFill>
                <a:srgbClr val="15131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digitale.</a:t>
            </a:r>
            <a:endParaRPr sz="9600" b="1">
              <a:solidFill>
                <a:srgbClr val="15131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54" name="Google Shape;3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75" y="785575"/>
            <a:ext cx="14252975" cy="79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6" name="Google Shape;356;p6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7" name="Google Shape;357;p6"/>
          <p:cNvSpPr/>
          <p:nvPr/>
        </p:nvSpPr>
        <p:spPr>
          <a:xfrm>
            <a:off x="991350" y="1248075"/>
            <a:ext cx="919800" cy="9198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"/>
          <p:cNvSpPr/>
          <p:nvPr/>
        </p:nvSpPr>
        <p:spPr>
          <a:xfrm>
            <a:off x="5735475" y="5508100"/>
            <a:ext cx="919800" cy="9198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6"/>
          <p:cNvSpPr/>
          <p:nvPr/>
        </p:nvSpPr>
        <p:spPr>
          <a:xfrm>
            <a:off x="6461650" y="3474925"/>
            <a:ext cx="790800" cy="7908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6"/>
          <p:cNvSpPr/>
          <p:nvPr/>
        </p:nvSpPr>
        <p:spPr>
          <a:xfrm>
            <a:off x="7493675" y="1651525"/>
            <a:ext cx="1113300" cy="11133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6"/>
          <p:cNvSpPr txBox="1"/>
          <p:nvPr/>
        </p:nvSpPr>
        <p:spPr>
          <a:xfrm>
            <a:off x="1293225" y="1356225"/>
            <a:ext cx="790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"/>
          <p:cNvSpPr txBox="1"/>
          <p:nvPr/>
        </p:nvSpPr>
        <p:spPr>
          <a:xfrm>
            <a:off x="6637513" y="3518575"/>
            <a:ext cx="790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3   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6"/>
          <p:cNvSpPr txBox="1"/>
          <p:nvPr/>
        </p:nvSpPr>
        <p:spPr>
          <a:xfrm>
            <a:off x="6024363" y="5616250"/>
            <a:ext cx="790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4  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6"/>
          <p:cNvSpPr txBox="1"/>
          <p:nvPr/>
        </p:nvSpPr>
        <p:spPr>
          <a:xfrm>
            <a:off x="7865288" y="1856425"/>
            <a:ext cx="790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  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6"/>
          <p:cNvSpPr txBox="1"/>
          <p:nvPr/>
        </p:nvSpPr>
        <p:spPr>
          <a:xfrm>
            <a:off x="2084025" y="8929000"/>
            <a:ext cx="9835200" cy="3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Job Posting Formation</a:t>
            </a:r>
            <a:endParaRPr sz="27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Emailing &amp; Newsletter</a:t>
            </a:r>
            <a:endParaRPr sz="27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Réseaux</a:t>
            </a:r>
            <a:r>
              <a:rPr lang="en-US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7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sociaux</a:t>
            </a:r>
            <a:r>
              <a:rPr lang="en-US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(Facebook)</a:t>
            </a:r>
            <a:endParaRPr sz="27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Diffusion LeSoir.be et Sudinfo.be   </a:t>
            </a:r>
            <a:endParaRPr sz="27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6" name="Google Shape;366;p6"/>
          <p:cNvSpPr/>
          <p:nvPr/>
        </p:nvSpPr>
        <p:spPr>
          <a:xfrm>
            <a:off x="1293225" y="8929000"/>
            <a:ext cx="512100" cy="5121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6"/>
          <p:cNvSpPr txBox="1"/>
          <p:nvPr/>
        </p:nvSpPr>
        <p:spPr>
          <a:xfrm>
            <a:off x="1425450" y="8929000"/>
            <a:ext cx="469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2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6"/>
          <p:cNvSpPr/>
          <p:nvPr/>
        </p:nvSpPr>
        <p:spPr>
          <a:xfrm>
            <a:off x="1293225" y="9557650"/>
            <a:ext cx="512100" cy="5121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6"/>
          <p:cNvSpPr txBox="1"/>
          <p:nvPr/>
        </p:nvSpPr>
        <p:spPr>
          <a:xfrm>
            <a:off x="1425450" y="9557650"/>
            <a:ext cx="469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2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6"/>
          <p:cNvSpPr/>
          <p:nvPr/>
        </p:nvSpPr>
        <p:spPr>
          <a:xfrm>
            <a:off x="1293225" y="10186300"/>
            <a:ext cx="512100" cy="5121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6"/>
          <p:cNvSpPr txBox="1"/>
          <p:nvPr/>
        </p:nvSpPr>
        <p:spPr>
          <a:xfrm>
            <a:off x="1425450" y="10186300"/>
            <a:ext cx="469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2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6"/>
          <p:cNvSpPr/>
          <p:nvPr/>
        </p:nvSpPr>
        <p:spPr>
          <a:xfrm>
            <a:off x="1293225" y="10814950"/>
            <a:ext cx="512100" cy="5121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6"/>
          <p:cNvSpPr txBox="1"/>
          <p:nvPr/>
        </p:nvSpPr>
        <p:spPr>
          <a:xfrm>
            <a:off x="1425450" y="10814950"/>
            <a:ext cx="469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2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"/>
          <p:cNvSpPr txBox="1"/>
          <p:nvPr/>
        </p:nvSpPr>
        <p:spPr>
          <a:xfrm>
            <a:off x="13406525" y="6319750"/>
            <a:ext cx="62484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UNE CAMPAGNE DE COMMUNICATION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"/>
          <p:cNvSpPr txBox="1"/>
          <p:nvPr/>
        </p:nvSpPr>
        <p:spPr>
          <a:xfrm>
            <a:off x="13335125" y="7983350"/>
            <a:ext cx="9835200" cy="3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marR="0" lvl="0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Dédiée à votre entreprise et vos challenges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Adaptée à vos besoins (recrutement ou formation) 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Visant à attirer un maximum de personnes </a:t>
            </a:r>
            <a:b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sur votre stand le jour du salon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6" name="Google Shape;37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175" y="12905125"/>
            <a:ext cx="2870875" cy="46950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6"/>
          <p:cNvSpPr txBox="1"/>
          <p:nvPr/>
        </p:nvSpPr>
        <p:spPr>
          <a:xfrm>
            <a:off x="3718445" y="12883831"/>
            <a:ext cx="46944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|  720.000 visites</a:t>
            </a:r>
            <a:r>
              <a:rPr lang="en-US" sz="32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/mois</a:t>
            </a:r>
            <a:endParaRPr sz="10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378" name="Google Shape;37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2739" y="12905124"/>
            <a:ext cx="2592965" cy="46950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6"/>
          <p:cNvSpPr txBox="1"/>
          <p:nvPr/>
        </p:nvSpPr>
        <p:spPr>
          <a:xfrm>
            <a:off x="11103735" y="12883825"/>
            <a:ext cx="61797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|  22.000.000 visites</a:t>
            </a:r>
            <a:r>
              <a:rPr lang="en-US" sz="32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/mois</a:t>
            </a:r>
            <a:endParaRPr sz="10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80" name="Google Shape;380;p6"/>
          <p:cNvSpPr txBox="1"/>
          <p:nvPr/>
        </p:nvSpPr>
        <p:spPr>
          <a:xfrm>
            <a:off x="18647355" y="12883825"/>
            <a:ext cx="61797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|  35.000.000 visites</a:t>
            </a:r>
            <a:r>
              <a:rPr lang="en-US" sz="32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/mois</a:t>
            </a:r>
            <a:endParaRPr sz="10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381" name="Google Shape;381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11052" y="12905124"/>
            <a:ext cx="2110546" cy="469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"/>
          <p:cNvSpPr txBox="1"/>
          <p:nvPr/>
        </p:nvSpPr>
        <p:spPr>
          <a:xfrm>
            <a:off x="1235550" y="1233288"/>
            <a:ext cx="89073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Communication</a:t>
            </a:r>
            <a:endParaRPr sz="9600" b="1">
              <a:solidFill>
                <a:srgbClr val="15131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presse.</a:t>
            </a:r>
            <a:endParaRPr sz="9600" b="1">
              <a:solidFill>
                <a:srgbClr val="15131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7" name="Google Shape;387;p7"/>
          <p:cNvSpPr txBox="1"/>
          <p:nvPr/>
        </p:nvSpPr>
        <p:spPr>
          <a:xfrm>
            <a:off x="1306950" y="4403588"/>
            <a:ext cx="76311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FAITES SAVOIR QUE VOUS SEREZ EXPOSANT A NOTRE SALON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7"/>
          <p:cNvSpPr txBox="1"/>
          <p:nvPr/>
        </p:nvSpPr>
        <p:spPr>
          <a:xfrm>
            <a:off x="1235550" y="6067188"/>
            <a:ext cx="9342600" cy="42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marR="0" lvl="0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Communiquez dans nos journaux </a:t>
            </a:r>
            <a:b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et touchez près de 70% de la population active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Profitez de l’autorité de la presse pour positionner </a:t>
            </a:r>
            <a:b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entreprise ou organisme de formation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Diffusion locale et/ou nationale </a:t>
            </a: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89" name="Google Shape;38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7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1" name="Google Shape;391;p7"/>
          <p:cNvSpPr/>
          <p:nvPr/>
        </p:nvSpPr>
        <p:spPr>
          <a:xfrm>
            <a:off x="16783164" y="1233300"/>
            <a:ext cx="6174600" cy="78942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2" name="Google Shape;392;p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89825" y="1598707"/>
            <a:ext cx="7304709" cy="1110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6951" y="11083350"/>
            <a:ext cx="10779450" cy="55478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7"/>
          <p:cNvSpPr txBox="1"/>
          <p:nvPr/>
        </p:nvSpPr>
        <p:spPr>
          <a:xfrm>
            <a:off x="1782375" y="11790350"/>
            <a:ext cx="1878300" cy="16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801.750 lecteurs</a:t>
            </a:r>
            <a:r>
              <a:rPr lang="en-US" sz="32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/jour</a:t>
            </a:r>
            <a:endParaRPr sz="10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95" name="Google Shape;395;p7"/>
          <p:cNvSpPr txBox="1"/>
          <p:nvPr/>
        </p:nvSpPr>
        <p:spPr>
          <a:xfrm>
            <a:off x="4658700" y="11790350"/>
            <a:ext cx="23538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1.200.000 lecteurs</a:t>
            </a:r>
            <a:b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32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/jour</a:t>
            </a:r>
            <a:endParaRPr sz="10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96" name="Google Shape;396;p7"/>
          <p:cNvSpPr txBox="1"/>
          <p:nvPr/>
        </p:nvSpPr>
        <p:spPr>
          <a:xfrm>
            <a:off x="7392400" y="11790350"/>
            <a:ext cx="23538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1.521.240 lecteurs</a:t>
            </a:r>
            <a:b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32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/semaine</a:t>
            </a:r>
            <a:endParaRPr sz="10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97" name="Google Shape;397;p7"/>
          <p:cNvSpPr txBox="1"/>
          <p:nvPr/>
        </p:nvSpPr>
        <p:spPr>
          <a:xfrm>
            <a:off x="10031000" y="11790350"/>
            <a:ext cx="23538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561.450 lecteurs </a:t>
            </a:r>
            <a:r>
              <a:rPr lang="en-US" sz="32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br>
              <a:rPr lang="en-US" sz="32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32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/dimanche</a:t>
            </a:r>
            <a:endParaRPr sz="10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"/>
          <p:cNvSpPr/>
          <p:nvPr/>
        </p:nvSpPr>
        <p:spPr>
          <a:xfrm>
            <a:off x="12361050" y="0"/>
            <a:ext cx="12113700" cy="13716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pic>
        <p:nvPicPr>
          <p:cNvPr id="403" name="Google Shape;40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350" y="1914375"/>
            <a:ext cx="12113574" cy="1180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5" name="Google Shape;405;p8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6" name="Google Shape;40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2412000" y="2528375"/>
            <a:ext cx="3099675" cy="7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8"/>
          <p:cNvSpPr txBox="1"/>
          <p:nvPr/>
        </p:nvSpPr>
        <p:spPr>
          <a:xfrm>
            <a:off x="1198350" y="1621675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Audience.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8"/>
          <p:cNvSpPr txBox="1"/>
          <p:nvPr/>
        </p:nvSpPr>
        <p:spPr>
          <a:xfrm>
            <a:off x="1198350" y="3043675"/>
            <a:ext cx="95964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600"/>
              <a:buFont typeface="Proxima Nova"/>
              <a:buNone/>
            </a:pPr>
            <a:r>
              <a:rPr lang="en-US" sz="3600" b="1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L’évènement emploi et formation</a:t>
            </a:r>
            <a:br>
              <a:rPr lang="en-US" sz="3600" b="1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3600" b="1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de votre région</a:t>
            </a:r>
            <a:endParaRPr sz="3600" b="1">
              <a:solidFill>
                <a:srgbClr val="00AE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9" name="Google Shape;409;p8"/>
          <p:cNvSpPr txBox="1"/>
          <p:nvPr/>
        </p:nvSpPr>
        <p:spPr>
          <a:xfrm>
            <a:off x="14733050" y="5777357"/>
            <a:ext cx="9014400" cy="6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Une journée dédiée à vos </a:t>
            </a:r>
            <a:r>
              <a:rPr lang="en-US" sz="30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recrutements </a:t>
            </a:r>
            <a:br>
              <a:rPr lang="en-US" sz="30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30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et formations</a:t>
            </a:r>
            <a:endParaRPr sz="30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Une journée de </a:t>
            </a:r>
            <a:r>
              <a:rPr lang="en-US" sz="30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rencontres</a:t>
            </a: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et de </a:t>
            </a:r>
            <a:r>
              <a:rPr lang="en-US" sz="30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rendez-vous</a:t>
            </a:r>
            <a:endParaRPr sz="30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Repartez avec des </a:t>
            </a:r>
            <a:r>
              <a:rPr lang="en-US" sz="30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dizaines de CV pertinents</a:t>
            </a: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et vos prochains collaborateurs ou étudiants 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Un </a:t>
            </a:r>
            <a:r>
              <a:rPr lang="en-US" sz="30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accès à la cvthèque</a:t>
            </a: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du salon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roxima Nova"/>
              <a:buChar char="●"/>
            </a:pP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Une </a:t>
            </a:r>
            <a:r>
              <a:rPr lang="en-US" sz="30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solution All inclusive :</a:t>
            </a: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b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Stand, tapis, cloisons, spots, table haute, chaises hautes, électricité, wi-fi, catering... sont inclus dans le prix.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575" y="1736228"/>
            <a:ext cx="17205200" cy="1128747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9"/>
          <p:cNvSpPr/>
          <p:nvPr/>
        </p:nvSpPr>
        <p:spPr>
          <a:xfrm>
            <a:off x="17735773" y="9711846"/>
            <a:ext cx="609601" cy="609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014" y="0"/>
                </a:moveTo>
                <a:cubicBezTo>
                  <a:pt x="6420" y="0"/>
                  <a:pt x="5112" y="4"/>
                  <a:pt x="3727" y="443"/>
                </a:cubicBezTo>
                <a:cubicBezTo>
                  <a:pt x="2202" y="998"/>
                  <a:pt x="998" y="2195"/>
                  <a:pt x="443" y="3720"/>
                </a:cubicBezTo>
                <a:cubicBezTo>
                  <a:pt x="1" y="5113"/>
                  <a:pt x="0" y="6424"/>
                  <a:pt x="0" y="9007"/>
                </a:cubicBezTo>
                <a:lnTo>
                  <a:pt x="0" y="12551"/>
                </a:lnTo>
                <a:cubicBezTo>
                  <a:pt x="0" y="15174"/>
                  <a:pt x="1" y="16487"/>
                  <a:pt x="443" y="17880"/>
                </a:cubicBezTo>
                <a:cubicBezTo>
                  <a:pt x="998" y="19405"/>
                  <a:pt x="2202" y="20602"/>
                  <a:pt x="3727" y="21157"/>
                </a:cubicBezTo>
                <a:cubicBezTo>
                  <a:pt x="5120" y="21599"/>
                  <a:pt x="6431" y="21600"/>
                  <a:pt x="9014" y="21600"/>
                </a:cubicBezTo>
                <a:lnTo>
                  <a:pt x="12551" y="21600"/>
                </a:lnTo>
                <a:cubicBezTo>
                  <a:pt x="15174" y="21600"/>
                  <a:pt x="16487" y="21599"/>
                  <a:pt x="17880" y="21157"/>
                </a:cubicBezTo>
                <a:cubicBezTo>
                  <a:pt x="19405" y="20602"/>
                  <a:pt x="20602" y="19405"/>
                  <a:pt x="21157" y="17880"/>
                </a:cubicBezTo>
                <a:cubicBezTo>
                  <a:pt x="21599" y="16487"/>
                  <a:pt x="21600" y="15176"/>
                  <a:pt x="21600" y="12593"/>
                </a:cubicBezTo>
                <a:lnTo>
                  <a:pt x="21600" y="9049"/>
                </a:lnTo>
                <a:cubicBezTo>
                  <a:pt x="21600" y="6426"/>
                  <a:pt x="21599" y="5113"/>
                  <a:pt x="21157" y="3720"/>
                </a:cubicBezTo>
                <a:cubicBezTo>
                  <a:pt x="20602" y="2195"/>
                  <a:pt x="19405" y="998"/>
                  <a:pt x="17880" y="443"/>
                </a:cubicBezTo>
                <a:cubicBezTo>
                  <a:pt x="16487" y="1"/>
                  <a:pt x="15176" y="0"/>
                  <a:pt x="12593" y="0"/>
                </a:cubicBezTo>
                <a:lnTo>
                  <a:pt x="9049" y="0"/>
                </a:lnTo>
                <a:lnTo>
                  <a:pt x="9014" y="0"/>
                </a:lnTo>
                <a:close/>
                <a:moveTo>
                  <a:pt x="8262" y="1702"/>
                </a:moveTo>
                <a:lnTo>
                  <a:pt x="8290" y="1702"/>
                </a:lnTo>
                <a:lnTo>
                  <a:pt x="13345" y="1702"/>
                </a:lnTo>
                <a:cubicBezTo>
                  <a:pt x="15225" y="1702"/>
                  <a:pt x="16177" y="1704"/>
                  <a:pt x="17191" y="2025"/>
                </a:cubicBezTo>
                <a:cubicBezTo>
                  <a:pt x="18301" y="2429"/>
                  <a:pt x="19178" y="3299"/>
                  <a:pt x="19582" y="4409"/>
                </a:cubicBezTo>
                <a:cubicBezTo>
                  <a:pt x="19903" y="5423"/>
                  <a:pt x="19898" y="6381"/>
                  <a:pt x="19898" y="8290"/>
                </a:cubicBezTo>
                <a:lnTo>
                  <a:pt x="19898" y="13338"/>
                </a:lnTo>
                <a:cubicBezTo>
                  <a:pt x="19898" y="15218"/>
                  <a:pt x="19903" y="16177"/>
                  <a:pt x="19582" y="17191"/>
                </a:cubicBezTo>
                <a:cubicBezTo>
                  <a:pt x="19178" y="18301"/>
                  <a:pt x="18301" y="19171"/>
                  <a:pt x="17191" y="19575"/>
                </a:cubicBezTo>
                <a:cubicBezTo>
                  <a:pt x="16177" y="19896"/>
                  <a:pt x="15219" y="19898"/>
                  <a:pt x="13310" y="19898"/>
                </a:cubicBezTo>
                <a:lnTo>
                  <a:pt x="8262" y="19898"/>
                </a:lnTo>
                <a:cubicBezTo>
                  <a:pt x="6382" y="19898"/>
                  <a:pt x="5430" y="19896"/>
                  <a:pt x="4416" y="19575"/>
                </a:cubicBezTo>
                <a:cubicBezTo>
                  <a:pt x="3306" y="19171"/>
                  <a:pt x="2429" y="18301"/>
                  <a:pt x="2025" y="17191"/>
                </a:cubicBezTo>
                <a:cubicBezTo>
                  <a:pt x="1704" y="16177"/>
                  <a:pt x="1702" y="15219"/>
                  <a:pt x="1702" y="13310"/>
                </a:cubicBezTo>
                <a:lnTo>
                  <a:pt x="1702" y="8262"/>
                </a:lnTo>
                <a:cubicBezTo>
                  <a:pt x="1702" y="6382"/>
                  <a:pt x="1704" y="5423"/>
                  <a:pt x="2025" y="4409"/>
                </a:cubicBezTo>
                <a:cubicBezTo>
                  <a:pt x="2429" y="3299"/>
                  <a:pt x="3306" y="2429"/>
                  <a:pt x="4416" y="2025"/>
                </a:cubicBezTo>
                <a:cubicBezTo>
                  <a:pt x="5423" y="1706"/>
                  <a:pt x="6376" y="1702"/>
                  <a:pt x="8262" y="1702"/>
                </a:cubicBezTo>
                <a:close/>
                <a:moveTo>
                  <a:pt x="16355" y="4177"/>
                </a:moveTo>
                <a:cubicBezTo>
                  <a:pt x="16129" y="4177"/>
                  <a:pt x="15915" y="4258"/>
                  <a:pt x="15743" y="4430"/>
                </a:cubicBezTo>
                <a:cubicBezTo>
                  <a:pt x="15399" y="4774"/>
                  <a:pt x="15399" y="5344"/>
                  <a:pt x="15743" y="5688"/>
                </a:cubicBezTo>
                <a:cubicBezTo>
                  <a:pt x="16087" y="6032"/>
                  <a:pt x="16636" y="6032"/>
                  <a:pt x="16980" y="5688"/>
                </a:cubicBezTo>
                <a:cubicBezTo>
                  <a:pt x="17325" y="5344"/>
                  <a:pt x="17325" y="4774"/>
                  <a:pt x="16980" y="4430"/>
                </a:cubicBezTo>
                <a:cubicBezTo>
                  <a:pt x="16808" y="4258"/>
                  <a:pt x="16580" y="4177"/>
                  <a:pt x="16355" y="4177"/>
                </a:cubicBezTo>
                <a:close/>
                <a:moveTo>
                  <a:pt x="10800" y="5576"/>
                </a:moveTo>
                <a:cubicBezTo>
                  <a:pt x="9447" y="5576"/>
                  <a:pt x="8078" y="6083"/>
                  <a:pt x="7045" y="7116"/>
                </a:cubicBezTo>
                <a:cubicBezTo>
                  <a:pt x="4981" y="9180"/>
                  <a:pt x="4981" y="12539"/>
                  <a:pt x="7045" y="14604"/>
                </a:cubicBezTo>
                <a:cubicBezTo>
                  <a:pt x="9110" y="16668"/>
                  <a:pt x="12490" y="16669"/>
                  <a:pt x="14555" y="14604"/>
                </a:cubicBezTo>
                <a:cubicBezTo>
                  <a:pt x="16619" y="12539"/>
                  <a:pt x="16619" y="9180"/>
                  <a:pt x="14555" y="7116"/>
                </a:cubicBezTo>
                <a:cubicBezTo>
                  <a:pt x="13522" y="6083"/>
                  <a:pt x="12153" y="5576"/>
                  <a:pt x="10800" y="5576"/>
                </a:cubicBezTo>
                <a:close/>
                <a:moveTo>
                  <a:pt x="10800" y="7559"/>
                </a:moveTo>
                <a:cubicBezTo>
                  <a:pt x="11646" y="7559"/>
                  <a:pt x="12489" y="7891"/>
                  <a:pt x="13134" y="8536"/>
                </a:cubicBezTo>
                <a:cubicBezTo>
                  <a:pt x="14425" y="9826"/>
                  <a:pt x="14425" y="11914"/>
                  <a:pt x="13134" y="13205"/>
                </a:cubicBezTo>
                <a:cubicBezTo>
                  <a:pt x="11844" y="14495"/>
                  <a:pt x="9756" y="14495"/>
                  <a:pt x="8466" y="13205"/>
                </a:cubicBezTo>
                <a:cubicBezTo>
                  <a:pt x="7175" y="11914"/>
                  <a:pt x="7175" y="9826"/>
                  <a:pt x="8466" y="8536"/>
                </a:cubicBezTo>
                <a:cubicBezTo>
                  <a:pt x="9111" y="7891"/>
                  <a:pt x="9954" y="7559"/>
                  <a:pt x="10800" y="75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16" name="Google Shape;41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9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8" name="Google Shape;418;p9"/>
          <p:cNvSpPr/>
          <p:nvPr/>
        </p:nvSpPr>
        <p:spPr>
          <a:xfrm>
            <a:off x="0" y="0"/>
            <a:ext cx="4402500" cy="13716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419" name="Google Shape;419;p9"/>
          <p:cNvSpPr txBox="1"/>
          <p:nvPr/>
        </p:nvSpPr>
        <p:spPr>
          <a:xfrm>
            <a:off x="5148350" y="294625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Tarifs.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9"/>
          <p:cNvSpPr txBox="1"/>
          <p:nvPr/>
        </p:nvSpPr>
        <p:spPr>
          <a:xfrm>
            <a:off x="323100" y="7311200"/>
            <a:ext cx="3495000" cy="59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Lieu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Namur Expo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Deadlines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clôture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 mai 2022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parution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du 3 au 6 juin 2022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l’évènement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9 juin 2022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600"/>
              <a:buFont typeface="Proxima Nova"/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21" name="Google Shape;42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450" y="493425"/>
            <a:ext cx="3756301" cy="193763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9"/>
          <p:cNvSpPr txBox="1"/>
          <p:nvPr/>
        </p:nvSpPr>
        <p:spPr>
          <a:xfrm>
            <a:off x="8861800" y="1984475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PACK</a:t>
            </a:r>
            <a:endParaRPr sz="27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3" name="Google Shape;423;p9"/>
          <p:cNvSpPr txBox="1"/>
          <p:nvPr/>
        </p:nvSpPr>
        <p:spPr>
          <a:xfrm>
            <a:off x="10935975" y="1984475"/>
            <a:ext cx="1910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BRONZE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4" name="Google Shape;424;p9"/>
          <p:cNvSpPr txBox="1"/>
          <p:nvPr/>
        </p:nvSpPr>
        <p:spPr>
          <a:xfrm>
            <a:off x="14156750" y="1984475"/>
            <a:ext cx="1772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SILVER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5" name="Google Shape;425;p9"/>
          <p:cNvSpPr txBox="1"/>
          <p:nvPr/>
        </p:nvSpPr>
        <p:spPr>
          <a:xfrm>
            <a:off x="17560050" y="1984475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GOLD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6" name="Google Shape;426;p9"/>
          <p:cNvSpPr txBox="1"/>
          <p:nvPr/>
        </p:nvSpPr>
        <p:spPr>
          <a:xfrm>
            <a:off x="20188600" y="1984475"/>
            <a:ext cx="2083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SPONSOR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7" name="Google Shape;427;p9"/>
          <p:cNvSpPr txBox="1"/>
          <p:nvPr/>
        </p:nvSpPr>
        <p:spPr>
          <a:xfrm>
            <a:off x="7931500" y="3142400"/>
            <a:ext cx="2083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Stand (Taille)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8" name="Google Shape;428;p9"/>
          <p:cNvSpPr txBox="1"/>
          <p:nvPr/>
        </p:nvSpPr>
        <p:spPr>
          <a:xfrm>
            <a:off x="5581575" y="3920324"/>
            <a:ext cx="4585200" cy="3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Article (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rédigé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par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)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digital &amp;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presse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(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La Meuse Namur)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Annonce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presse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locale (N1) 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Vlan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&amp; 7Dimanche)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Posting sur references.be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annonçant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présence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au salon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Posting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réseaux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sociaux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9" name="Google Shape;429;p9"/>
          <p:cNvSpPr txBox="1"/>
          <p:nvPr/>
        </p:nvSpPr>
        <p:spPr>
          <a:xfrm>
            <a:off x="5581575" y="7387725"/>
            <a:ext cx="4585200" cy="3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logo dans une pub Références annonçant le salon dans la presse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logo dans notre Newsletter (280k) et dans l’emailing ciblé du salon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Communication multimedia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(web, radio, affichage) 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0" name="Google Shape;430;p9"/>
          <p:cNvSpPr txBox="1"/>
          <p:nvPr/>
        </p:nvSpPr>
        <p:spPr>
          <a:xfrm>
            <a:off x="5581575" y="10909425"/>
            <a:ext cx="45852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Target premium  jobs ou formation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Accès à la Cvthèque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1" name="Google Shape;431;p9"/>
          <p:cNvSpPr txBox="1"/>
          <p:nvPr/>
        </p:nvSpPr>
        <p:spPr>
          <a:xfrm>
            <a:off x="11314575" y="2946700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6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2" name="Google Shape;432;p9"/>
          <p:cNvSpPr txBox="1"/>
          <p:nvPr/>
        </p:nvSpPr>
        <p:spPr>
          <a:xfrm>
            <a:off x="14316375" y="2946700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9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3" name="Google Shape;433;p9"/>
          <p:cNvSpPr txBox="1"/>
          <p:nvPr/>
        </p:nvSpPr>
        <p:spPr>
          <a:xfrm>
            <a:off x="17531013" y="2946700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12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4" name="Google Shape;434;p9"/>
          <p:cNvSpPr txBox="1"/>
          <p:nvPr/>
        </p:nvSpPr>
        <p:spPr>
          <a:xfrm>
            <a:off x="20639225" y="2946700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21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5" name="Google Shape;435;p9"/>
          <p:cNvSpPr txBox="1"/>
          <p:nvPr/>
        </p:nvSpPr>
        <p:spPr>
          <a:xfrm>
            <a:off x="10255600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⅛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6" name="Google Shape;436;p9"/>
          <p:cNvSpPr txBox="1"/>
          <p:nvPr/>
        </p:nvSpPr>
        <p:spPr>
          <a:xfrm>
            <a:off x="13404725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¼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7" name="Google Shape;437;p9"/>
          <p:cNvSpPr txBox="1"/>
          <p:nvPr/>
        </p:nvSpPr>
        <p:spPr>
          <a:xfrm>
            <a:off x="16553850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½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8" name="Google Shape;438;p9"/>
          <p:cNvSpPr txBox="1"/>
          <p:nvPr/>
        </p:nvSpPr>
        <p:spPr>
          <a:xfrm>
            <a:off x="19657875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½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9" name="Google Shape;439;p9"/>
          <p:cNvSpPr txBox="1"/>
          <p:nvPr/>
        </p:nvSpPr>
        <p:spPr>
          <a:xfrm>
            <a:off x="16553850" y="400665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0" name="Google Shape;440;p9"/>
          <p:cNvSpPr txBox="1"/>
          <p:nvPr/>
        </p:nvSpPr>
        <p:spPr>
          <a:xfrm>
            <a:off x="19657875" y="400665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1" name="Google Shape;441;p9"/>
          <p:cNvSpPr txBox="1"/>
          <p:nvPr/>
        </p:nvSpPr>
        <p:spPr>
          <a:xfrm>
            <a:off x="13404725" y="659130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25.000 impressions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2" name="Google Shape;442;p9"/>
          <p:cNvSpPr txBox="1"/>
          <p:nvPr/>
        </p:nvSpPr>
        <p:spPr>
          <a:xfrm>
            <a:off x="16553850" y="659130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50.000 impressions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3" name="Google Shape;443;p9"/>
          <p:cNvSpPr txBox="1"/>
          <p:nvPr/>
        </p:nvSpPr>
        <p:spPr>
          <a:xfrm>
            <a:off x="19657875" y="659130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150.000 impressions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4" name="Google Shape;444;p9"/>
          <p:cNvSpPr txBox="1"/>
          <p:nvPr/>
        </p:nvSpPr>
        <p:spPr>
          <a:xfrm>
            <a:off x="10255600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5" name="Google Shape;445;p9"/>
          <p:cNvSpPr txBox="1"/>
          <p:nvPr/>
        </p:nvSpPr>
        <p:spPr>
          <a:xfrm>
            <a:off x="13404725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2x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6" name="Google Shape;446;p9"/>
          <p:cNvSpPr txBox="1"/>
          <p:nvPr/>
        </p:nvSpPr>
        <p:spPr>
          <a:xfrm>
            <a:off x="16553850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2x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7" name="Google Shape;447;p9"/>
          <p:cNvSpPr txBox="1"/>
          <p:nvPr/>
        </p:nvSpPr>
        <p:spPr>
          <a:xfrm>
            <a:off x="19657875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3x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8" name="Google Shape;448;p9"/>
          <p:cNvSpPr txBox="1"/>
          <p:nvPr/>
        </p:nvSpPr>
        <p:spPr>
          <a:xfrm>
            <a:off x="10255600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9" name="Google Shape;449;p9"/>
          <p:cNvSpPr txBox="1"/>
          <p:nvPr/>
        </p:nvSpPr>
        <p:spPr>
          <a:xfrm>
            <a:off x="13404725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0" name="Google Shape;450;p9"/>
          <p:cNvSpPr txBox="1"/>
          <p:nvPr/>
        </p:nvSpPr>
        <p:spPr>
          <a:xfrm>
            <a:off x="16553850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1" name="Google Shape;451;p9"/>
          <p:cNvSpPr txBox="1"/>
          <p:nvPr/>
        </p:nvSpPr>
        <p:spPr>
          <a:xfrm>
            <a:off x="19657875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10x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11525970" y="3983825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11525604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11525970" y="6644675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14603971" y="3983825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14603603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17778441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20898503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11525604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14603603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17778441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20898503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1525604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14603603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7778441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20898503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1525604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14603603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9" name="Google Shape;469;p9"/>
          <p:cNvSpPr/>
          <p:nvPr/>
        </p:nvSpPr>
        <p:spPr>
          <a:xfrm>
            <a:off x="17778441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20898503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1" name="Google Shape;471;p9"/>
          <p:cNvSpPr txBox="1"/>
          <p:nvPr/>
        </p:nvSpPr>
        <p:spPr>
          <a:xfrm>
            <a:off x="8861800" y="12429825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PRIX</a:t>
            </a:r>
            <a:endParaRPr sz="27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2" name="Google Shape;472;p9"/>
          <p:cNvSpPr txBox="1"/>
          <p:nvPr/>
        </p:nvSpPr>
        <p:spPr>
          <a:xfrm>
            <a:off x="10255600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1.950€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3" name="Google Shape;473;p9"/>
          <p:cNvSpPr txBox="1"/>
          <p:nvPr/>
        </p:nvSpPr>
        <p:spPr>
          <a:xfrm>
            <a:off x="13404725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3.450€</a:t>
            </a:r>
            <a:endParaRPr sz="2700" b="1" baseline="300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4" name="Google Shape;474;p9"/>
          <p:cNvSpPr txBox="1"/>
          <p:nvPr/>
        </p:nvSpPr>
        <p:spPr>
          <a:xfrm>
            <a:off x="16510425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5.450€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5" name="Google Shape;475;p9"/>
          <p:cNvSpPr txBox="1"/>
          <p:nvPr/>
        </p:nvSpPr>
        <p:spPr>
          <a:xfrm>
            <a:off x="19692325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7.950€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" name="Google Shape;333;p16"/>
          <p:cNvSpPr/>
          <p:nvPr/>
        </p:nvSpPr>
        <p:spPr>
          <a:xfrm>
            <a:off x="4826972" y="10148294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COMMUNIQUER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66" name="Google Shape;333;p16"/>
          <p:cNvSpPr/>
          <p:nvPr/>
        </p:nvSpPr>
        <p:spPr>
          <a:xfrm>
            <a:off x="4868329" y="6934196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ATTIRER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67" name="Google Shape;333;p16"/>
          <p:cNvSpPr/>
          <p:nvPr/>
        </p:nvSpPr>
        <p:spPr>
          <a:xfrm>
            <a:off x="4900369" y="3172758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RENCONTRER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68" name="Google Shape;333;p16"/>
          <p:cNvSpPr/>
          <p:nvPr/>
        </p:nvSpPr>
        <p:spPr>
          <a:xfrm>
            <a:off x="4868329" y="11750189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COLLECTER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1983a4fb44_0_19"/>
          <p:cNvSpPr/>
          <p:nvPr/>
        </p:nvSpPr>
        <p:spPr>
          <a:xfrm>
            <a:off x="10765591" y="9781852"/>
            <a:ext cx="607068" cy="495009"/>
          </a:xfrm>
          <a:custGeom>
            <a:avLst/>
            <a:gdLst/>
            <a:ahLst/>
            <a:cxnLst/>
            <a:rect l="l" t="t" r="r" b="b"/>
            <a:pathLst>
              <a:path w="21600" h="21422" extrusionOk="0">
                <a:moveTo>
                  <a:pt x="21600" y="2714"/>
                </a:moveTo>
                <a:cubicBezTo>
                  <a:pt x="20877" y="3044"/>
                  <a:pt x="20109" y="3319"/>
                  <a:pt x="19341" y="3484"/>
                </a:cubicBezTo>
                <a:cubicBezTo>
                  <a:pt x="19295" y="3484"/>
                  <a:pt x="19250" y="3484"/>
                  <a:pt x="19205" y="3539"/>
                </a:cubicBezTo>
                <a:cubicBezTo>
                  <a:pt x="19205" y="3539"/>
                  <a:pt x="19205" y="3484"/>
                  <a:pt x="19205" y="3484"/>
                </a:cubicBezTo>
                <a:cubicBezTo>
                  <a:pt x="19250" y="3429"/>
                  <a:pt x="19295" y="3429"/>
                  <a:pt x="19341" y="3374"/>
                </a:cubicBezTo>
                <a:cubicBezTo>
                  <a:pt x="20154" y="2714"/>
                  <a:pt x="20787" y="1670"/>
                  <a:pt x="21058" y="516"/>
                </a:cubicBezTo>
                <a:cubicBezTo>
                  <a:pt x="20922" y="626"/>
                  <a:pt x="20787" y="680"/>
                  <a:pt x="20606" y="790"/>
                </a:cubicBezTo>
                <a:cubicBezTo>
                  <a:pt x="19883" y="1230"/>
                  <a:pt x="19069" y="1560"/>
                  <a:pt x="18301" y="1780"/>
                </a:cubicBezTo>
                <a:cubicBezTo>
                  <a:pt x="17533" y="735"/>
                  <a:pt x="16449" y="131"/>
                  <a:pt x="15319" y="21"/>
                </a:cubicBezTo>
                <a:cubicBezTo>
                  <a:pt x="14370" y="-89"/>
                  <a:pt x="13376" y="241"/>
                  <a:pt x="12562" y="845"/>
                </a:cubicBezTo>
                <a:cubicBezTo>
                  <a:pt x="12291" y="1010"/>
                  <a:pt x="12065" y="1285"/>
                  <a:pt x="11885" y="1505"/>
                </a:cubicBezTo>
                <a:cubicBezTo>
                  <a:pt x="11749" y="1670"/>
                  <a:pt x="11659" y="1780"/>
                  <a:pt x="11523" y="1945"/>
                </a:cubicBezTo>
                <a:cubicBezTo>
                  <a:pt x="10619" y="3264"/>
                  <a:pt x="10258" y="5077"/>
                  <a:pt x="10619" y="6726"/>
                </a:cubicBezTo>
                <a:cubicBezTo>
                  <a:pt x="10303" y="6726"/>
                  <a:pt x="9987" y="6671"/>
                  <a:pt x="9715" y="6671"/>
                </a:cubicBezTo>
                <a:cubicBezTo>
                  <a:pt x="9264" y="6616"/>
                  <a:pt x="8857" y="6506"/>
                  <a:pt x="8450" y="6397"/>
                </a:cubicBezTo>
                <a:cubicBezTo>
                  <a:pt x="6326" y="5847"/>
                  <a:pt x="4338" y="4528"/>
                  <a:pt x="2756" y="2714"/>
                </a:cubicBezTo>
                <a:cubicBezTo>
                  <a:pt x="2305" y="2164"/>
                  <a:pt x="1853" y="1615"/>
                  <a:pt x="1491" y="955"/>
                </a:cubicBezTo>
                <a:cubicBezTo>
                  <a:pt x="271" y="3539"/>
                  <a:pt x="949" y="6891"/>
                  <a:pt x="3073" y="8430"/>
                </a:cubicBezTo>
                <a:cubicBezTo>
                  <a:pt x="2305" y="8265"/>
                  <a:pt x="1536" y="7990"/>
                  <a:pt x="813" y="7606"/>
                </a:cubicBezTo>
                <a:cubicBezTo>
                  <a:pt x="768" y="10299"/>
                  <a:pt x="2440" y="12717"/>
                  <a:pt x="4609" y="13157"/>
                </a:cubicBezTo>
                <a:cubicBezTo>
                  <a:pt x="3886" y="13267"/>
                  <a:pt x="3118" y="13267"/>
                  <a:pt x="2395" y="13157"/>
                </a:cubicBezTo>
                <a:cubicBezTo>
                  <a:pt x="2982" y="15300"/>
                  <a:pt x="4564" y="16839"/>
                  <a:pt x="6507" y="16894"/>
                </a:cubicBezTo>
                <a:cubicBezTo>
                  <a:pt x="4564" y="18378"/>
                  <a:pt x="2305" y="19203"/>
                  <a:pt x="0" y="19148"/>
                </a:cubicBezTo>
                <a:cubicBezTo>
                  <a:pt x="1853" y="20522"/>
                  <a:pt x="3931" y="21291"/>
                  <a:pt x="6100" y="21401"/>
                </a:cubicBezTo>
                <a:cubicBezTo>
                  <a:pt x="7863" y="21511"/>
                  <a:pt x="9625" y="21181"/>
                  <a:pt x="11297" y="20412"/>
                </a:cubicBezTo>
                <a:cubicBezTo>
                  <a:pt x="12833" y="19697"/>
                  <a:pt x="14279" y="18598"/>
                  <a:pt x="15500" y="17224"/>
                </a:cubicBezTo>
                <a:cubicBezTo>
                  <a:pt x="16720" y="15850"/>
                  <a:pt x="17714" y="14201"/>
                  <a:pt x="18392" y="12387"/>
                </a:cubicBezTo>
                <a:cubicBezTo>
                  <a:pt x="19115" y="10519"/>
                  <a:pt x="19521" y="8485"/>
                  <a:pt x="19567" y="6396"/>
                </a:cubicBezTo>
                <a:cubicBezTo>
                  <a:pt x="19567" y="6122"/>
                  <a:pt x="19567" y="5847"/>
                  <a:pt x="19567" y="5572"/>
                </a:cubicBezTo>
                <a:cubicBezTo>
                  <a:pt x="19567" y="5462"/>
                  <a:pt x="19567" y="5352"/>
                  <a:pt x="19567" y="5187"/>
                </a:cubicBezTo>
                <a:cubicBezTo>
                  <a:pt x="20425" y="4803"/>
                  <a:pt x="21148" y="3868"/>
                  <a:pt x="21600" y="27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1" name="Google Shape;481;g11983a4fb44_0_19"/>
          <p:cNvSpPr/>
          <p:nvPr/>
        </p:nvSpPr>
        <p:spPr>
          <a:xfrm>
            <a:off x="14427609" y="9724234"/>
            <a:ext cx="254502" cy="5334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754" y="21600"/>
                </a:moveTo>
                <a:lnTo>
                  <a:pt x="14054" y="21600"/>
                </a:lnTo>
                <a:lnTo>
                  <a:pt x="14054" y="11070"/>
                </a:lnTo>
                <a:lnTo>
                  <a:pt x="21128" y="11070"/>
                </a:lnTo>
                <a:lnTo>
                  <a:pt x="21600" y="7380"/>
                </a:lnTo>
                <a:lnTo>
                  <a:pt x="14054" y="7380"/>
                </a:lnTo>
                <a:cubicBezTo>
                  <a:pt x="14054" y="7380"/>
                  <a:pt x="14054" y="5535"/>
                  <a:pt x="14054" y="4815"/>
                </a:cubicBezTo>
                <a:cubicBezTo>
                  <a:pt x="14054" y="3960"/>
                  <a:pt x="14903" y="3600"/>
                  <a:pt x="16601" y="3600"/>
                </a:cubicBezTo>
                <a:cubicBezTo>
                  <a:pt x="18016" y="3600"/>
                  <a:pt x="21600" y="3600"/>
                  <a:pt x="21600" y="3600"/>
                </a:cubicBezTo>
                <a:lnTo>
                  <a:pt x="21600" y="0"/>
                </a:lnTo>
                <a:cubicBezTo>
                  <a:pt x="21600" y="0"/>
                  <a:pt x="16318" y="0"/>
                  <a:pt x="15186" y="0"/>
                </a:cubicBezTo>
                <a:cubicBezTo>
                  <a:pt x="8300" y="0"/>
                  <a:pt x="5659" y="1215"/>
                  <a:pt x="5659" y="3960"/>
                </a:cubicBezTo>
                <a:cubicBezTo>
                  <a:pt x="5659" y="6345"/>
                  <a:pt x="5659" y="7380"/>
                  <a:pt x="5659" y="7380"/>
                </a:cubicBezTo>
                <a:lnTo>
                  <a:pt x="0" y="7380"/>
                </a:lnTo>
                <a:lnTo>
                  <a:pt x="0" y="11115"/>
                </a:lnTo>
                <a:lnTo>
                  <a:pt x="5659" y="11115"/>
                </a:lnTo>
                <a:lnTo>
                  <a:pt x="5659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2" name="Google Shape;482;g11983a4fb44_0_19"/>
          <p:cNvSpPr/>
          <p:nvPr/>
        </p:nvSpPr>
        <p:spPr>
          <a:xfrm>
            <a:off x="21262238" y="9698834"/>
            <a:ext cx="528113" cy="533412"/>
          </a:xfrm>
          <a:custGeom>
            <a:avLst/>
            <a:gdLst/>
            <a:ahLst/>
            <a:cxnLst/>
            <a:rect l="l" t="t" r="r" b="b"/>
            <a:pathLst>
              <a:path w="21353" h="21600" extrusionOk="0">
                <a:moveTo>
                  <a:pt x="2533" y="0"/>
                </a:moveTo>
                <a:cubicBezTo>
                  <a:pt x="1133" y="0"/>
                  <a:pt x="0" y="1134"/>
                  <a:pt x="0" y="2537"/>
                </a:cubicBezTo>
                <a:cubicBezTo>
                  <a:pt x="0" y="3940"/>
                  <a:pt x="1133" y="5074"/>
                  <a:pt x="2533" y="5074"/>
                </a:cubicBezTo>
                <a:cubicBezTo>
                  <a:pt x="3934" y="5074"/>
                  <a:pt x="5066" y="3940"/>
                  <a:pt x="5066" y="2537"/>
                </a:cubicBezTo>
                <a:cubicBezTo>
                  <a:pt x="5066" y="1134"/>
                  <a:pt x="3934" y="0"/>
                  <a:pt x="2533" y="0"/>
                </a:cubicBezTo>
                <a:close/>
                <a:moveTo>
                  <a:pt x="15764" y="6817"/>
                </a:moveTo>
                <a:cubicBezTo>
                  <a:pt x="14904" y="6817"/>
                  <a:pt x="14131" y="7050"/>
                  <a:pt x="13316" y="7413"/>
                </a:cubicBezTo>
                <a:cubicBezTo>
                  <a:pt x="13044" y="7549"/>
                  <a:pt x="12634" y="7809"/>
                  <a:pt x="12226" y="8263"/>
                </a:cubicBezTo>
                <a:cubicBezTo>
                  <a:pt x="11909" y="8626"/>
                  <a:pt x="11680" y="8997"/>
                  <a:pt x="11590" y="9269"/>
                </a:cubicBezTo>
                <a:lnTo>
                  <a:pt x="11590" y="7271"/>
                </a:lnTo>
                <a:lnTo>
                  <a:pt x="7245" y="7271"/>
                </a:lnTo>
                <a:lnTo>
                  <a:pt x="7245" y="21600"/>
                </a:lnTo>
                <a:lnTo>
                  <a:pt x="11774" y="21600"/>
                </a:lnTo>
                <a:lnTo>
                  <a:pt x="11774" y="14074"/>
                </a:lnTo>
                <a:cubicBezTo>
                  <a:pt x="11774" y="12577"/>
                  <a:pt x="12277" y="11222"/>
                  <a:pt x="13274" y="10814"/>
                </a:cubicBezTo>
                <a:cubicBezTo>
                  <a:pt x="13908" y="10587"/>
                  <a:pt x="14629" y="10672"/>
                  <a:pt x="14675" y="10672"/>
                </a:cubicBezTo>
                <a:cubicBezTo>
                  <a:pt x="14901" y="10718"/>
                  <a:pt x="15490" y="10811"/>
                  <a:pt x="16033" y="11310"/>
                </a:cubicBezTo>
                <a:cubicBezTo>
                  <a:pt x="16939" y="12127"/>
                  <a:pt x="16797" y="13082"/>
                  <a:pt x="16797" y="13535"/>
                </a:cubicBezTo>
                <a:lnTo>
                  <a:pt x="16797" y="21600"/>
                </a:lnTo>
                <a:lnTo>
                  <a:pt x="21325" y="21600"/>
                </a:lnTo>
                <a:lnTo>
                  <a:pt x="21325" y="12798"/>
                </a:lnTo>
                <a:cubicBezTo>
                  <a:pt x="21371" y="12572"/>
                  <a:pt x="21600" y="9624"/>
                  <a:pt x="19245" y="7809"/>
                </a:cubicBezTo>
                <a:cubicBezTo>
                  <a:pt x="17842" y="6766"/>
                  <a:pt x="16262" y="6772"/>
                  <a:pt x="15764" y="6817"/>
                </a:cubicBezTo>
                <a:close/>
                <a:moveTo>
                  <a:pt x="0" y="7257"/>
                </a:moveTo>
                <a:lnTo>
                  <a:pt x="0" y="21586"/>
                </a:lnTo>
                <a:lnTo>
                  <a:pt x="4528" y="21586"/>
                </a:lnTo>
                <a:lnTo>
                  <a:pt x="4528" y="7257"/>
                </a:lnTo>
                <a:lnTo>
                  <a:pt x="0" y="72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3" name="Google Shape;483;g11983a4fb44_0_19"/>
          <p:cNvSpPr/>
          <p:nvPr/>
        </p:nvSpPr>
        <p:spPr>
          <a:xfrm>
            <a:off x="17735773" y="9711846"/>
            <a:ext cx="609606" cy="6096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014" y="0"/>
                </a:moveTo>
                <a:cubicBezTo>
                  <a:pt x="6420" y="0"/>
                  <a:pt x="5112" y="4"/>
                  <a:pt x="3727" y="443"/>
                </a:cubicBezTo>
                <a:cubicBezTo>
                  <a:pt x="2202" y="998"/>
                  <a:pt x="998" y="2195"/>
                  <a:pt x="443" y="3720"/>
                </a:cubicBezTo>
                <a:cubicBezTo>
                  <a:pt x="1" y="5113"/>
                  <a:pt x="0" y="6424"/>
                  <a:pt x="0" y="9007"/>
                </a:cubicBezTo>
                <a:lnTo>
                  <a:pt x="0" y="12551"/>
                </a:lnTo>
                <a:cubicBezTo>
                  <a:pt x="0" y="15174"/>
                  <a:pt x="1" y="16487"/>
                  <a:pt x="443" y="17880"/>
                </a:cubicBezTo>
                <a:cubicBezTo>
                  <a:pt x="998" y="19405"/>
                  <a:pt x="2202" y="20602"/>
                  <a:pt x="3727" y="21157"/>
                </a:cubicBezTo>
                <a:cubicBezTo>
                  <a:pt x="5120" y="21599"/>
                  <a:pt x="6431" y="21600"/>
                  <a:pt x="9014" y="21600"/>
                </a:cubicBezTo>
                <a:lnTo>
                  <a:pt x="12551" y="21600"/>
                </a:lnTo>
                <a:cubicBezTo>
                  <a:pt x="15174" y="21600"/>
                  <a:pt x="16487" y="21599"/>
                  <a:pt x="17880" y="21157"/>
                </a:cubicBezTo>
                <a:cubicBezTo>
                  <a:pt x="19405" y="20602"/>
                  <a:pt x="20602" y="19405"/>
                  <a:pt x="21157" y="17880"/>
                </a:cubicBezTo>
                <a:cubicBezTo>
                  <a:pt x="21599" y="16487"/>
                  <a:pt x="21600" y="15176"/>
                  <a:pt x="21600" y="12593"/>
                </a:cubicBezTo>
                <a:lnTo>
                  <a:pt x="21600" y="9049"/>
                </a:lnTo>
                <a:cubicBezTo>
                  <a:pt x="21600" y="6426"/>
                  <a:pt x="21599" y="5113"/>
                  <a:pt x="21157" y="3720"/>
                </a:cubicBezTo>
                <a:cubicBezTo>
                  <a:pt x="20602" y="2195"/>
                  <a:pt x="19405" y="998"/>
                  <a:pt x="17880" y="443"/>
                </a:cubicBezTo>
                <a:cubicBezTo>
                  <a:pt x="16487" y="1"/>
                  <a:pt x="15176" y="0"/>
                  <a:pt x="12593" y="0"/>
                </a:cubicBezTo>
                <a:lnTo>
                  <a:pt x="9049" y="0"/>
                </a:lnTo>
                <a:lnTo>
                  <a:pt x="9014" y="0"/>
                </a:lnTo>
                <a:close/>
                <a:moveTo>
                  <a:pt x="8262" y="1702"/>
                </a:moveTo>
                <a:lnTo>
                  <a:pt x="8290" y="1702"/>
                </a:lnTo>
                <a:lnTo>
                  <a:pt x="13345" y="1702"/>
                </a:lnTo>
                <a:cubicBezTo>
                  <a:pt x="15225" y="1702"/>
                  <a:pt x="16177" y="1704"/>
                  <a:pt x="17191" y="2025"/>
                </a:cubicBezTo>
                <a:cubicBezTo>
                  <a:pt x="18301" y="2429"/>
                  <a:pt x="19178" y="3299"/>
                  <a:pt x="19582" y="4409"/>
                </a:cubicBezTo>
                <a:cubicBezTo>
                  <a:pt x="19903" y="5423"/>
                  <a:pt x="19898" y="6381"/>
                  <a:pt x="19898" y="8290"/>
                </a:cubicBezTo>
                <a:lnTo>
                  <a:pt x="19898" y="13338"/>
                </a:lnTo>
                <a:cubicBezTo>
                  <a:pt x="19898" y="15218"/>
                  <a:pt x="19903" y="16177"/>
                  <a:pt x="19582" y="17191"/>
                </a:cubicBezTo>
                <a:cubicBezTo>
                  <a:pt x="19178" y="18301"/>
                  <a:pt x="18301" y="19171"/>
                  <a:pt x="17191" y="19575"/>
                </a:cubicBezTo>
                <a:cubicBezTo>
                  <a:pt x="16177" y="19896"/>
                  <a:pt x="15219" y="19898"/>
                  <a:pt x="13310" y="19898"/>
                </a:cubicBezTo>
                <a:lnTo>
                  <a:pt x="8262" y="19898"/>
                </a:lnTo>
                <a:cubicBezTo>
                  <a:pt x="6382" y="19898"/>
                  <a:pt x="5430" y="19896"/>
                  <a:pt x="4416" y="19575"/>
                </a:cubicBezTo>
                <a:cubicBezTo>
                  <a:pt x="3306" y="19171"/>
                  <a:pt x="2429" y="18301"/>
                  <a:pt x="2025" y="17191"/>
                </a:cubicBezTo>
                <a:cubicBezTo>
                  <a:pt x="1704" y="16177"/>
                  <a:pt x="1702" y="15219"/>
                  <a:pt x="1702" y="13310"/>
                </a:cubicBezTo>
                <a:lnTo>
                  <a:pt x="1702" y="8262"/>
                </a:lnTo>
                <a:cubicBezTo>
                  <a:pt x="1702" y="6382"/>
                  <a:pt x="1704" y="5423"/>
                  <a:pt x="2025" y="4409"/>
                </a:cubicBezTo>
                <a:cubicBezTo>
                  <a:pt x="2429" y="3299"/>
                  <a:pt x="3306" y="2429"/>
                  <a:pt x="4416" y="2025"/>
                </a:cubicBezTo>
                <a:cubicBezTo>
                  <a:pt x="5423" y="1706"/>
                  <a:pt x="6376" y="1702"/>
                  <a:pt x="8262" y="1702"/>
                </a:cubicBezTo>
                <a:close/>
                <a:moveTo>
                  <a:pt x="16355" y="4177"/>
                </a:moveTo>
                <a:cubicBezTo>
                  <a:pt x="16129" y="4177"/>
                  <a:pt x="15915" y="4258"/>
                  <a:pt x="15743" y="4430"/>
                </a:cubicBezTo>
                <a:cubicBezTo>
                  <a:pt x="15399" y="4774"/>
                  <a:pt x="15399" y="5344"/>
                  <a:pt x="15743" y="5688"/>
                </a:cubicBezTo>
                <a:cubicBezTo>
                  <a:pt x="16087" y="6032"/>
                  <a:pt x="16636" y="6032"/>
                  <a:pt x="16980" y="5688"/>
                </a:cubicBezTo>
                <a:cubicBezTo>
                  <a:pt x="17325" y="5344"/>
                  <a:pt x="17325" y="4774"/>
                  <a:pt x="16980" y="4430"/>
                </a:cubicBezTo>
                <a:cubicBezTo>
                  <a:pt x="16808" y="4258"/>
                  <a:pt x="16580" y="4177"/>
                  <a:pt x="16355" y="4177"/>
                </a:cubicBezTo>
                <a:close/>
                <a:moveTo>
                  <a:pt x="10800" y="5576"/>
                </a:moveTo>
                <a:cubicBezTo>
                  <a:pt x="9447" y="5576"/>
                  <a:pt x="8078" y="6083"/>
                  <a:pt x="7045" y="7116"/>
                </a:cubicBezTo>
                <a:cubicBezTo>
                  <a:pt x="4981" y="9180"/>
                  <a:pt x="4981" y="12539"/>
                  <a:pt x="7045" y="14604"/>
                </a:cubicBezTo>
                <a:cubicBezTo>
                  <a:pt x="9110" y="16668"/>
                  <a:pt x="12490" y="16669"/>
                  <a:pt x="14555" y="14604"/>
                </a:cubicBezTo>
                <a:cubicBezTo>
                  <a:pt x="16619" y="12539"/>
                  <a:pt x="16619" y="9180"/>
                  <a:pt x="14555" y="7116"/>
                </a:cubicBezTo>
                <a:cubicBezTo>
                  <a:pt x="13522" y="6083"/>
                  <a:pt x="12153" y="5576"/>
                  <a:pt x="10800" y="5576"/>
                </a:cubicBezTo>
                <a:close/>
                <a:moveTo>
                  <a:pt x="10800" y="7559"/>
                </a:moveTo>
                <a:cubicBezTo>
                  <a:pt x="11646" y="7559"/>
                  <a:pt x="12489" y="7891"/>
                  <a:pt x="13134" y="8536"/>
                </a:cubicBezTo>
                <a:cubicBezTo>
                  <a:pt x="14425" y="9826"/>
                  <a:pt x="14425" y="11914"/>
                  <a:pt x="13134" y="13205"/>
                </a:cubicBezTo>
                <a:cubicBezTo>
                  <a:pt x="11844" y="14495"/>
                  <a:pt x="9756" y="14495"/>
                  <a:pt x="8466" y="13205"/>
                </a:cubicBezTo>
                <a:cubicBezTo>
                  <a:pt x="7175" y="11914"/>
                  <a:pt x="7175" y="9826"/>
                  <a:pt x="8466" y="8536"/>
                </a:cubicBezTo>
                <a:cubicBezTo>
                  <a:pt x="9111" y="7891"/>
                  <a:pt x="9954" y="7559"/>
                  <a:pt x="10800" y="75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84" name="Google Shape;484;g11983a4fb44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2491968" y="2678601"/>
            <a:ext cx="2980470" cy="46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5" name="Google Shape;485;g11983a4fb44_0_19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6" name="Google Shape;486;g11983a4fb44_0_19"/>
          <p:cNvSpPr/>
          <p:nvPr/>
        </p:nvSpPr>
        <p:spPr>
          <a:xfrm>
            <a:off x="0" y="0"/>
            <a:ext cx="4402500" cy="13716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487" name="Google Shape;487;g11983a4fb44_0_19"/>
          <p:cNvSpPr txBox="1"/>
          <p:nvPr/>
        </p:nvSpPr>
        <p:spPr>
          <a:xfrm>
            <a:off x="5148350" y="294625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Tarifs.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11983a4fb44_0_19"/>
          <p:cNvSpPr txBox="1"/>
          <p:nvPr/>
        </p:nvSpPr>
        <p:spPr>
          <a:xfrm>
            <a:off x="323100" y="7311200"/>
            <a:ext cx="3495000" cy="59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Lieu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Dôme de Charleroi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Deadlines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clôture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9 septembre 2022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parution 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du 23 au 26 septembre 2022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 de l’évènement</a:t>
            </a: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29 septembre 2022</a:t>
            </a:r>
            <a:endParaRPr sz="2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600"/>
              <a:buFont typeface="Proxima Nova"/>
              <a:buNone/>
            </a:pPr>
            <a:endParaRPr sz="28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89" name="Google Shape;489;g11983a4fb44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450" y="493425"/>
            <a:ext cx="3756301" cy="190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11983a4fb44_0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1575" y="1736228"/>
            <a:ext cx="17205200" cy="1128747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11983a4fb44_0_19"/>
          <p:cNvSpPr/>
          <p:nvPr/>
        </p:nvSpPr>
        <p:spPr>
          <a:xfrm>
            <a:off x="17735773" y="9711846"/>
            <a:ext cx="609606" cy="6096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014" y="0"/>
                </a:moveTo>
                <a:cubicBezTo>
                  <a:pt x="6420" y="0"/>
                  <a:pt x="5112" y="4"/>
                  <a:pt x="3727" y="443"/>
                </a:cubicBezTo>
                <a:cubicBezTo>
                  <a:pt x="2202" y="998"/>
                  <a:pt x="998" y="2195"/>
                  <a:pt x="443" y="3720"/>
                </a:cubicBezTo>
                <a:cubicBezTo>
                  <a:pt x="1" y="5113"/>
                  <a:pt x="0" y="6424"/>
                  <a:pt x="0" y="9007"/>
                </a:cubicBezTo>
                <a:lnTo>
                  <a:pt x="0" y="12551"/>
                </a:lnTo>
                <a:cubicBezTo>
                  <a:pt x="0" y="15174"/>
                  <a:pt x="1" y="16487"/>
                  <a:pt x="443" y="17880"/>
                </a:cubicBezTo>
                <a:cubicBezTo>
                  <a:pt x="998" y="19405"/>
                  <a:pt x="2202" y="20602"/>
                  <a:pt x="3727" y="21157"/>
                </a:cubicBezTo>
                <a:cubicBezTo>
                  <a:pt x="5120" y="21599"/>
                  <a:pt x="6431" y="21600"/>
                  <a:pt x="9014" y="21600"/>
                </a:cubicBezTo>
                <a:lnTo>
                  <a:pt x="12551" y="21600"/>
                </a:lnTo>
                <a:cubicBezTo>
                  <a:pt x="15174" y="21600"/>
                  <a:pt x="16487" y="21599"/>
                  <a:pt x="17880" y="21157"/>
                </a:cubicBezTo>
                <a:cubicBezTo>
                  <a:pt x="19405" y="20602"/>
                  <a:pt x="20602" y="19405"/>
                  <a:pt x="21157" y="17880"/>
                </a:cubicBezTo>
                <a:cubicBezTo>
                  <a:pt x="21599" y="16487"/>
                  <a:pt x="21600" y="15176"/>
                  <a:pt x="21600" y="12593"/>
                </a:cubicBezTo>
                <a:lnTo>
                  <a:pt x="21600" y="9049"/>
                </a:lnTo>
                <a:cubicBezTo>
                  <a:pt x="21600" y="6426"/>
                  <a:pt x="21599" y="5113"/>
                  <a:pt x="21157" y="3720"/>
                </a:cubicBezTo>
                <a:cubicBezTo>
                  <a:pt x="20602" y="2195"/>
                  <a:pt x="19405" y="998"/>
                  <a:pt x="17880" y="443"/>
                </a:cubicBezTo>
                <a:cubicBezTo>
                  <a:pt x="16487" y="1"/>
                  <a:pt x="15176" y="0"/>
                  <a:pt x="12593" y="0"/>
                </a:cubicBezTo>
                <a:lnTo>
                  <a:pt x="9049" y="0"/>
                </a:lnTo>
                <a:lnTo>
                  <a:pt x="9014" y="0"/>
                </a:lnTo>
                <a:close/>
                <a:moveTo>
                  <a:pt x="8262" y="1702"/>
                </a:moveTo>
                <a:lnTo>
                  <a:pt x="8290" y="1702"/>
                </a:lnTo>
                <a:lnTo>
                  <a:pt x="13345" y="1702"/>
                </a:lnTo>
                <a:cubicBezTo>
                  <a:pt x="15225" y="1702"/>
                  <a:pt x="16177" y="1704"/>
                  <a:pt x="17191" y="2025"/>
                </a:cubicBezTo>
                <a:cubicBezTo>
                  <a:pt x="18301" y="2429"/>
                  <a:pt x="19178" y="3299"/>
                  <a:pt x="19582" y="4409"/>
                </a:cubicBezTo>
                <a:cubicBezTo>
                  <a:pt x="19903" y="5423"/>
                  <a:pt x="19898" y="6381"/>
                  <a:pt x="19898" y="8290"/>
                </a:cubicBezTo>
                <a:lnTo>
                  <a:pt x="19898" y="13338"/>
                </a:lnTo>
                <a:cubicBezTo>
                  <a:pt x="19898" y="15218"/>
                  <a:pt x="19903" y="16177"/>
                  <a:pt x="19582" y="17191"/>
                </a:cubicBezTo>
                <a:cubicBezTo>
                  <a:pt x="19178" y="18301"/>
                  <a:pt x="18301" y="19171"/>
                  <a:pt x="17191" y="19575"/>
                </a:cubicBezTo>
                <a:cubicBezTo>
                  <a:pt x="16177" y="19896"/>
                  <a:pt x="15219" y="19898"/>
                  <a:pt x="13310" y="19898"/>
                </a:cubicBezTo>
                <a:lnTo>
                  <a:pt x="8262" y="19898"/>
                </a:lnTo>
                <a:cubicBezTo>
                  <a:pt x="6382" y="19898"/>
                  <a:pt x="5430" y="19896"/>
                  <a:pt x="4416" y="19575"/>
                </a:cubicBezTo>
                <a:cubicBezTo>
                  <a:pt x="3306" y="19171"/>
                  <a:pt x="2429" y="18301"/>
                  <a:pt x="2025" y="17191"/>
                </a:cubicBezTo>
                <a:cubicBezTo>
                  <a:pt x="1704" y="16177"/>
                  <a:pt x="1702" y="15219"/>
                  <a:pt x="1702" y="13310"/>
                </a:cubicBezTo>
                <a:lnTo>
                  <a:pt x="1702" y="8262"/>
                </a:lnTo>
                <a:cubicBezTo>
                  <a:pt x="1702" y="6382"/>
                  <a:pt x="1704" y="5423"/>
                  <a:pt x="2025" y="4409"/>
                </a:cubicBezTo>
                <a:cubicBezTo>
                  <a:pt x="2429" y="3299"/>
                  <a:pt x="3306" y="2429"/>
                  <a:pt x="4416" y="2025"/>
                </a:cubicBezTo>
                <a:cubicBezTo>
                  <a:pt x="5423" y="1706"/>
                  <a:pt x="6376" y="1702"/>
                  <a:pt x="8262" y="1702"/>
                </a:cubicBezTo>
                <a:close/>
                <a:moveTo>
                  <a:pt x="16355" y="4177"/>
                </a:moveTo>
                <a:cubicBezTo>
                  <a:pt x="16129" y="4177"/>
                  <a:pt x="15915" y="4258"/>
                  <a:pt x="15743" y="4430"/>
                </a:cubicBezTo>
                <a:cubicBezTo>
                  <a:pt x="15399" y="4774"/>
                  <a:pt x="15399" y="5344"/>
                  <a:pt x="15743" y="5688"/>
                </a:cubicBezTo>
                <a:cubicBezTo>
                  <a:pt x="16087" y="6032"/>
                  <a:pt x="16636" y="6032"/>
                  <a:pt x="16980" y="5688"/>
                </a:cubicBezTo>
                <a:cubicBezTo>
                  <a:pt x="17325" y="5344"/>
                  <a:pt x="17325" y="4774"/>
                  <a:pt x="16980" y="4430"/>
                </a:cubicBezTo>
                <a:cubicBezTo>
                  <a:pt x="16808" y="4258"/>
                  <a:pt x="16580" y="4177"/>
                  <a:pt x="16355" y="4177"/>
                </a:cubicBezTo>
                <a:close/>
                <a:moveTo>
                  <a:pt x="10800" y="5576"/>
                </a:moveTo>
                <a:cubicBezTo>
                  <a:pt x="9447" y="5576"/>
                  <a:pt x="8078" y="6083"/>
                  <a:pt x="7045" y="7116"/>
                </a:cubicBezTo>
                <a:cubicBezTo>
                  <a:pt x="4981" y="9180"/>
                  <a:pt x="4981" y="12539"/>
                  <a:pt x="7045" y="14604"/>
                </a:cubicBezTo>
                <a:cubicBezTo>
                  <a:pt x="9110" y="16668"/>
                  <a:pt x="12490" y="16669"/>
                  <a:pt x="14555" y="14604"/>
                </a:cubicBezTo>
                <a:cubicBezTo>
                  <a:pt x="16619" y="12539"/>
                  <a:pt x="16619" y="9180"/>
                  <a:pt x="14555" y="7116"/>
                </a:cubicBezTo>
                <a:cubicBezTo>
                  <a:pt x="13522" y="6083"/>
                  <a:pt x="12153" y="5576"/>
                  <a:pt x="10800" y="5576"/>
                </a:cubicBezTo>
                <a:close/>
                <a:moveTo>
                  <a:pt x="10800" y="7559"/>
                </a:moveTo>
                <a:cubicBezTo>
                  <a:pt x="11646" y="7559"/>
                  <a:pt x="12489" y="7891"/>
                  <a:pt x="13134" y="8536"/>
                </a:cubicBezTo>
                <a:cubicBezTo>
                  <a:pt x="14425" y="9826"/>
                  <a:pt x="14425" y="11914"/>
                  <a:pt x="13134" y="13205"/>
                </a:cubicBezTo>
                <a:cubicBezTo>
                  <a:pt x="11844" y="14495"/>
                  <a:pt x="9756" y="14495"/>
                  <a:pt x="8466" y="13205"/>
                </a:cubicBezTo>
                <a:cubicBezTo>
                  <a:pt x="7175" y="11914"/>
                  <a:pt x="7175" y="9826"/>
                  <a:pt x="8466" y="8536"/>
                </a:cubicBezTo>
                <a:cubicBezTo>
                  <a:pt x="9111" y="7891"/>
                  <a:pt x="9954" y="7559"/>
                  <a:pt x="10800" y="75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2" name="Google Shape;492;g11983a4fb44_0_19"/>
          <p:cNvSpPr txBox="1"/>
          <p:nvPr/>
        </p:nvSpPr>
        <p:spPr>
          <a:xfrm>
            <a:off x="8861800" y="1984475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PACK</a:t>
            </a:r>
            <a:endParaRPr sz="27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3" name="Google Shape;493;g11983a4fb44_0_19"/>
          <p:cNvSpPr txBox="1"/>
          <p:nvPr/>
        </p:nvSpPr>
        <p:spPr>
          <a:xfrm>
            <a:off x="10935975" y="1984475"/>
            <a:ext cx="1910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BRONZE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4" name="Google Shape;494;g11983a4fb44_0_19"/>
          <p:cNvSpPr txBox="1"/>
          <p:nvPr/>
        </p:nvSpPr>
        <p:spPr>
          <a:xfrm>
            <a:off x="14156750" y="1984475"/>
            <a:ext cx="1772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SILVER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5" name="Google Shape;495;g11983a4fb44_0_19"/>
          <p:cNvSpPr txBox="1"/>
          <p:nvPr/>
        </p:nvSpPr>
        <p:spPr>
          <a:xfrm>
            <a:off x="17560050" y="1984475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GOLD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6" name="Google Shape;496;g11983a4fb44_0_19"/>
          <p:cNvSpPr txBox="1"/>
          <p:nvPr/>
        </p:nvSpPr>
        <p:spPr>
          <a:xfrm>
            <a:off x="20188600" y="1984475"/>
            <a:ext cx="2083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SPONSOR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7" name="Google Shape;497;g11983a4fb44_0_19"/>
          <p:cNvSpPr txBox="1"/>
          <p:nvPr/>
        </p:nvSpPr>
        <p:spPr>
          <a:xfrm>
            <a:off x="7931500" y="3142400"/>
            <a:ext cx="2083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Stand (Taille)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8" name="Google Shape;498;g11983a4fb44_0_19"/>
          <p:cNvSpPr txBox="1"/>
          <p:nvPr/>
        </p:nvSpPr>
        <p:spPr>
          <a:xfrm>
            <a:off x="5581575" y="3920324"/>
            <a:ext cx="4585200" cy="3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Article (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rédigé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par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)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digital &amp;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presse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lang="en-US" sz="1800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r>
              <a:rPr lang="en-US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La Nouvelle Gazette, Nord Éclair, La Province)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Annonce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presse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locale </a:t>
            </a:r>
            <a:r>
              <a:rPr lang="en-US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(H1) 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Vlan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&amp; 7Dimanche)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Posting sur references.be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annonçant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présence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au salon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Posting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réseaux</a:t>
            </a:r>
            <a:r>
              <a:rPr lang="en-US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sociaux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9" name="Google Shape;499;g11983a4fb44_0_19"/>
          <p:cNvSpPr txBox="1"/>
          <p:nvPr/>
        </p:nvSpPr>
        <p:spPr>
          <a:xfrm>
            <a:off x="5581575" y="7387725"/>
            <a:ext cx="4585200" cy="3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logo dans une pub Références annonçant le salon dans la presse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logo dans notre Newsletter (280k) et dans l’emailing ciblé du salon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Communication multimedia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(web, radio, affichage) 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0" name="Google Shape;500;g11983a4fb44_0_19"/>
          <p:cNvSpPr txBox="1"/>
          <p:nvPr/>
        </p:nvSpPr>
        <p:spPr>
          <a:xfrm>
            <a:off x="5581575" y="10909425"/>
            <a:ext cx="45852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Target premium  jobs ou formation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Accès à la Cvthèque</a:t>
            </a: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1" name="Google Shape;501;g11983a4fb44_0_19"/>
          <p:cNvSpPr txBox="1"/>
          <p:nvPr/>
        </p:nvSpPr>
        <p:spPr>
          <a:xfrm>
            <a:off x="11314575" y="2946700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9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2" name="Google Shape;502;g11983a4fb44_0_19"/>
          <p:cNvSpPr txBox="1"/>
          <p:nvPr/>
        </p:nvSpPr>
        <p:spPr>
          <a:xfrm>
            <a:off x="14316375" y="2946700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15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3" name="Google Shape;503;g11983a4fb44_0_19"/>
          <p:cNvSpPr txBox="1"/>
          <p:nvPr/>
        </p:nvSpPr>
        <p:spPr>
          <a:xfrm>
            <a:off x="17531013" y="2946700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21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4" name="Google Shape;504;g11983a4fb44_0_19"/>
          <p:cNvSpPr txBox="1"/>
          <p:nvPr/>
        </p:nvSpPr>
        <p:spPr>
          <a:xfrm>
            <a:off x="20329638" y="2946700"/>
            <a:ext cx="1772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2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50 m</a:t>
            </a:r>
            <a:r>
              <a:rPr lang="en-US" sz="3200" b="1" baseline="30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3200" b="1" baseline="3000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5" name="Google Shape;505;g11983a4fb44_0_19"/>
          <p:cNvSpPr txBox="1"/>
          <p:nvPr/>
        </p:nvSpPr>
        <p:spPr>
          <a:xfrm>
            <a:off x="10255600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⅛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6" name="Google Shape;506;g11983a4fb44_0_19"/>
          <p:cNvSpPr txBox="1"/>
          <p:nvPr/>
        </p:nvSpPr>
        <p:spPr>
          <a:xfrm>
            <a:off x="13404725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¼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7" name="Google Shape;507;g11983a4fb44_0_19"/>
          <p:cNvSpPr txBox="1"/>
          <p:nvPr/>
        </p:nvSpPr>
        <p:spPr>
          <a:xfrm>
            <a:off x="16553850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½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8" name="Google Shape;508;g11983a4fb44_0_19"/>
          <p:cNvSpPr txBox="1"/>
          <p:nvPr/>
        </p:nvSpPr>
        <p:spPr>
          <a:xfrm>
            <a:off x="19657875" y="493057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½ page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9" name="Google Shape;509;g11983a4fb44_0_19"/>
          <p:cNvSpPr txBox="1"/>
          <p:nvPr/>
        </p:nvSpPr>
        <p:spPr>
          <a:xfrm>
            <a:off x="16553850" y="400665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0" name="Google Shape;510;g11983a4fb44_0_19"/>
          <p:cNvSpPr txBox="1"/>
          <p:nvPr/>
        </p:nvSpPr>
        <p:spPr>
          <a:xfrm>
            <a:off x="19657875" y="400665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1" name="Google Shape;511;g11983a4fb44_0_19"/>
          <p:cNvSpPr txBox="1"/>
          <p:nvPr/>
        </p:nvSpPr>
        <p:spPr>
          <a:xfrm>
            <a:off x="13404725" y="659130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25.000 impressions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2" name="Google Shape;512;g11983a4fb44_0_19"/>
          <p:cNvSpPr txBox="1"/>
          <p:nvPr/>
        </p:nvSpPr>
        <p:spPr>
          <a:xfrm>
            <a:off x="16553850" y="659130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50.000 impressions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3" name="Google Shape;513;g11983a4fb44_0_19"/>
          <p:cNvSpPr txBox="1"/>
          <p:nvPr/>
        </p:nvSpPr>
        <p:spPr>
          <a:xfrm>
            <a:off x="19657875" y="6591300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150.000 impressions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4" name="Google Shape;514;g11983a4fb44_0_19"/>
          <p:cNvSpPr txBox="1"/>
          <p:nvPr/>
        </p:nvSpPr>
        <p:spPr>
          <a:xfrm>
            <a:off x="10255600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5" name="Google Shape;515;g11983a4fb44_0_19"/>
          <p:cNvSpPr txBox="1"/>
          <p:nvPr/>
        </p:nvSpPr>
        <p:spPr>
          <a:xfrm>
            <a:off x="13404725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2x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6" name="Google Shape;516;g11983a4fb44_0_19"/>
          <p:cNvSpPr txBox="1"/>
          <p:nvPr/>
        </p:nvSpPr>
        <p:spPr>
          <a:xfrm>
            <a:off x="16553850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2x</a:t>
            </a: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7" name="Google Shape;517;g11983a4fb44_0_19"/>
          <p:cNvSpPr txBox="1"/>
          <p:nvPr/>
        </p:nvSpPr>
        <p:spPr>
          <a:xfrm>
            <a:off x="19657875" y="88116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3x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8" name="Google Shape;518;g11983a4fb44_0_19"/>
          <p:cNvSpPr txBox="1"/>
          <p:nvPr/>
        </p:nvSpPr>
        <p:spPr>
          <a:xfrm>
            <a:off x="10255600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9" name="Google Shape;519;g11983a4fb44_0_19"/>
          <p:cNvSpPr txBox="1"/>
          <p:nvPr/>
        </p:nvSpPr>
        <p:spPr>
          <a:xfrm>
            <a:off x="13404725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0" name="Google Shape;520;g11983a4fb44_0_19"/>
          <p:cNvSpPr txBox="1"/>
          <p:nvPr/>
        </p:nvSpPr>
        <p:spPr>
          <a:xfrm>
            <a:off x="16553850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1" name="Google Shape;521;g11983a4fb44_0_19"/>
          <p:cNvSpPr txBox="1"/>
          <p:nvPr/>
        </p:nvSpPr>
        <p:spPr>
          <a:xfrm>
            <a:off x="19657875" y="1093131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10x</a:t>
            </a:r>
            <a:endParaRPr sz="21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2" name="Google Shape;522;g11983a4fb44_0_19"/>
          <p:cNvSpPr/>
          <p:nvPr/>
        </p:nvSpPr>
        <p:spPr>
          <a:xfrm>
            <a:off x="11525970" y="3983825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3" name="Google Shape;523;g11983a4fb44_0_19"/>
          <p:cNvSpPr/>
          <p:nvPr/>
        </p:nvSpPr>
        <p:spPr>
          <a:xfrm>
            <a:off x="11525604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4" name="Google Shape;524;g11983a4fb44_0_19"/>
          <p:cNvSpPr/>
          <p:nvPr/>
        </p:nvSpPr>
        <p:spPr>
          <a:xfrm>
            <a:off x="11525970" y="6644675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5" name="Google Shape;525;g11983a4fb44_0_19"/>
          <p:cNvSpPr/>
          <p:nvPr/>
        </p:nvSpPr>
        <p:spPr>
          <a:xfrm>
            <a:off x="14603971" y="3983825"/>
            <a:ext cx="578307" cy="579042"/>
          </a:xfrm>
          <a:custGeom>
            <a:avLst/>
            <a:gdLst/>
            <a:ahLst/>
            <a:cxnLst/>
            <a:rect l="l" t="t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6" name="Google Shape;526;g11983a4fb44_0_19"/>
          <p:cNvSpPr/>
          <p:nvPr/>
        </p:nvSpPr>
        <p:spPr>
          <a:xfrm>
            <a:off x="14603603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7" name="Google Shape;527;g11983a4fb44_0_19"/>
          <p:cNvSpPr/>
          <p:nvPr/>
        </p:nvSpPr>
        <p:spPr>
          <a:xfrm>
            <a:off x="17778441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8" name="Google Shape;528;g11983a4fb44_0_19"/>
          <p:cNvSpPr/>
          <p:nvPr/>
        </p:nvSpPr>
        <p:spPr>
          <a:xfrm>
            <a:off x="20898503" y="5780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9" name="Google Shape;529;g11983a4fb44_0_19"/>
          <p:cNvSpPr/>
          <p:nvPr/>
        </p:nvSpPr>
        <p:spPr>
          <a:xfrm>
            <a:off x="11525604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0" name="Google Shape;530;g11983a4fb44_0_19"/>
          <p:cNvSpPr/>
          <p:nvPr/>
        </p:nvSpPr>
        <p:spPr>
          <a:xfrm>
            <a:off x="14603603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1" name="Google Shape;531;g11983a4fb44_0_19"/>
          <p:cNvSpPr/>
          <p:nvPr/>
        </p:nvSpPr>
        <p:spPr>
          <a:xfrm>
            <a:off x="17778441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2" name="Google Shape;532;g11983a4fb44_0_19"/>
          <p:cNvSpPr/>
          <p:nvPr/>
        </p:nvSpPr>
        <p:spPr>
          <a:xfrm>
            <a:off x="20898503" y="790813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3" name="Google Shape;533;g11983a4fb44_0_19"/>
          <p:cNvSpPr/>
          <p:nvPr/>
        </p:nvSpPr>
        <p:spPr>
          <a:xfrm>
            <a:off x="11525604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4" name="Google Shape;534;g11983a4fb44_0_19"/>
          <p:cNvSpPr/>
          <p:nvPr/>
        </p:nvSpPr>
        <p:spPr>
          <a:xfrm>
            <a:off x="14603603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5" name="Google Shape;535;g11983a4fb44_0_19"/>
          <p:cNvSpPr/>
          <p:nvPr/>
        </p:nvSpPr>
        <p:spPr>
          <a:xfrm>
            <a:off x="17778441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6" name="Google Shape;536;g11983a4fb44_0_19"/>
          <p:cNvSpPr/>
          <p:nvPr/>
        </p:nvSpPr>
        <p:spPr>
          <a:xfrm>
            <a:off x="20898503" y="971814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7" name="Google Shape;537;g11983a4fb44_0_19"/>
          <p:cNvSpPr/>
          <p:nvPr/>
        </p:nvSpPr>
        <p:spPr>
          <a:xfrm>
            <a:off x="11525604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8" name="Google Shape;538;g11983a4fb44_0_19"/>
          <p:cNvSpPr/>
          <p:nvPr/>
        </p:nvSpPr>
        <p:spPr>
          <a:xfrm>
            <a:off x="14603603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9" name="Google Shape;539;g11983a4fb44_0_19"/>
          <p:cNvSpPr/>
          <p:nvPr/>
        </p:nvSpPr>
        <p:spPr>
          <a:xfrm>
            <a:off x="17778441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0" name="Google Shape;540;g11983a4fb44_0_19"/>
          <p:cNvSpPr/>
          <p:nvPr/>
        </p:nvSpPr>
        <p:spPr>
          <a:xfrm>
            <a:off x="20898503" y="11494668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1" name="Google Shape;541;g11983a4fb44_0_19"/>
          <p:cNvSpPr txBox="1"/>
          <p:nvPr/>
        </p:nvSpPr>
        <p:spPr>
          <a:xfrm>
            <a:off x="8861800" y="12429825"/>
            <a:ext cx="1153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PRIX</a:t>
            </a:r>
            <a:endParaRPr sz="2700" b="1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2" name="Google Shape;542;g11983a4fb44_0_19"/>
          <p:cNvSpPr txBox="1"/>
          <p:nvPr/>
        </p:nvSpPr>
        <p:spPr>
          <a:xfrm>
            <a:off x="10255600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2.950€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3" name="Google Shape;543;g11983a4fb44_0_19"/>
          <p:cNvSpPr txBox="1"/>
          <p:nvPr/>
        </p:nvSpPr>
        <p:spPr>
          <a:xfrm>
            <a:off x="13404725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4.950€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4" name="Google Shape;544;g11983a4fb44_0_19"/>
          <p:cNvSpPr txBox="1"/>
          <p:nvPr/>
        </p:nvSpPr>
        <p:spPr>
          <a:xfrm>
            <a:off x="16510425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7.950€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5" name="Google Shape;545;g11983a4fb44_0_19"/>
          <p:cNvSpPr txBox="1"/>
          <p:nvPr/>
        </p:nvSpPr>
        <p:spPr>
          <a:xfrm>
            <a:off x="19692325" y="1242982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9.950€</a:t>
            </a:r>
            <a:endParaRPr sz="2700" b="1" baseline="30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" name="Google Shape;333;p16"/>
          <p:cNvSpPr/>
          <p:nvPr/>
        </p:nvSpPr>
        <p:spPr>
          <a:xfrm>
            <a:off x="4826972" y="10148294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COMMUNIQUER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69" name="Google Shape;333;p16"/>
          <p:cNvSpPr/>
          <p:nvPr/>
        </p:nvSpPr>
        <p:spPr>
          <a:xfrm>
            <a:off x="4868329" y="6934196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ATTIRER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70" name="Google Shape;333;p16"/>
          <p:cNvSpPr/>
          <p:nvPr/>
        </p:nvSpPr>
        <p:spPr>
          <a:xfrm>
            <a:off x="4900369" y="3172758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RENCONTRER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71" name="Google Shape;333;p16"/>
          <p:cNvSpPr/>
          <p:nvPr/>
        </p:nvSpPr>
        <p:spPr>
          <a:xfrm>
            <a:off x="4868329" y="11750189"/>
            <a:ext cx="2299632" cy="58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COLLECTER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B0C11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1308</Words>
  <Application>Microsoft Office PowerPoint</Application>
  <PresentationFormat>Personnalisé</PresentationFormat>
  <Paragraphs>444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Montserrat</vt:lpstr>
      <vt:lpstr>Proxima Nova</vt:lpstr>
      <vt:lpstr>Helvetica Neue</vt:lpstr>
      <vt:lpstr>Arial</vt:lpstr>
      <vt:lpstr>Gill Sans</vt:lpstr>
      <vt:lpstr>Montserrat Light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TATON Alizee</dc:creator>
  <cp:lastModifiedBy>TATON Alizee</cp:lastModifiedBy>
  <cp:revision>18</cp:revision>
  <dcterms:modified xsi:type="dcterms:W3CDTF">2022-07-08T09:34:34Z</dcterms:modified>
</cp:coreProperties>
</file>